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93D488"/>
    <a:srgbClr val="FBB5B3"/>
    <a:srgbClr val="AFFFFF"/>
    <a:srgbClr val="008080"/>
    <a:srgbClr val="FFD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18" Type="http://schemas.openxmlformats.org/officeDocument/2006/relationships/image" Target="../media/image4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17" Type="http://schemas.openxmlformats.org/officeDocument/2006/relationships/image" Target="../media/image47.wmf"/><Relationship Id="rId2" Type="http://schemas.openxmlformats.org/officeDocument/2006/relationships/image" Target="../media/image32.wmf"/><Relationship Id="rId16" Type="http://schemas.openxmlformats.org/officeDocument/2006/relationships/image" Target="../media/image46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511FA4-BBDD-4157-A6A8-0EF90D186F5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30674-100D-48B1-94DE-F4A8E646937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425DB-8FF5-49E5-8CEA-232FBDBBD48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2ACD08-384C-4943-9D92-0C80FF81461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68717-9115-44AF-A952-0BE66CB3E2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D1D6E-F7A2-4496-A32D-499EB677666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A3905-BEF7-419C-B33A-C2E12630DB1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D1DDA-4C8A-4C07-A264-BB80D286201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E31E9-914E-44BE-AD64-132BD0DD247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CEC9B-4B87-4DBA-AEB7-880D9ED4438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5205F-0460-437D-8419-626EC53C1CB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D8107-9128-4933-B272-91F4B262EE6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DAF95198-BC69-4BCD-9D30-96DAF2134FF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1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8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8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86.wmf"/><Relationship Id="rId4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8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90.wmf"/><Relationship Id="rId4" Type="http://schemas.openxmlformats.org/officeDocument/2006/relationships/oleObject" Target="../embeddings/oleObject9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3.bin"/><Relationship Id="rId5" Type="http://schemas.openxmlformats.org/officeDocument/2006/relationships/image" Target="../media/image92.wmf"/><Relationship Id="rId4" Type="http://schemas.openxmlformats.org/officeDocument/2006/relationships/oleObject" Target="../embeddings/oleObject9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5.bin"/><Relationship Id="rId5" Type="http://schemas.openxmlformats.org/officeDocument/2006/relationships/image" Target="../media/image94.wmf"/><Relationship Id="rId4" Type="http://schemas.openxmlformats.org/officeDocument/2006/relationships/oleObject" Target="../embeddings/oleObject94.bin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55" Type="http://schemas.openxmlformats.org/officeDocument/2006/relationships/oleObject" Target="../embeddings/oleObject27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54" Type="http://schemas.openxmlformats.org/officeDocument/2006/relationships/image" Target="../media/image26.wmf"/><Relationship Id="rId62" Type="http://schemas.openxmlformats.org/officeDocument/2006/relationships/image" Target="../media/image3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3" Type="http://schemas.openxmlformats.org/officeDocument/2006/relationships/oleObject" Target="../embeddings/oleObject26.bin"/><Relationship Id="rId58" Type="http://schemas.openxmlformats.org/officeDocument/2006/relationships/image" Target="../media/image28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57" Type="http://schemas.openxmlformats.org/officeDocument/2006/relationships/oleObject" Target="../embeddings/oleObject28.bin"/><Relationship Id="rId61" Type="http://schemas.openxmlformats.org/officeDocument/2006/relationships/oleObject" Target="../embeddings/oleObject30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60" Type="http://schemas.openxmlformats.org/officeDocument/2006/relationships/image" Target="../media/image2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56" Type="http://schemas.openxmlformats.org/officeDocument/2006/relationships/image" Target="../media/image27.wmf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5.bin"/><Relationship Id="rId3" Type="http://schemas.openxmlformats.org/officeDocument/2006/relationships/oleObject" Target="../embeddings/oleObject1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59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8.w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46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6.bin"/><Relationship Id="rId38" Type="http://schemas.openxmlformats.org/officeDocument/2006/relationships/image" Target="../media/image48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44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1.wmf"/><Relationship Id="rId32" Type="http://schemas.openxmlformats.org/officeDocument/2006/relationships/image" Target="../media/image45.wmf"/><Relationship Id="rId37" Type="http://schemas.openxmlformats.org/officeDocument/2006/relationships/oleObject" Target="../embeddings/oleObject48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3.wmf"/><Relationship Id="rId36" Type="http://schemas.openxmlformats.org/officeDocument/2006/relationships/image" Target="../media/image47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5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4.wmf"/><Relationship Id="rId35" Type="http://schemas.openxmlformats.org/officeDocument/2006/relationships/oleObject" Target="../embeddings/oleObject4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6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72.bin"/><Relationship Id="rId3" Type="http://schemas.openxmlformats.org/officeDocument/2006/relationships/audio" Target="../media/audio1.wav"/><Relationship Id="rId21" Type="http://schemas.openxmlformats.org/officeDocument/2006/relationships/image" Target="../media/image73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71.wmf"/><Relationship Id="rId25" Type="http://schemas.openxmlformats.org/officeDocument/2006/relationships/image" Target="../media/image7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75.bin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74.wmf"/><Relationship Id="rId10" Type="http://schemas.openxmlformats.org/officeDocument/2006/relationships/oleObject" Target="../embeddings/oleObject68.bin"/><Relationship Id="rId19" Type="http://schemas.openxmlformats.org/officeDocument/2006/relationships/image" Target="../media/image72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7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1.bin"/><Relationship Id="rId5" Type="http://schemas.openxmlformats.org/officeDocument/2006/relationships/image" Target="../media/image80.wmf"/><Relationship Id="rId4" Type="http://schemas.openxmlformats.org/officeDocument/2006/relationships/oleObject" Target="../embeddings/oleObject8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Обыкновенные дроби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/>
              <a:t>Задания для устного счета</a:t>
            </a:r>
          </a:p>
          <a:p>
            <a:r>
              <a:rPr lang="ru-RU" sz="2400"/>
              <a:t>Упражнение 1</a:t>
            </a:r>
          </a:p>
          <a:p>
            <a:endParaRPr lang="ru-RU" sz="2400"/>
          </a:p>
          <a:p>
            <a:r>
              <a:rPr lang="ru-RU" sz="2000"/>
              <a:t>8 класс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умножение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81400" y="2606675"/>
          <a:ext cx="1350963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606675"/>
                        <a:ext cx="1350963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0485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465763" y="4921250"/>
          <a:ext cx="2889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4921250"/>
                        <a:ext cx="288925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умножение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413125" y="2495550"/>
          <a:ext cx="133032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4" imgW="444240" imgH="393480" progId="Equation.DSMT4">
                  <p:embed/>
                </p:oleObj>
              </mc:Choice>
              <mc:Fallback>
                <p:oleObj name="Equation" r:id="rId4" imgW="4442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5" y="2495550"/>
                        <a:ext cx="1330325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578475" y="4886325"/>
          <a:ext cx="27305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4886325"/>
                        <a:ext cx="273050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деление</a:t>
            </a:r>
          </a:p>
        </p:txBody>
      </p:sp>
      <p:graphicFrame>
        <p:nvGraphicFramePr>
          <p:cNvPr id="2253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913188" y="2260600"/>
          <a:ext cx="1357312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3188" y="2260600"/>
                        <a:ext cx="1357312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2533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4946650"/>
          <a:ext cx="3810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6" imgW="203040" imgH="393480" progId="Equation.DSMT4">
                  <p:embed/>
                </p:oleObj>
              </mc:Choice>
              <mc:Fallback>
                <p:oleObj name="Equation" r:id="rId6" imgW="2030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946650"/>
                        <a:ext cx="38100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деление</a:t>
            </a:r>
          </a:p>
        </p:txBody>
      </p:sp>
      <p:graphicFrame>
        <p:nvGraphicFramePr>
          <p:cNvPr id="2355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424113"/>
          <a:ext cx="1597025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4" imgW="406080" imgH="393480" progId="Equation.DSMT4">
                  <p:embed/>
                </p:oleObj>
              </mc:Choice>
              <mc:Fallback>
                <p:oleObj name="Equation" r:id="rId4" imgW="4060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24113"/>
                        <a:ext cx="1597025" cy="154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355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29238" y="4978400"/>
          <a:ext cx="34448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6" imgW="203040" imgH="393480" progId="Equation.DSMT4">
                  <p:embed/>
                </p:oleObj>
              </mc:Choice>
              <mc:Fallback>
                <p:oleObj name="Equation" r:id="rId6" imgW="2030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4978400"/>
                        <a:ext cx="344487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деление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297113"/>
          <a:ext cx="1474788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4" imgW="330120" imgH="393480" progId="Equation.DSMT4">
                  <p:embed/>
                </p:oleObj>
              </mc:Choice>
              <mc:Fallback>
                <p:oleObj name="Equation" r:id="rId4" imgW="33012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97113"/>
                        <a:ext cx="1474788" cy="180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458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4735513"/>
          <a:ext cx="40798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35513"/>
                        <a:ext cx="407988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деление</a:t>
            </a:r>
          </a:p>
        </p:txBody>
      </p:sp>
      <p:graphicFrame>
        <p:nvGraphicFramePr>
          <p:cNvPr id="2560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81400" y="2544763"/>
          <a:ext cx="1350963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4" imgW="393480" imgH="393480" progId="Equation.DSMT4">
                  <p:embed/>
                </p:oleObj>
              </mc:Choice>
              <mc:Fallback>
                <p:oleObj name="Equation" r:id="rId4" imgW="3934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44763"/>
                        <a:ext cx="1350963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467350" y="4895850"/>
          <a:ext cx="344488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4895850"/>
                        <a:ext cx="344488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деление</a:t>
            </a:r>
          </a:p>
        </p:txBody>
      </p:sp>
      <p:graphicFrame>
        <p:nvGraphicFramePr>
          <p:cNvPr id="2662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430588" y="2436813"/>
          <a:ext cx="1295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4" imgW="393480" imgH="393480" progId="Equation.DSMT4">
                  <p:embed/>
                </p:oleObj>
              </mc:Choice>
              <mc:Fallback>
                <p:oleObj name="Equation" r:id="rId4" imgW="3934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88" y="2436813"/>
                        <a:ext cx="12954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2662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486400" y="4875213"/>
          <a:ext cx="458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875213"/>
                        <a:ext cx="4587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AutoShape 6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Text Box 7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81000" y="1143000"/>
            <a:ext cx="2133600" cy="4800600"/>
          </a:xfrm>
          <a:prstGeom prst="rect">
            <a:avLst/>
          </a:prstGeom>
          <a:solidFill>
            <a:srgbClr val="FFDA71"/>
          </a:solidFill>
          <a:ln w="9525">
            <a:solidFill>
              <a:srgbClr val="FFDA7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действия: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762000" y="1295400"/>
          <a:ext cx="971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3" imgW="495000" imgH="393480" progId="Equation.DSMT4">
                  <p:embed/>
                </p:oleObj>
              </mc:Choice>
              <mc:Fallback>
                <p:oleObj name="Equation" r:id="rId3" imgW="49500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9715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752600" y="1295400"/>
          <a:ext cx="279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95400"/>
                        <a:ext cx="279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700088" y="2209800"/>
          <a:ext cx="10969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2209800"/>
                        <a:ext cx="109696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1828800" y="2209800"/>
          <a:ext cx="406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406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612775" y="3048000"/>
          <a:ext cx="1270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quation" r:id="rId11" imgW="647640" imgH="393480" progId="Equation.DSMT4">
                  <p:embed/>
                </p:oleObj>
              </mc:Choice>
              <mc:Fallback>
                <p:oleObj name="Equation" r:id="rId11" imgW="64764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3048000"/>
                        <a:ext cx="12700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1828800" y="3048000"/>
          <a:ext cx="431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431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625475" y="3962400"/>
          <a:ext cx="12461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15" imgW="634680" imgH="393480" progId="Equation.DSMT4">
                  <p:embed/>
                </p:oleObj>
              </mc:Choice>
              <mc:Fallback>
                <p:oleObj name="Equation" r:id="rId15" imgW="63468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962400"/>
                        <a:ext cx="12461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1879600" y="3962400"/>
          <a:ext cx="4572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17" imgW="228600" imgH="393480" progId="Equation.DSMT4">
                  <p:embed/>
                </p:oleObj>
              </mc:Choice>
              <mc:Fallback>
                <p:oleObj name="Equation" r:id="rId17" imgW="22860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3962400"/>
                        <a:ext cx="4572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685800" y="4953000"/>
          <a:ext cx="9969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19" imgW="507960" imgH="393480" progId="Equation.DSMT4">
                  <p:embed/>
                </p:oleObj>
              </mc:Choice>
              <mc:Fallback>
                <p:oleObj name="Equation" r:id="rId19" imgW="50796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9969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1689100" y="4953000"/>
          <a:ext cx="406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21" imgW="203040" imgH="393480" progId="Equation.DSMT4">
                  <p:embed/>
                </p:oleObj>
              </mc:Choice>
              <mc:Fallback>
                <p:oleObj name="Equation" r:id="rId21" imgW="20304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953000"/>
                        <a:ext cx="406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143000"/>
            <a:ext cx="2133600" cy="4800600"/>
          </a:xfrm>
          <a:prstGeom prst="rect">
            <a:avLst/>
          </a:prstGeom>
          <a:solidFill>
            <a:srgbClr val="AFFFFF"/>
          </a:solidFill>
          <a:ln w="9525">
            <a:solidFill>
              <a:srgbClr val="A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429000" y="1143000"/>
            <a:ext cx="2133600" cy="4800600"/>
          </a:xfrm>
          <a:prstGeom prst="rect">
            <a:avLst/>
          </a:prstGeom>
          <a:solidFill>
            <a:srgbClr val="93D488"/>
          </a:solidFill>
          <a:ln w="9525">
            <a:solidFill>
              <a:srgbClr val="A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3810000" y="1371600"/>
          <a:ext cx="971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23" imgW="495000" imgH="393480" progId="Equation.DSMT4">
                  <p:embed/>
                </p:oleObj>
              </mc:Choice>
              <mc:Fallback>
                <p:oleObj name="Equation" r:id="rId23" imgW="49500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9715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4800600" y="1371600"/>
          <a:ext cx="279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25" imgW="139680" imgH="393480" progId="Equation.DSMT4">
                  <p:embed/>
                </p:oleObj>
              </mc:Choice>
              <mc:Fallback>
                <p:oleObj name="Equation" r:id="rId25" imgW="13968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371600"/>
                        <a:ext cx="279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3748088" y="2286000"/>
          <a:ext cx="10969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27" imgW="558720" imgH="393480" progId="Equation.DSMT4">
                  <p:embed/>
                </p:oleObj>
              </mc:Choice>
              <mc:Fallback>
                <p:oleObj name="Equation" r:id="rId27" imgW="55872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8" y="2286000"/>
                        <a:ext cx="109696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4876800" y="2286000"/>
          <a:ext cx="406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Equation" r:id="rId29" imgW="203040" imgH="393480" progId="Equation.DSMT4">
                  <p:embed/>
                </p:oleObj>
              </mc:Choice>
              <mc:Fallback>
                <p:oleObj name="Equation" r:id="rId29" imgW="20304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86000"/>
                        <a:ext cx="406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3735388" y="3124200"/>
          <a:ext cx="11207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31" imgW="571320" imgH="393480" progId="Equation.DSMT4">
                  <p:embed/>
                </p:oleObj>
              </mc:Choice>
              <mc:Fallback>
                <p:oleObj name="Equation" r:id="rId31" imgW="57132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3124200"/>
                        <a:ext cx="11207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/>
        </p:nvGraphicFramePr>
        <p:xfrm>
          <a:off x="4876800" y="3124200"/>
          <a:ext cx="431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33" imgW="215640" imgH="393480" progId="Equation.DSMT4">
                  <p:embed/>
                </p:oleObj>
              </mc:Choice>
              <mc:Fallback>
                <p:oleObj name="Equation" r:id="rId33" imgW="215640" imgH="393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24200"/>
                        <a:ext cx="431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3810000" y="4038600"/>
          <a:ext cx="971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35" imgW="495000" imgH="393480" progId="Equation.DSMT4">
                  <p:embed/>
                </p:oleObj>
              </mc:Choice>
              <mc:Fallback>
                <p:oleObj name="Equation" r:id="rId35" imgW="495000" imgH="3934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038600"/>
                        <a:ext cx="9715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/>
        </p:nvGraphicFramePr>
        <p:xfrm>
          <a:off x="5016500" y="4038600"/>
          <a:ext cx="279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37" imgW="139680" imgH="393480" progId="Equation.DSMT4">
                  <p:embed/>
                </p:oleObj>
              </mc:Choice>
              <mc:Fallback>
                <p:oleObj name="Equation" r:id="rId37" imgW="139680" imgH="393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4038600"/>
                        <a:ext cx="279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3744913" y="5029200"/>
          <a:ext cx="9731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39" imgW="495000" imgH="393480" progId="Equation.DSMT4">
                  <p:embed/>
                </p:oleObj>
              </mc:Choice>
              <mc:Fallback>
                <p:oleObj name="Equation" r:id="rId39" imgW="49500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4913" y="5029200"/>
                        <a:ext cx="9731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4800600" y="5029200"/>
          <a:ext cx="406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41" imgW="203040" imgH="393480" progId="Equation.DSMT4">
                  <p:embed/>
                </p:oleObj>
              </mc:Choice>
              <mc:Fallback>
                <p:oleObj name="Equation" r:id="rId41" imgW="203040" imgH="393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029200"/>
                        <a:ext cx="406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6710363" y="1371600"/>
          <a:ext cx="14192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43" imgW="723600" imgH="393480" progId="Equation.DSMT4">
                  <p:embed/>
                </p:oleObj>
              </mc:Choice>
              <mc:Fallback>
                <p:oleObj name="Equation" r:id="rId43" imgW="723600" imgH="393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1371600"/>
                        <a:ext cx="14192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/>
        </p:nvGraphicFramePr>
        <p:xfrm>
          <a:off x="8128000" y="1598613"/>
          <a:ext cx="177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45" imgW="88560" imgH="164880" progId="Equation.DSMT4">
                  <p:embed/>
                </p:oleObj>
              </mc:Choice>
              <mc:Fallback>
                <p:oleObj name="Equation" r:id="rId45" imgW="88560" imgH="1648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0" y="1598613"/>
                        <a:ext cx="177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/>
        </p:nvGraphicFramePr>
        <p:xfrm>
          <a:off x="6524625" y="2286000"/>
          <a:ext cx="17938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47" imgW="914400" imgH="393480" progId="Equation.DSMT4">
                  <p:embed/>
                </p:oleObj>
              </mc:Choice>
              <mc:Fallback>
                <p:oleObj name="Equation" r:id="rId47" imgW="914400" imgH="3934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2286000"/>
                        <a:ext cx="17938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8229600" y="2286000"/>
          <a:ext cx="4064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tion" r:id="rId49" imgW="203040" imgH="393480" progId="Equation.DSMT4">
                  <p:embed/>
                </p:oleObj>
              </mc:Choice>
              <mc:Fallback>
                <p:oleObj name="Equation" r:id="rId49" imgW="203040" imgH="3934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286000"/>
                        <a:ext cx="4064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6548438" y="3087688"/>
          <a:ext cx="17430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51" imgW="888840" imgH="431640" progId="Equation.DSMT4">
                  <p:embed/>
                </p:oleObj>
              </mc:Choice>
              <mc:Fallback>
                <p:oleObj name="Equation" r:id="rId51" imgW="888840" imgH="43164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8" y="3087688"/>
                        <a:ext cx="174307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/>
        </p:nvGraphicFramePr>
        <p:xfrm>
          <a:off x="8293100" y="3124200"/>
          <a:ext cx="304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53" imgW="152280" imgH="393480" progId="Equation.DSMT4">
                  <p:embed/>
                </p:oleObj>
              </mc:Choice>
              <mc:Fallback>
                <p:oleObj name="Equation" r:id="rId53" imgW="152280" imgH="39348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3100" y="3124200"/>
                        <a:ext cx="304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6550025" y="4002088"/>
          <a:ext cx="17430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55" imgW="888840" imgH="431640" progId="Equation.DSMT4">
                  <p:embed/>
                </p:oleObj>
              </mc:Choice>
              <mc:Fallback>
                <p:oleObj name="Equation" r:id="rId55" imgW="888840" imgH="43164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0025" y="4002088"/>
                        <a:ext cx="174307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8204200" y="4038600"/>
          <a:ext cx="304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57" imgW="152280" imgH="393480" progId="Equation.DSMT4">
                  <p:embed/>
                </p:oleObj>
              </mc:Choice>
              <mc:Fallback>
                <p:oleObj name="Equation" r:id="rId57" imgW="152280" imgH="39348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4200" y="4038600"/>
                        <a:ext cx="304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6496050" y="4992688"/>
          <a:ext cx="17224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59" imgW="876240" imgH="431640" progId="Equation.DSMT4">
                  <p:embed/>
                </p:oleObj>
              </mc:Choice>
              <mc:Fallback>
                <p:oleObj name="Equation" r:id="rId59" imgW="876240" imgH="43164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4992688"/>
                        <a:ext cx="17224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38"/>
          <p:cNvGraphicFramePr>
            <a:graphicFrameLocks noChangeAspect="1"/>
          </p:cNvGraphicFramePr>
          <p:nvPr/>
        </p:nvGraphicFramePr>
        <p:xfrm>
          <a:off x="8204200" y="5029200"/>
          <a:ext cx="304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61" imgW="152280" imgH="393480" progId="Equation.DSMT4">
                  <p:embed/>
                </p:oleObj>
              </mc:Choice>
              <mc:Fallback>
                <p:oleObj name="Equation" r:id="rId61" imgW="152280" imgH="39348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4200" y="5029200"/>
                        <a:ext cx="3048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1143000"/>
            <a:ext cx="2133600" cy="4800600"/>
          </a:xfrm>
          <a:prstGeom prst="rect">
            <a:avLst/>
          </a:prstGeom>
          <a:solidFill>
            <a:srgbClr val="FFDA71"/>
          </a:solidFill>
          <a:ln w="9525">
            <a:solidFill>
              <a:srgbClr val="FFDA7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Решите уравнение:</a:t>
            </a:r>
          </a:p>
        </p:txBody>
      </p:sp>
      <p:graphicFrame>
        <p:nvGraphicFramePr>
          <p:cNvPr id="1331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685800" y="1371600"/>
          <a:ext cx="1600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160020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553200" y="1143000"/>
            <a:ext cx="2133600" cy="4800600"/>
          </a:xfrm>
          <a:prstGeom prst="rect">
            <a:avLst/>
          </a:prstGeom>
          <a:solidFill>
            <a:srgbClr val="AFFFFF"/>
          </a:solidFill>
          <a:ln w="9525">
            <a:solidFill>
              <a:srgbClr val="A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429000" y="1143000"/>
            <a:ext cx="2133600" cy="4800600"/>
          </a:xfrm>
          <a:prstGeom prst="rect">
            <a:avLst/>
          </a:prstGeom>
          <a:solidFill>
            <a:srgbClr val="93D488"/>
          </a:solidFill>
          <a:ln w="9525">
            <a:solidFill>
              <a:srgbClr val="A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49" name="Object 37"/>
          <p:cNvGraphicFramePr>
            <a:graphicFrameLocks noGrp="1" noChangeAspect="1"/>
          </p:cNvGraphicFramePr>
          <p:nvPr>
            <p:ph sz="half" idx="2"/>
          </p:nvPr>
        </p:nvGraphicFramePr>
        <p:xfrm>
          <a:off x="1295400" y="1400175"/>
          <a:ext cx="3381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00175"/>
                        <a:ext cx="338138" cy="990600"/>
                      </a:xfrm>
                      <a:prstGeom prst="rect">
                        <a:avLst/>
                      </a:prstGeom>
                      <a:solidFill>
                        <a:srgbClr val="FFDA71"/>
                      </a:solidFill>
                      <a:ln w="9525">
                        <a:solidFill>
                          <a:srgbClr val="FFDA7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1" name="Object 39"/>
          <p:cNvGraphicFramePr>
            <a:graphicFrameLocks noChangeAspect="1"/>
          </p:cNvGraphicFramePr>
          <p:nvPr/>
        </p:nvGraphicFramePr>
        <p:xfrm>
          <a:off x="693738" y="2860675"/>
          <a:ext cx="1600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7" imgW="609480" imgH="393480" progId="Equation.DSMT4">
                  <p:embed/>
                </p:oleObj>
              </mc:Choice>
              <mc:Fallback>
                <p:oleObj name="Equation" r:id="rId7" imgW="609480" imgH="39348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860675"/>
                        <a:ext cx="160020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2" name="Object 40"/>
          <p:cNvGraphicFramePr>
            <a:graphicFrameLocks noChangeAspect="1"/>
          </p:cNvGraphicFramePr>
          <p:nvPr/>
        </p:nvGraphicFramePr>
        <p:xfrm>
          <a:off x="1303338" y="2889250"/>
          <a:ext cx="3381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9" imgW="152280" imgH="393480" progId="Equation.DSMT4">
                  <p:embed/>
                </p:oleObj>
              </mc:Choice>
              <mc:Fallback>
                <p:oleObj name="Equation" r:id="rId9" imgW="152280" imgH="39348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2889250"/>
                        <a:ext cx="338137" cy="990600"/>
                      </a:xfrm>
                      <a:prstGeom prst="rect">
                        <a:avLst/>
                      </a:prstGeom>
                      <a:solidFill>
                        <a:srgbClr val="FFDA71"/>
                      </a:solidFill>
                      <a:ln w="9525">
                        <a:solidFill>
                          <a:srgbClr val="FFDA7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3" name="Object 41"/>
          <p:cNvGraphicFramePr>
            <a:graphicFrameLocks noChangeAspect="1"/>
          </p:cNvGraphicFramePr>
          <p:nvPr/>
        </p:nvGraphicFramePr>
        <p:xfrm>
          <a:off x="461963" y="4508500"/>
          <a:ext cx="193357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11" imgW="736560" imgH="393480" progId="Equation.DSMT4">
                  <p:embed/>
                </p:oleObj>
              </mc:Choice>
              <mc:Fallback>
                <p:oleObj name="Equation" r:id="rId11" imgW="736560" imgH="3934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4508500"/>
                        <a:ext cx="1933575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4" name="Object 42"/>
          <p:cNvGraphicFramePr>
            <a:graphicFrameLocks noChangeAspect="1"/>
          </p:cNvGraphicFramePr>
          <p:nvPr/>
        </p:nvGraphicFramePr>
        <p:xfrm>
          <a:off x="1182688" y="4537075"/>
          <a:ext cx="450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13" imgW="203040" imgH="393480" progId="Equation.DSMT4">
                  <p:embed/>
                </p:oleObj>
              </mc:Choice>
              <mc:Fallback>
                <p:oleObj name="Equation" r:id="rId13" imgW="203040" imgH="39348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4537075"/>
                        <a:ext cx="450850" cy="990600"/>
                      </a:xfrm>
                      <a:prstGeom prst="rect">
                        <a:avLst/>
                      </a:prstGeom>
                      <a:solidFill>
                        <a:srgbClr val="FFDA71"/>
                      </a:solidFill>
                      <a:ln w="9525">
                        <a:solidFill>
                          <a:srgbClr val="FFDA7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5" name="Object 43"/>
          <p:cNvGraphicFramePr>
            <a:graphicFrameLocks noChangeAspect="1"/>
          </p:cNvGraphicFramePr>
          <p:nvPr/>
        </p:nvGraphicFramePr>
        <p:xfrm>
          <a:off x="3668713" y="1439863"/>
          <a:ext cx="16002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15" imgW="609480" imgH="393480" progId="Equation.DSMT4">
                  <p:embed/>
                </p:oleObj>
              </mc:Choice>
              <mc:Fallback>
                <p:oleObj name="Equation" r:id="rId15" imgW="609480" imgH="39348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713" y="1439863"/>
                        <a:ext cx="1600200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6" name="Object 44"/>
          <p:cNvGraphicFramePr>
            <a:graphicFrameLocks noChangeAspect="1"/>
          </p:cNvGraphicFramePr>
          <p:nvPr/>
        </p:nvGraphicFramePr>
        <p:xfrm>
          <a:off x="3624263" y="1466850"/>
          <a:ext cx="3381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17" imgW="152280" imgH="393480" progId="Equation.DSMT4">
                  <p:embed/>
                </p:oleObj>
              </mc:Choice>
              <mc:Fallback>
                <p:oleObj name="Equation" r:id="rId17" imgW="152280" imgH="39348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1466850"/>
                        <a:ext cx="338137" cy="990600"/>
                      </a:xfrm>
                      <a:prstGeom prst="rect">
                        <a:avLst/>
                      </a:prstGeom>
                      <a:solidFill>
                        <a:srgbClr val="93D488"/>
                      </a:solidFill>
                      <a:ln w="9525">
                        <a:solidFill>
                          <a:srgbClr val="93D488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7" name="Object 45"/>
          <p:cNvGraphicFramePr>
            <a:graphicFrameLocks noChangeAspect="1"/>
          </p:cNvGraphicFramePr>
          <p:nvPr/>
        </p:nvGraphicFramePr>
        <p:xfrm>
          <a:off x="3662363" y="2825750"/>
          <a:ext cx="1600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19" imgW="609480" imgH="393480" progId="Equation.DSMT4">
                  <p:embed/>
                </p:oleObj>
              </mc:Choice>
              <mc:Fallback>
                <p:oleObj name="Equation" r:id="rId19" imgW="609480" imgH="39348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2825750"/>
                        <a:ext cx="160020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8" name="Object 46"/>
          <p:cNvGraphicFramePr>
            <a:graphicFrameLocks noChangeAspect="1"/>
          </p:cNvGraphicFramePr>
          <p:nvPr/>
        </p:nvGraphicFramePr>
        <p:xfrm>
          <a:off x="3632200" y="2852738"/>
          <a:ext cx="3095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21" imgW="139680" imgH="393480" progId="Equation.DSMT4">
                  <p:embed/>
                </p:oleObj>
              </mc:Choice>
              <mc:Fallback>
                <p:oleObj name="Equation" r:id="rId21" imgW="139680" imgH="39348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2852738"/>
                        <a:ext cx="309563" cy="990600"/>
                      </a:xfrm>
                      <a:prstGeom prst="rect">
                        <a:avLst/>
                      </a:prstGeom>
                      <a:solidFill>
                        <a:srgbClr val="93D488"/>
                      </a:solidFill>
                      <a:ln w="9525">
                        <a:solidFill>
                          <a:srgbClr val="93D488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9" name="Object 47"/>
          <p:cNvGraphicFramePr>
            <a:graphicFrameLocks noChangeAspect="1"/>
          </p:cNvGraphicFramePr>
          <p:nvPr/>
        </p:nvGraphicFramePr>
        <p:xfrm>
          <a:off x="3629025" y="4478338"/>
          <a:ext cx="1900238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23" imgW="723600" imgH="393480" progId="Equation.DSMT4">
                  <p:embed/>
                </p:oleObj>
              </mc:Choice>
              <mc:Fallback>
                <p:oleObj name="Equation" r:id="rId23" imgW="723600" imgH="3934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4478338"/>
                        <a:ext cx="1900238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0" name="Object 48"/>
          <p:cNvGraphicFramePr>
            <a:graphicFrameLocks noChangeAspect="1"/>
          </p:cNvGraphicFramePr>
          <p:nvPr/>
        </p:nvGraphicFramePr>
        <p:xfrm>
          <a:off x="3503613" y="4521200"/>
          <a:ext cx="450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25" imgW="203040" imgH="393480" progId="Equation.DSMT4">
                  <p:embed/>
                </p:oleObj>
              </mc:Choice>
              <mc:Fallback>
                <p:oleObj name="Equation" r:id="rId25" imgW="203040" imgH="393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4521200"/>
                        <a:ext cx="450850" cy="990600"/>
                      </a:xfrm>
                      <a:prstGeom prst="rect">
                        <a:avLst/>
                      </a:prstGeom>
                      <a:solidFill>
                        <a:srgbClr val="93D488"/>
                      </a:solidFill>
                      <a:ln w="9525">
                        <a:solidFill>
                          <a:srgbClr val="93D488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1" name="Object 49"/>
          <p:cNvGraphicFramePr>
            <a:graphicFrameLocks noChangeAspect="1"/>
          </p:cNvGraphicFramePr>
          <p:nvPr/>
        </p:nvGraphicFramePr>
        <p:xfrm>
          <a:off x="6740525" y="1409700"/>
          <a:ext cx="193357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27" imgW="736560" imgH="393480" progId="Equation.DSMT4">
                  <p:embed/>
                </p:oleObj>
              </mc:Choice>
              <mc:Fallback>
                <p:oleObj name="Equation" r:id="rId27" imgW="736560" imgH="39348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525" y="1409700"/>
                        <a:ext cx="1933575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2" name="Object 50"/>
          <p:cNvGraphicFramePr>
            <a:graphicFrameLocks noChangeAspect="1"/>
          </p:cNvGraphicFramePr>
          <p:nvPr/>
        </p:nvGraphicFramePr>
        <p:xfrm>
          <a:off x="6588125" y="1436688"/>
          <a:ext cx="4778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29" imgW="215640" imgH="393480" progId="Equation.DSMT4">
                  <p:embed/>
                </p:oleObj>
              </mc:Choice>
              <mc:Fallback>
                <p:oleObj name="Equation" r:id="rId29" imgW="215640" imgH="393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1436688"/>
                        <a:ext cx="477838" cy="990600"/>
                      </a:xfrm>
                      <a:prstGeom prst="rect">
                        <a:avLst/>
                      </a:prstGeom>
                      <a:solidFill>
                        <a:srgbClr val="AFFFFF"/>
                      </a:solidFill>
                      <a:ln w="9525">
                        <a:solidFill>
                          <a:srgbClr val="A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3" name="Object 51"/>
          <p:cNvGraphicFramePr>
            <a:graphicFrameLocks noChangeAspect="1"/>
          </p:cNvGraphicFramePr>
          <p:nvPr/>
        </p:nvGraphicFramePr>
        <p:xfrm>
          <a:off x="6732588" y="2840038"/>
          <a:ext cx="193357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31" imgW="736560" imgH="393480" progId="Equation.DSMT4">
                  <p:embed/>
                </p:oleObj>
              </mc:Choice>
              <mc:Fallback>
                <p:oleObj name="Equation" r:id="rId31" imgW="736560" imgH="393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840038"/>
                        <a:ext cx="1933575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4" name="Object 52"/>
          <p:cNvGraphicFramePr>
            <a:graphicFrameLocks noChangeAspect="1"/>
          </p:cNvGraphicFramePr>
          <p:nvPr/>
        </p:nvGraphicFramePr>
        <p:xfrm>
          <a:off x="7493000" y="2865438"/>
          <a:ext cx="449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33" imgW="203040" imgH="393480" progId="Equation.DSMT4">
                  <p:embed/>
                </p:oleObj>
              </mc:Choice>
              <mc:Fallback>
                <p:oleObj name="Equation" r:id="rId33" imgW="203040" imgH="393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2865438"/>
                        <a:ext cx="449263" cy="990600"/>
                      </a:xfrm>
                      <a:prstGeom prst="rect">
                        <a:avLst/>
                      </a:prstGeom>
                      <a:solidFill>
                        <a:srgbClr val="AFFFFF"/>
                      </a:solidFill>
                      <a:ln w="9525">
                        <a:solidFill>
                          <a:srgbClr val="A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5" name="Object 53"/>
          <p:cNvGraphicFramePr>
            <a:graphicFrameLocks noChangeAspect="1"/>
          </p:cNvGraphicFramePr>
          <p:nvPr/>
        </p:nvGraphicFramePr>
        <p:xfrm>
          <a:off x="6915150" y="4451350"/>
          <a:ext cx="1600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35" imgW="609480" imgH="393480" progId="Equation.DSMT4">
                  <p:embed/>
                </p:oleObj>
              </mc:Choice>
              <mc:Fallback>
                <p:oleObj name="Equation" r:id="rId35" imgW="609480" imgH="3934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5150" y="4451350"/>
                        <a:ext cx="160020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6" name="Object 54"/>
          <p:cNvGraphicFramePr>
            <a:graphicFrameLocks noChangeAspect="1"/>
          </p:cNvGraphicFramePr>
          <p:nvPr/>
        </p:nvGraphicFramePr>
        <p:xfrm>
          <a:off x="6897688" y="4508500"/>
          <a:ext cx="30956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37" imgW="139680" imgH="393480" progId="Equation.DSMT4">
                  <p:embed/>
                </p:oleObj>
              </mc:Choice>
              <mc:Fallback>
                <p:oleObj name="Equation" r:id="rId37" imgW="139680" imgH="39348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7688" y="4508500"/>
                        <a:ext cx="309562" cy="990600"/>
                      </a:xfrm>
                      <a:prstGeom prst="rect">
                        <a:avLst/>
                      </a:prstGeom>
                      <a:solidFill>
                        <a:srgbClr val="AFFFFF"/>
                      </a:solidFill>
                      <a:ln w="9525">
                        <a:solidFill>
                          <a:srgbClr val="A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048000" y="5334000"/>
            <a:ext cx="2209800" cy="838200"/>
          </a:xfrm>
          <a:prstGeom prst="rect">
            <a:avLst/>
          </a:prstGeom>
          <a:solidFill>
            <a:srgbClr val="FFDA71"/>
          </a:solidFill>
          <a:ln w="9525">
            <a:solidFill>
              <a:srgbClr val="FF757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0" y="4419600"/>
            <a:ext cx="2209800" cy="838200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048000" y="3505200"/>
            <a:ext cx="2209800" cy="838200"/>
          </a:xfrm>
          <a:prstGeom prst="rect">
            <a:avLst/>
          </a:prstGeom>
          <a:solidFill>
            <a:srgbClr val="FFDA71"/>
          </a:solidFill>
          <a:ln w="9525">
            <a:solidFill>
              <a:srgbClr val="FF757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048000" y="2590800"/>
            <a:ext cx="2209800" cy="838200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Заполните таблицу:</a:t>
            </a:r>
          </a:p>
        </p:txBody>
      </p:sp>
      <p:graphicFrame>
        <p:nvGraphicFramePr>
          <p:cNvPr id="14343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3484563" y="2490788"/>
          <a:ext cx="304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2490788"/>
                        <a:ext cx="304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371600" y="2057400"/>
            <a:ext cx="2665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Verdana" pitchFamily="34" charset="0"/>
              </a:rPr>
              <a:t>Неправильная дробь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343400" y="2057400"/>
            <a:ext cx="2309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Verdana" pitchFamily="34" charset="0"/>
              </a:rPr>
              <a:t>Смешанное число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447800" y="2438400"/>
            <a:ext cx="533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191000" y="2057400"/>
            <a:ext cx="0" cy="396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4572000" y="2590800"/>
          <a:ext cx="458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590800"/>
                        <a:ext cx="458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4419600" y="3505200"/>
          <a:ext cx="5127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7" imgW="241200" imgH="393480" progId="Equation.DSMT4">
                  <p:embed/>
                </p:oleObj>
              </mc:Choice>
              <mc:Fallback>
                <p:oleObj name="Equation" r:id="rId7" imgW="24120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05200"/>
                        <a:ext cx="5127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3352800" y="3505200"/>
          <a:ext cx="458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9" imgW="215640" imgH="393480" progId="Equation.DSMT4">
                  <p:embed/>
                </p:oleObj>
              </mc:Choice>
              <mc:Fallback>
                <p:oleObj name="Equation" r:id="rId9" imgW="21564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05200"/>
                        <a:ext cx="458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3394075" y="4419600"/>
          <a:ext cx="43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5" y="4419600"/>
                        <a:ext cx="431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4495800" y="4419600"/>
          <a:ext cx="5127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13" imgW="241200" imgH="393480" progId="Equation.DSMT4">
                  <p:embed/>
                </p:oleObj>
              </mc:Choice>
              <mc:Fallback>
                <p:oleObj name="Equation" r:id="rId13" imgW="24120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419600"/>
                        <a:ext cx="5127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17"/>
          <p:cNvGraphicFramePr>
            <a:graphicFrameLocks noChangeAspect="1"/>
          </p:cNvGraphicFramePr>
          <p:nvPr/>
        </p:nvGraphicFramePr>
        <p:xfrm>
          <a:off x="4495800" y="5334000"/>
          <a:ext cx="4857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34000"/>
                        <a:ext cx="4857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3357563" y="5334000"/>
          <a:ext cx="4857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17" imgW="228600" imgH="393480" progId="Equation.DSMT4">
                  <p:embed/>
                </p:oleObj>
              </mc:Choice>
              <mc:Fallback>
                <p:oleObj name="Equation" r:id="rId17" imgW="228600" imgH="393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5334000"/>
                        <a:ext cx="4857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0" y="5334000"/>
            <a:ext cx="2209800" cy="838200"/>
          </a:xfrm>
          <a:prstGeom prst="rect">
            <a:avLst/>
          </a:prstGeom>
          <a:solidFill>
            <a:srgbClr val="FFDA71"/>
          </a:solidFill>
          <a:ln w="9525">
            <a:solidFill>
              <a:srgbClr val="FF757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0" y="4419600"/>
            <a:ext cx="2209800" cy="838200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48000" y="3505200"/>
            <a:ext cx="2209800" cy="838200"/>
          </a:xfrm>
          <a:prstGeom prst="rect">
            <a:avLst/>
          </a:prstGeom>
          <a:solidFill>
            <a:srgbClr val="FFDA71"/>
          </a:solidFill>
          <a:ln w="9525">
            <a:solidFill>
              <a:srgbClr val="FF757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0" y="2590800"/>
            <a:ext cx="2209800" cy="838200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Заполните таблицу:</a:t>
            </a:r>
          </a:p>
        </p:txBody>
      </p:sp>
      <p:graphicFrame>
        <p:nvGraphicFramePr>
          <p:cNvPr id="15367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3392488" y="2490788"/>
          <a:ext cx="47783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2490788"/>
                        <a:ext cx="477837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371600" y="2057400"/>
            <a:ext cx="2665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Verdana" pitchFamily="34" charset="0"/>
              </a:rPr>
              <a:t>Неправильная дробь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343400" y="2057400"/>
            <a:ext cx="2309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Verdana" pitchFamily="34" charset="0"/>
              </a:rPr>
              <a:t>Смешанное число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447800" y="2438400"/>
            <a:ext cx="533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191000" y="2057400"/>
            <a:ext cx="0" cy="396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4545013" y="2590800"/>
          <a:ext cx="5127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2590800"/>
                        <a:ext cx="51276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4419600" y="3505200"/>
          <a:ext cx="5127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7" imgW="241200" imgH="393480" progId="Equation.DSMT4">
                  <p:embed/>
                </p:oleObj>
              </mc:Choice>
              <mc:Fallback>
                <p:oleObj name="Equation" r:id="rId7" imgW="24120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05200"/>
                        <a:ext cx="5127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3352800" y="3505200"/>
          <a:ext cx="458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9" imgW="215640" imgH="393480" progId="Equation.DSMT4">
                  <p:embed/>
                </p:oleObj>
              </mc:Choice>
              <mc:Fallback>
                <p:oleObj name="Equation" r:id="rId9" imgW="21564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05200"/>
                        <a:ext cx="458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3394075" y="4419600"/>
          <a:ext cx="43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5" y="4419600"/>
                        <a:ext cx="431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4495800" y="4419600"/>
          <a:ext cx="5127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13" imgW="241200" imgH="393480" progId="Equation.DSMT4">
                  <p:embed/>
                </p:oleObj>
              </mc:Choice>
              <mc:Fallback>
                <p:oleObj name="Equation" r:id="rId13" imgW="24120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419600"/>
                        <a:ext cx="5127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4429125" y="5334000"/>
          <a:ext cx="6207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Equation" r:id="rId15" imgW="291960" imgH="393480" progId="Equation.DSMT4">
                  <p:embed/>
                </p:oleObj>
              </mc:Choice>
              <mc:Fallback>
                <p:oleObj name="Equation" r:id="rId15" imgW="29196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334000"/>
                        <a:ext cx="6207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3370263" y="5334000"/>
          <a:ext cx="4587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17" imgW="215640" imgH="393480" progId="Equation.DSMT4">
                  <p:embed/>
                </p:oleObj>
              </mc:Choice>
              <mc:Fallback>
                <p:oleObj name="Equation" r:id="rId17" imgW="215640" imgH="393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5334000"/>
                        <a:ext cx="4587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2743200" y="2743200"/>
            <a:ext cx="762000" cy="1371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/>
              <a:t>Выполните действия:</a:t>
            </a:r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09900" y="2733675"/>
          <a:ext cx="5032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4" imgW="317160" imgH="393480" progId="Equation.DSMT4">
                  <p:embed/>
                </p:oleObj>
              </mc:Choice>
              <mc:Fallback>
                <p:oleObj name="Equation" r:id="rId4" imgW="3171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2733675"/>
                        <a:ext cx="503238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65838" y="2894013"/>
          <a:ext cx="39052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6" imgW="241200" imgH="393480" progId="Equation.DSMT4">
                  <p:embed/>
                </p:oleObj>
              </mc:Choice>
              <mc:Fallback>
                <p:oleObj name="Equation" r:id="rId6" imgW="241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2894013"/>
                        <a:ext cx="39052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09600" y="2590800"/>
            <a:ext cx="457200" cy="990600"/>
          </a:xfrm>
          <a:prstGeom prst="rect">
            <a:avLst/>
          </a:prstGeom>
          <a:solidFill>
            <a:srgbClr val="DFDA00"/>
          </a:solidFill>
          <a:ln w="190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1066800" y="2743200"/>
            <a:ext cx="914400" cy="381000"/>
          </a:xfrm>
          <a:prstGeom prst="line">
            <a:avLst/>
          </a:prstGeom>
          <a:noFill/>
          <a:ln w="28575">
            <a:solidFill>
              <a:srgbClr val="DFDA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981200" y="2057400"/>
            <a:ext cx="838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DFD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3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341813" y="3217863"/>
          <a:ext cx="587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8" imgW="317160" imgH="393480" progId="Equation.DSMT4">
                  <p:embed/>
                </p:oleObj>
              </mc:Choice>
              <mc:Fallback>
                <p:oleObj name="Equation" r:id="rId8" imgW="3171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3217863"/>
                        <a:ext cx="587375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596900" y="2668588"/>
          <a:ext cx="4826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10" imgW="241200" imgH="393480" progId="Equation.DSMT4">
                  <p:embed/>
                </p:oleObj>
              </mc:Choice>
              <mc:Fallback>
                <p:oleObj name="Equation" r:id="rId10" imgW="2412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2668588"/>
                        <a:ext cx="4826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209800" y="2132013"/>
          <a:ext cx="457200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12" imgW="228600" imgH="393480" progId="Equation.DSMT4">
                  <p:embed/>
                </p:oleObj>
              </mc:Choice>
              <mc:Fallback>
                <p:oleObj name="Equation" r:id="rId12" imgW="2286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2013"/>
                        <a:ext cx="457200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AutoShape 12"/>
          <p:cNvSpPr>
            <a:spLocks noChangeArrowheads="1"/>
          </p:cNvSpPr>
          <p:nvPr/>
        </p:nvSpPr>
        <p:spPr bwMode="auto">
          <a:xfrm rot="-601974">
            <a:off x="3276600" y="3429000"/>
            <a:ext cx="990600" cy="1143000"/>
          </a:xfrm>
          <a:prstGeom prst="triangle">
            <a:avLst>
              <a:gd name="adj" fmla="val 50000"/>
            </a:avLst>
          </a:prstGeom>
          <a:solidFill>
            <a:srgbClr val="99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3622675" y="3794125"/>
          <a:ext cx="32543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14" imgW="152280" imgH="393480" progId="Equation.DSMT4">
                  <p:embed/>
                </p:oleObj>
              </mc:Choice>
              <mc:Fallback>
                <p:oleObj name="Equation" r:id="rId14" imgW="15228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3794125"/>
                        <a:ext cx="325438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4724400" y="2057400"/>
            <a:ext cx="1214438" cy="1214438"/>
          </a:xfrm>
          <a:prstGeom prst="diamond">
            <a:avLst/>
          </a:prstGeom>
          <a:solidFill>
            <a:srgbClr val="FF944B"/>
          </a:solidFill>
          <a:ln w="9525">
            <a:solidFill>
              <a:srgbClr val="99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3962400" y="2971800"/>
            <a:ext cx="1066800" cy="990600"/>
          </a:xfrm>
          <a:prstGeom prst="line">
            <a:avLst/>
          </a:prstGeom>
          <a:noFill/>
          <a:ln w="28575">
            <a:solidFill>
              <a:srgbClr val="99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5105400" y="2209800"/>
          <a:ext cx="43656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16" imgW="215640" imgH="393480" progId="Equation.DSMT4">
                  <p:embed/>
                </p:oleObj>
              </mc:Choice>
              <mc:Fallback>
                <p:oleObj name="Equation" r:id="rId16" imgW="21564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09800"/>
                        <a:ext cx="436563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1" name="AutoShape 17"/>
          <p:cNvSpPr>
            <a:spLocks noChangeArrowheads="1"/>
          </p:cNvSpPr>
          <p:nvPr/>
        </p:nvSpPr>
        <p:spPr bwMode="auto">
          <a:xfrm rot="982924">
            <a:off x="6477000" y="3581400"/>
            <a:ext cx="914400" cy="1371600"/>
          </a:xfrm>
          <a:prstGeom prst="rtTriangle">
            <a:avLst/>
          </a:prstGeom>
          <a:solidFill>
            <a:srgbClr val="5399FF"/>
          </a:solidFill>
          <a:ln w="9525">
            <a:solidFill>
              <a:srgbClr val="FF944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638800" y="2971800"/>
            <a:ext cx="838200" cy="1219200"/>
          </a:xfrm>
          <a:prstGeom prst="line">
            <a:avLst/>
          </a:prstGeom>
          <a:noFill/>
          <a:ln w="28575">
            <a:solidFill>
              <a:srgbClr val="FF944B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6489700" y="4040188"/>
          <a:ext cx="4064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18" imgW="203040" imgH="393480" progId="Equation.DSMT4">
                  <p:embed/>
                </p:oleObj>
              </mc:Choice>
              <mc:Fallback>
                <p:oleObj name="Equation" r:id="rId18" imgW="20304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4040188"/>
                        <a:ext cx="4064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7391400" y="2209800"/>
            <a:ext cx="990600" cy="11430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6934200" y="3276600"/>
            <a:ext cx="685800" cy="1066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406" name="Object 2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84288" y="2733675"/>
          <a:ext cx="5683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20" imgW="317160" imgH="393480" progId="Equation.DSMT4">
                  <p:embed/>
                </p:oleObj>
              </mc:Choice>
              <mc:Fallback>
                <p:oleObj name="Equation" r:id="rId20" imgW="31716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2733675"/>
                        <a:ext cx="568325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7243763" y="3581400"/>
          <a:ext cx="5715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22" imgW="317160" imgH="393480" progId="Equation.DSMT4">
                  <p:embed/>
                </p:oleObj>
              </mc:Choice>
              <mc:Fallback>
                <p:oleObj name="Equation" r:id="rId22" imgW="31716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763" y="3581400"/>
                        <a:ext cx="5715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7620000" y="2362200"/>
          <a:ext cx="5540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Equation" r:id="rId24" imgW="241200" imgH="393480" progId="Equation.DSMT4">
                  <p:embed/>
                </p:oleObj>
              </mc:Choice>
              <mc:Fallback>
                <p:oleObj name="Equation" r:id="rId24" imgW="241200" imgH="393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362200"/>
                        <a:ext cx="554038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9" name="WordArt 25"/>
          <p:cNvSpPr>
            <a:spLocks noChangeArrowheads="1" noChangeShapeType="1" noTextEdit="1"/>
          </p:cNvSpPr>
          <p:nvPr/>
        </p:nvSpPr>
        <p:spPr bwMode="auto">
          <a:xfrm rot="5021782">
            <a:off x="7701756" y="5633244"/>
            <a:ext cx="727075" cy="280988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40185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умножение</a:t>
            </a:r>
          </a:p>
        </p:txBody>
      </p:sp>
      <p:graphicFrame>
        <p:nvGraphicFramePr>
          <p:cNvPr id="1741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886200" y="2409825"/>
          <a:ext cx="1412875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409825"/>
                        <a:ext cx="1412875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17413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81625" y="5129213"/>
          <a:ext cx="2857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6" imgW="126720" imgH="164880" progId="Equation.DSMT4">
                  <p:embed/>
                </p:oleObj>
              </mc:Choice>
              <mc:Fallback>
                <p:oleObj name="Equation" r:id="rId6" imgW="126720" imgH="164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5129213"/>
                        <a:ext cx="2857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умножение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351088"/>
          <a:ext cx="1597025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351088"/>
                        <a:ext cx="1597025" cy="169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1843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48288" y="4879975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4879975"/>
                        <a:ext cx="306387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Выполните умножение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436813"/>
          <a:ext cx="14747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36813"/>
                        <a:ext cx="14747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Правильный ответ:</a:t>
            </a:r>
            <a:r>
              <a:rPr lang="ru-RU"/>
              <a:t>   </a:t>
            </a:r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4735513"/>
          <a:ext cx="40798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35513"/>
                        <a:ext cx="407988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86</TotalTime>
  <Words>85</Words>
  <Application>Microsoft Office PowerPoint</Application>
  <PresentationFormat>Экран (4:3)</PresentationFormat>
  <Paragraphs>36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Garamond</vt:lpstr>
      <vt:lpstr>Tahoma</vt:lpstr>
      <vt:lpstr>Verdana</vt:lpstr>
      <vt:lpstr>Wingdings</vt:lpstr>
      <vt:lpstr>Край</vt:lpstr>
      <vt:lpstr>Equation</vt:lpstr>
      <vt:lpstr>Обыкновенные дроби</vt:lpstr>
      <vt:lpstr>Выполните действия:</vt:lpstr>
      <vt:lpstr>Решите уравнение:</vt:lpstr>
      <vt:lpstr>Заполните таблицу:</vt:lpstr>
      <vt:lpstr>Заполните таблицу:</vt:lpstr>
      <vt:lpstr>Выполните действия:</vt:lpstr>
      <vt:lpstr>Выполните умножение</vt:lpstr>
      <vt:lpstr>Выполните умножение</vt:lpstr>
      <vt:lpstr>Выполните умножение</vt:lpstr>
      <vt:lpstr>Выполните умножение</vt:lpstr>
      <vt:lpstr>Выполните умножение</vt:lpstr>
      <vt:lpstr>Выполните деление</vt:lpstr>
      <vt:lpstr>Выполните деление</vt:lpstr>
      <vt:lpstr>Выполните деление</vt:lpstr>
      <vt:lpstr>Выполните деление</vt:lpstr>
      <vt:lpstr>Выполните деление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Обыкновенные дроби</dc:title>
  <dc:subject>Алгебра 8 класс</dc:subject>
  <dc:creator>www.mathvaz.ru</dc:creator>
  <cp:lastModifiedBy>Пользователь Windows</cp:lastModifiedBy>
  <cp:revision>10</cp:revision>
  <cp:lastPrinted>1601-01-01T00:00:00Z</cp:lastPrinted>
  <dcterms:created xsi:type="dcterms:W3CDTF">1601-01-01T00:00:00Z</dcterms:created>
  <dcterms:modified xsi:type="dcterms:W3CDTF">2019-05-20T11:49:50Z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