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171"/>
    <a:srgbClr val="FFF1B7"/>
    <a:srgbClr val="D4DFF4"/>
    <a:srgbClr val="A5BCE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717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717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E79F260-8F45-4F44-93AD-95D6D27FF9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92A00-824C-4E5D-96EB-CDD072EDA0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4B899-2759-4CA7-A354-7F48F64C42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FFA04C8-A8E2-4576-A1AF-63C41FF09F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5AED8-4947-43CA-809E-15AB21BC01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136FA-B0F4-4BE1-A4AE-9ECE3050FF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24A03-5EFE-47B3-8906-9214ACFBC9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4398D-2E7D-4FFA-9E68-5570FE02F4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9BED0-F882-45CD-A730-A5E1314AE7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C2EF0-0E52-4634-9D87-91D4EA5274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0A4F9-16F1-4225-9A65-BCBE5CE1FE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BA3D6-E38F-468A-99D9-9AD99A7C46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8DBA0C-EE25-4480-B44C-0EA5538D1C5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Обратная пропорциональность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Задания для устного счета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Упражнение 5</a:t>
            </a:r>
          </a:p>
          <a:p>
            <a:pPr>
              <a:lnSpc>
                <a:spcPct val="90000"/>
              </a:lnSpc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Функция задана формулой</a:t>
            </a:r>
            <a:endParaRPr lang="ru-RU"/>
          </a:p>
        </p:txBody>
      </p: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7239000" y="838200"/>
            <a:ext cx="1219200" cy="914400"/>
            <a:chOff x="4560" y="528"/>
            <a:chExt cx="768" cy="576"/>
          </a:xfrm>
        </p:grpSpPr>
        <p:sp>
          <p:nvSpPr>
            <p:cNvPr id="9221" name="WordArt 5"/>
            <p:cNvSpPr>
              <a:spLocks noChangeArrowheads="1" noChangeShapeType="1" noTextEdit="1"/>
            </p:cNvSpPr>
            <p:nvPr/>
          </p:nvSpPr>
          <p:spPr bwMode="auto">
            <a:xfrm>
              <a:off x="5040" y="912"/>
              <a:ext cx="19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  <p:sp>
          <p:nvSpPr>
            <p:cNvPr id="922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005" y="528"/>
              <a:ext cx="283" cy="23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12</a:t>
              </a:r>
            </a:p>
          </p:txBody>
        </p:sp>
        <p:sp>
          <p:nvSpPr>
            <p:cNvPr id="9224" name="WordArt 8"/>
            <p:cNvSpPr>
              <a:spLocks noChangeArrowheads="1" noChangeShapeType="1" noTextEdit="1"/>
            </p:cNvSpPr>
            <p:nvPr/>
          </p:nvSpPr>
          <p:spPr bwMode="auto">
            <a:xfrm>
              <a:off x="4560" y="803"/>
              <a:ext cx="364" cy="23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у=</a:t>
              </a:r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5005" y="842"/>
              <a:ext cx="323" cy="0"/>
            </a:xfrm>
            <a:prstGeom prst="line">
              <a:avLst/>
            </a:prstGeom>
            <a:noFill/>
            <a:ln w="28575">
              <a:solidFill>
                <a:srgbClr val="33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219200" y="2057400"/>
            <a:ext cx="253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Заполните таблицу:</a:t>
            </a:r>
          </a:p>
        </p:txBody>
      </p:sp>
      <p:graphicFrame>
        <p:nvGraphicFramePr>
          <p:cNvPr id="9321" name="Group 105"/>
          <p:cNvGraphicFramePr>
            <a:graphicFrameLocks noGrp="1"/>
          </p:cNvGraphicFramePr>
          <p:nvPr>
            <p:ph idx="1"/>
          </p:nvPr>
        </p:nvGraphicFramePr>
        <p:xfrm>
          <a:off x="762000" y="2971800"/>
          <a:ext cx="7772400" cy="1255713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0,25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68" name="WordArt 52"/>
          <p:cNvSpPr>
            <a:spLocks noChangeArrowheads="1" noChangeShapeType="1" noTextEdit="1"/>
          </p:cNvSpPr>
          <p:nvPr/>
        </p:nvSpPr>
        <p:spPr bwMode="auto">
          <a:xfrm>
            <a:off x="1066800" y="3124200"/>
            <a:ext cx="328613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9269" name="WordArt 53"/>
          <p:cNvSpPr>
            <a:spLocks noChangeArrowheads="1" noChangeShapeType="1" noTextEdit="1"/>
          </p:cNvSpPr>
          <p:nvPr/>
        </p:nvSpPr>
        <p:spPr bwMode="auto">
          <a:xfrm>
            <a:off x="1066800" y="3733800"/>
            <a:ext cx="328613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</a:t>
            </a:r>
          </a:p>
        </p:txBody>
      </p:sp>
      <p:sp>
        <p:nvSpPr>
          <p:cNvPr id="9322" name="Rectangle 106"/>
          <p:cNvSpPr>
            <a:spLocks noChangeArrowheads="1"/>
          </p:cNvSpPr>
          <p:nvPr/>
        </p:nvSpPr>
        <p:spPr bwMode="auto">
          <a:xfrm>
            <a:off x="1735138" y="3609975"/>
            <a:ext cx="962025" cy="595313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9324" name="Rectangle 108"/>
          <p:cNvSpPr>
            <a:spLocks noChangeArrowheads="1"/>
          </p:cNvSpPr>
          <p:nvPr/>
        </p:nvSpPr>
        <p:spPr bwMode="auto">
          <a:xfrm>
            <a:off x="2700338" y="3602038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9325" name="Rectangle 109"/>
          <p:cNvSpPr>
            <a:spLocks noChangeArrowheads="1"/>
          </p:cNvSpPr>
          <p:nvPr/>
        </p:nvSpPr>
        <p:spPr bwMode="auto">
          <a:xfrm>
            <a:off x="3694113" y="3013075"/>
            <a:ext cx="962025" cy="595313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9326" name="Rectangle 110"/>
          <p:cNvSpPr>
            <a:spLocks noChangeArrowheads="1"/>
          </p:cNvSpPr>
          <p:nvPr/>
        </p:nvSpPr>
        <p:spPr bwMode="auto">
          <a:xfrm>
            <a:off x="4667250" y="3608388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9327" name="Rectangle 111"/>
          <p:cNvSpPr>
            <a:spLocks noChangeArrowheads="1"/>
          </p:cNvSpPr>
          <p:nvPr/>
        </p:nvSpPr>
        <p:spPr bwMode="auto">
          <a:xfrm>
            <a:off x="5610225" y="3014663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9328" name="Rectangle 112"/>
          <p:cNvSpPr>
            <a:spLocks noChangeArrowheads="1"/>
          </p:cNvSpPr>
          <p:nvPr/>
        </p:nvSpPr>
        <p:spPr bwMode="auto">
          <a:xfrm>
            <a:off x="6583363" y="3608388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9329" name="Rectangle 113"/>
          <p:cNvSpPr>
            <a:spLocks noChangeArrowheads="1"/>
          </p:cNvSpPr>
          <p:nvPr/>
        </p:nvSpPr>
        <p:spPr bwMode="auto">
          <a:xfrm>
            <a:off x="7542213" y="3014663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2" grpId="0" animBg="1"/>
      <p:bldP spid="9324" grpId="0" animBg="1"/>
      <p:bldP spid="9325" grpId="0" animBg="1"/>
      <p:bldP spid="9326" grpId="0" animBg="1"/>
      <p:bldP spid="9327" grpId="0" animBg="1"/>
      <p:bldP spid="9328" grpId="0" animBg="1"/>
      <p:bldP spid="93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Обратная пропорциональность задана формулой</a:t>
            </a:r>
            <a:endParaRPr lang="ru-RU"/>
          </a:p>
        </p:txBody>
      </p:sp>
      <p:grpSp>
        <p:nvGrpSpPr>
          <p:cNvPr id="13368" name="Group 56"/>
          <p:cNvGrpSpPr>
            <a:grpSpLocks/>
          </p:cNvGrpSpPr>
          <p:nvPr/>
        </p:nvGrpSpPr>
        <p:grpSpPr bwMode="auto">
          <a:xfrm>
            <a:off x="5626100" y="1120775"/>
            <a:ext cx="1219200" cy="914400"/>
            <a:chOff x="3494" y="1146"/>
            <a:chExt cx="768" cy="576"/>
          </a:xfrm>
        </p:grpSpPr>
        <p:sp>
          <p:nvSpPr>
            <p:cNvPr id="13316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974" y="1530"/>
              <a:ext cx="19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  <p:sp>
          <p:nvSpPr>
            <p:cNvPr id="1331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3939" y="1146"/>
              <a:ext cx="283" cy="23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72</a:t>
              </a:r>
            </a:p>
          </p:txBody>
        </p:sp>
        <p:sp>
          <p:nvSpPr>
            <p:cNvPr id="13318" name="WordArt 6"/>
            <p:cNvSpPr>
              <a:spLocks noChangeArrowheads="1" noChangeShapeType="1" noTextEdit="1"/>
            </p:cNvSpPr>
            <p:nvPr/>
          </p:nvSpPr>
          <p:spPr bwMode="auto">
            <a:xfrm>
              <a:off x="3494" y="1421"/>
              <a:ext cx="364" cy="23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у=</a:t>
              </a:r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3939" y="1460"/>
              <a:ext cx="323" cy="0"/>
            </a:xfrm>
            <a:prstGeom prst="line">
              <a:avLst/>
            </a:prstGeom>
            <a:noFill/>
            <a:ln w="28575">
              <a:solidFill>
                <a:srgbClr val="33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219200" y="2057400"/>
            <a:ext cx="253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Заполните таблицу:</a:t>
            </a:r>
          </a:p>
        </p:txBody>
      </p:sp>
      <p:graphicFrame>
        <p:nvGraphicFramePr>
          <p:cNvPr id="13321" name="Group 9"/>
          <p:cNvGraphicFramePr>
            <a:graphicFrameLocks noGrp="1"/>
          </p:cNvGraphicFramePr>
          <p:nvPr>
            <p:ph idx="1"/>
          </p:nvPr>
        </p:nvGraphicFramePr>
        <p:xfrm>
          <a:off x="762000" y="2971800"/>
          <a:ext cx="7772400" cy="1255713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9" name="WordArt 47"/>
          <p:cNvSpPr>
            <a:spLocks noChangeArrowheads="1" noChangeShapeType="1" noTextEdit="1"/>
          </p:cNvSpPr>
          <p:nvPr/>
        </p:nvSpPr>
        <p:spPr bwMode="auto">
          <a:xfrm>
            <a:off x="1066800" y="3124200"/>
            <a:ext cx="328613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13360" name="WordArt 48"/>
          <p:cNvSpPr>
            <a:spLocks noChangeArrowheads="1" noChangeShapeType="1" noTextEdit="1"/>
          </p:cNvSpPr>
          <p:nvPr/>
        </p:nvSpPr>
        <p:spPr bwMode="auto">
          <a:xfrm>
            <a:off x="1066800" y="3733800"/>
            <a:ext cx="328613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</a:t>
            </a: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1735138" y="3609975"/>
            <a:ext cx="962025" cy="595313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2714625" y="2995613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3679825" y="3590925"/>
            <a:ext cx="962025" cy="595313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4640263" y="3005138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5637213" y="3594100"/>
            <a:ext cx="962025" cy="595313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6583363" y="2990850"/>
            <a:ext cx="962025" cy="595313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7554913" y="3592513"/>
            <a:ext cx="962025" cy="595312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 animBg="1"/>
      <p:bldP spid="13362" grpId="0" animBg="1"/>
      <p:bldP spid="13363" grpId="0" animBg="1"/>
      <p:bldP spid="13364" grpId="0" animBg="1"/>
      <p:bldP spid="13365" grpId="0" animBg="1"/>
      <p:bldP spid="13366" grpId="0" animBg="1"/>
      <p:bldP spid="133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Обратная пропорциональность задана графиком</a:t>
            </a:r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58775" y="2124075"/>
            <a:ext cx="253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Заполните таблицу:</a:t>
            </a:r>
          </a:p>
        </p:txBody>
      </p:sp>
      <p:graphicFrame>
        <p:nvGraphicFramePr>
          <p:cNvPr id="14454" name="Group 118"/>
          <p:cNvGraphicFramePr>
            <a:graphicFrameLocks noGrp="1"/>
          </p:cNvGraphicFramePr>
          <p:nvPr>
            <p:ph idx="1"/>
          </p:nvPr>
        </p:nvGraphicFramePr>
        <p:xfrm>
          <a:off x="658813" y="3000375"/>
          <a:ext cx="2057400" cy="3194051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83" name="WordArt 47"/>
          <p:cNvSpPr>
            <a:spLocks noChangeArrowheads="1" noChangeShapeType="1" noTextEdit="1"/>
          </p:cNvSpPr>
          <p:nvPr/>
        </p:nvSpPr>
        <p:spPr bwMode="auto">
          <a:xfrm>
            <a:off x="1081088" y="3152775"/>
            <a:ext cx="328612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14384" name="WordArt 48"/>
          <p:cNvSpPr>
            <a:spLocks noChangeArrowheads="1" noChangeShapeType="1" noTextEdit="1"/>
          </p:cNvSpPr>
          <p:nvPr/>
        </p:nvSpPr>
        <p:spPr bwMode="auto">
          <a:xfrm>
            <a:off x="2022475" y="3170238"/>
            <a:ext cx="328613" cy="341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</a:t>
            </a:r>
          </a:p>
        </p:txBody>
      </p:sp>
      <p:pic>
        <p:nvPicPr>
          <p:cNvPr id="14453" name="Picture 117" descr="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7950" y="1700213"/>
            <a:ext cx="4841875" cy="4841875"/>
          </a:xfrm>
          <a:prstGeom prst="rect">
            <a:avLst/>
          </a:prstGeom>
          <a:noFill/>
        </p:spPr>
      </p:pic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1708150" y="3690938"/>
            <a:ext cx="935038" cy="514350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714375" y="4324350"/>
            <a:ext cx="893763" cy="554038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1722438" y="4975225"/>
            <a:ext cx="947737" cy="514350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1708150" y="5630863"/>
            <a:ext cx="949325" cy="514350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5" grpId="0" animBg="1"/>
      <p:bldP spid="14386" grpId="0" animBg="1"/>
      <p:bldP spid="14387" grpId="0" animBg="1"/>
      <p:bldP spid="143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00" name="Picture 40" descr="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2863" y="1660525"/>
            <a:ext cx="4975225" cy="4975225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Обратная пропорциональность задана графиком</a:t>
            </a:r>
            <a:endParaRPr lang="ru-RU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58775" y="2124075"/>
            <a:ext cx="253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Заполните таблицу:</a:t>
            </a:r>
          </a:p>
        </p:txBody>
      </p:sp>
      <p:graphicFrame>
        <p:nvGraphicFramePr>
          <p:cNvPr id="15364" name="Group 4"/>
          <p:cNvGraphicFramePr>
            <a:graphicFrameLocks noGrp="1"/>
          </p:cNvGraphicFramePr>
          <p:nvPr>
            <p:ph idx="1"/>
          </p:nvPr>
        </p:nvGraphicFramePr>
        <p:xfrm>
          <a:off x="658813" y="3000375"/>
          <a:ext cx="2057400" cy="3194051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393" name="WordArt 33"/>
          <p:cNvSpPr>
            <a:spLocks noChangeArrowheads="1" noChangeShapeType="1" noTextEdit="1"/>
          </p:cNvSpPr>
          <p:nvPr/>
        </p:nvSpPr>
        <p:spPr bwMode="auto">
          <a:xfrm>
            <a:off x="1081088" y="3152775"/>
            <a:ext cx="328612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15394" name="WordArt 34"/>
          <p:cNvSpPr>
            <a:spLocks noChangeArrowheads="1" noChangeShapeType="1" noTextEdit="1"/>
          </p:cNvSpPr>
          <p:nvPr/>
        </p:nvSpPr>
        <p:spPr bwMode="auto">
          <a:xfrm>
            <a:off x="2022475" y="3170238"/>
            <a:ext cx="328613" cy="341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</a:t>
            </a:r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712788" y="3678238"/>
            <a:ext cx="935037" cy="514350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1712913" y="4324350"/>
            <a:ext cx="933450" cy="554038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1720850" y="4975225"/>
            <a:ext cx="947738" cy="514350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700088" y="5605463"/>
            <a:ext cx="949325" cy="514350"/>
          </a:xfrm>
          <a:prstGeom prst="rect">
            <a:avLst/>
          </a:prstGeom>
          <a:solidFill>
            <a:srgbClr val="FF717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15401" name="AutoShape 4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251460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402" name="Text Box 4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284480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6" grpId="0" animBg="1"/>
      <p:bldP spid="15397" grpId="0" animBg="1"/>
      <p:bldP spid="15398" grpId="0" animBg="1"/>
      <p:bldP spid="15399" grpId="0" animBg="1"/>
      <p:bldP spid="15401" grpId="0" animBg="1"/>
    </p:bld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64</TotalTime>
  <Words>130</Words>
  <Application>Microsoft Office PowerPoint</Application>
  <PresentationFormat>Экран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Палитра</vt:lpstr>
      <vt:lpstr>Обратная пропорциональность</vt:lpstr>
      <vt:lpstr>Функция задана формулой</vt:lpstr>
      <vt:lpstr>Обратная пропорциональность задана формулой</vt:lpstr>
      <vt:lpstr>Обратная пропорциональность задана графиком</vt:lpstr>
      <vt:lpstr>Обратная пропорциональность задана графиком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Обратная пропорциональност</dc:title>
  <dc:subject>Алгебра 8 класс</dc:subject>
  <dc:creator>www.mathvaz.ru</dc:creator>
  <cp:lastModifiedBy>Пользователь Windows</cp:lastModifiedBy>
  <cp:revision>7</cp:revision>
  <cp:lastPrinted>1601-01-01T00:00:00Z</cp:lastPrinted>
  <dcterms:created xsi:type="dcterms:W3CDTF">1601-01-01T00:00:00Z</dcterms:created>
  <dcterms:modified xsi:type="dcterms:W3CDTF">2019-05-20T11:52:26Z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