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79FC3D0F-0616-497D-A09A-4C0BEE7AFA1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E52F92-0454-4B1C-B157-336E286B636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E4CC59-28B8-4CE8-BAEE-EFFFF853D72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239CDE-865D-4632-969F-57ED800C295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29497A-27AC-4C79-AD4F-5BB5A2CAE17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464E9-B504-4053-8883-5ABDC608398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B6D12B-B7C9-44B6-8097-5A704370DBE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E86F7A-8540-4D1B-996A-278E78D2BD3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10BA49-6C72-4DFB-8EE9-6FEAF5D085F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ECC75C-08E9-4D75-A3F3-339846F7EF6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683CF2-9484-4781-99D7-569B7881D65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fld id="{2BA7C949-FD89-417F-8638-7B977C092AA5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8199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8200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201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>Сложение и умножение числовых неравенств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2900" dirty="0"/>
              <a:t>Задания для устного счета</a:t>
            </a:r>
          </a:p>
          <a:p>
            <a:r>
              <a:rPr lang="ru-RU" sz="2900" dirty="0"/>
              <a:t>Упражнение 14                                     </a:t>
            </a:r>
          </a:p>
          <a:p>
            <a:endParaRPr lang="ru-RU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206500" y="2895600"/>
            <a:ext cx="3584575" cy="21526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4800600" y="2895600"/>
            <a:ext cx="3111500" cy="213995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1371600" y="3657600"/>
          <a:ext cx="573405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Equation" r:id="rId3" imgW="1968480" imgH="203040" progId="Equation.DSMT4">
                  <p:embed/>
                </p:oleObj>
              </mc:Choice>
              <mc:Fallback>
                <p:oleObj name="Equation" r:id="rId3" imgW="1968480" imgH="203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657600"/>
                        <a:ext cx="5734050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3" name="Object 5"/>
          <p:cNvGraphicFramePr>
            <a:graphicFrameLocks noChangeAspect="1"/>
          </p:cNvGraphicFramePr>
          <p:nvPr/>
        </p:nvGraphicFramePr>
        <p:xfrm>
          <a:off x="1295400" y="3657600"/>
          <a:ext cx="51673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" name="Equation" r:id="rId5" imgW="1968480" imgH="203040" progId="Equation.DSMT4">
                  <p:embed/>
                </p:oleObj>
              </mc:Choice>
              <mc:Fallback>
                <p:oleObj name="Equation" r:id="rId5" imgW="1968480" imgH="2030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657600"/>
                        <a:ext cx="5167313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4" name="Object 6"/>
          <p:cNvGraphicFramePr>
            <a:graphicFrameLocks noChangeAspect="1"/>
          </p:cNvGraphicFramePr>
          <p:nvPr/>
        </p:nvGraphicFramePr>
        <p:xfrm>
          <a:off x="1447800" y="3657600"/>
          <a:ext cx="5272088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Equation" r:id="rId7" imgW="1993680" imgH="203040" progId="Equation.DSMT4">
                  <p:embed/>
                </p:oleObj>
              </mc:Choice>
              <mc:Fallback>
                <p:oleObj name="Equation" r:id="rId7" imgW="1993680" imgH="203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657600"/>
                        <a:ext cx="5272088" cy="534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900"/>
              <a:t>Сложите почленно неравенства:</a:t>
            </a:r>
          </a:p>
        </p:txBody>
      </p:sp>
      <p:graphicFrame>
        <p:nvGraphicFramePr>
          <p:cNvPr id="12296" name="Object 8"/>
          <p:cNvGraphicFramePr>
            <a:graphicFrameLocks noGrp="1" noChangeAspect="1"/>
          </p:cNvGraphicFramePr>
          <p:nvPr>
            <p:ph idx="1"/>
          </p:nvPr>
        </p:nvGraphicFramePr>
        <p:xfrm>
          <a:off x="1524000" y="3581400"/>
          <a:ext cx="62103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1" name="Equation" r:id="rId9" imgW="2070000" imgH="203040" progId="Equation.DSMT4">
                  <p:embed/>
                </p:oleObj>
              </mc:Choice>
              <mc:Fallback>
                <p:oleObj name="Equation" r:id="rId9" imgW="2070000" imgH="2030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581400"/>
                        <a:ext cx="62103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7" name="Object 9"/>
          <p:cNvGraphicFramePr>
            <a:graphicFrameLocks noChangeAspect="1"/>
          </p:cNvGraphicFramePr>
          <p:nvPr/>
        </p:nvGraphicFramePr>
        <p:xfrm>
          <a:off x="1295400" y="3581400"/>
          <a:ext cx="5738813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2" name="Equation" r:id="rId11" imgW="1993680" imgH="203040" progId="Equation.DSMT4">
                  <p:embed/>
                </p:oleObj>
              </mc:Choice>
              <mc:Fallback>
                <p:oleObj name="Equation" r:id="rId11" imgW="1993680" imgH="2030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581400"/>
                        <a:ext cx="5738813" cy="582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4948238" y="3087688"/>
            <a:ext cx="2616200" cy="17335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>
                <a:solidFill>
                  <a:srgbClr val="FF6600"/>
                </a:solidFill>
                <a:latin typeface="Tahoma" pitchFamily="34" charset="0"/>
              </a:rPr>
              <a:t>Правильный </a:t>
            </a:r>
          </a:p>
          <a:p>
            <a:pPr algn="ctr"/>
            <a:r>
              <a:rPr lang="ru-RU" sz="2400">
                <a:solidFill>
                  <a:srgbClr val="FF6600"/>
                </a:solidFill>
                <a:latin typeface="Tahoma" pitchFamily="34" charset="0"/>
              </a:rPr>
              <a:t>ответ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2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xit" presetSubtype="4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6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42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42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xit" presetSubtype="4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6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8" grpId="0" animBg="1"/>
      <p:bldP spid="12298" grpId="1" animBg="1"/>
      <p:bldP spid="12298" grpId="2" animBg="1"/>
      <p:bldP spid="12298" grpId="3" animBg="1"/>
      <p:bldP spid="12298" grpId="4" animBg="1"/>
      <p:bldP spid="12298" grpId="5" animBg="1"/>
      <p:bldP spid="12298" grpId="6" animBg="1"/>
      <p:bldP spid="12298" grpId="7" animBg="1"/>
      <p:bldP spid="12298" grpId="8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206500" y="2895600"/>
            <a:ext cx="3584575" cy="21526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4800600" y="2895600"/>
            <a:ext cx="3111500" cy="213995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1851025" y="3657600"/>
          <a:ext cx="477202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Equation" r:id="rId3" imgW="1638000" imgH="203040" progId="Equation.DSMT4">
                  <p:embed/>
                </p:oleObj>
              </mc:Choice>
              <mc:Fallback>
                <p:oleObj name="Equation" r:id="rId3" imgW="1638000" imgH="203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1025" y="3657600"/>
                        <a:ext cx="4772025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5"/>
          <p:cNvGraphicFramePr>
            <a:graphicFrameLocks noChangeAspect="1"/>
          </p:cNvGraphicFramePr>
          <p:nvPr/>
        </p:nvGraphicFramePr>
        <p:xfrm>
          <a:off x="1752600" y="3657600"/>
          <a:ext cx="43338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Equation" r:id="rId5" imgW="1650960" imgH="203040" progId="Equation.DSMT4">
                  <p:embed/>
                </p:oleObj>
              </mc:Choice>
              <mc:Fallback>
                <p:oleObj name="Equation" r:id="rId5" imgW="1650960" imgH="2030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657600"/>
                        <a:ext cx="4333875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Object 6"/>
          <p:cNvGraphicFramePr>
            <a:graphicFrameLocks noChangeAspect="1"/>
          </p:cNvGraphicFramePr>
          <p:nvPr/>
        </p:nvGraphicFramePr>
        <p:xfrm>
          <a:off x="2133600" y="3657600"/>
          <a:ext cx="4230688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" name="Equation" r:id="rId7" imgW="1600200" imgH="203040" progId="Equation.DSMT4">
                  <p:embed/>
                </p:oleObj>
              </mc:Choice>
              <mc:Fallback>
                <p:oleObj name="Equation" r:id="rId7" imgW="1600200" imgH="203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657600"/>
                        <a:ext cx="4230688" cy="534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9" name="Rectangle 7"/>
          <p:cNvSpPr>
            <a:spLocks noGrp="1" noChangeArrowheads="1"/>
          </p:cNvSpPr>
          <p:nvPr>
            <p:ph type="title"/>
          </p:nvPr>
        </p:nvSpPr>
        <p:spPr>
          <a:xfrm>
            <a:off x="838200" y="533400"/>
            <a:ext cx="7696200" cy="1143000"/>
          </a:xfrm>
        </p:spPr>
        <p:txBody>
          <a:bodyPr/>
          <a:lstStyle/>
          <a:p>
            <a:r>
              <a:rPr lang="ru-RU"/>
              <a:t>Умножьте почленно неравенства:</a:t>
            </a:r>
          </a:p>
        </p:txBody>
      </p:sp>
      <p:graphicFrame>
        <p:nvGraphicFramePr>
          <p:cNvPr id="13320" name="Object 8"/>
          <p:cNvGraphicFramePr>
            <a:graphicFrameLocks noGrp="1" noChangeAspect="1"/>
          </p:cNvGraphicFramePr>
          <p:nvPr>
            <p:ph idx="1"/>
          </p:nvPr>
        </p:nvGraphicFramePr>
        <p:xfrm>
          <a:off x="1752600" y="3581400"/>
          <a:ext cx="57531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5" name="Equation" r:id="rId9" imgW="1917360" imgH="203040" progId="Equation.DSMT4">
                  <p:embed/>
                </p:oleObj>
              </mc:Choice>
              <mc:Fallback>
                <p:oleObj name="Equation" r:id="rId9" imgW="1917360" imgH="2030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581400"/>
                        <a:ext cx="57531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1" name="Object 9"/>
          <p:cNvGraphicFramePr>
            <a:graphicFrameLocks noChangeAspect="1"/>
          </p:cNvGraphicFramePr>
          <p:nvPr/>
        </p:nvGraphicFramePr>
        <p:xfrm>
          <a:off x="1676400" y="3581400"/>
          <a:ext cx="4787900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6" name="Equation" r:id="rId11" imgW="1663560" imgH="203040" progId="Equation.DSMT4">
                  <p:embed/>
                </p:oleObj>
              </mc:Choice>
              <mc:Fallback>
                <p:oleObj name="Equation" r:id="rId11" imgW="1663560" imgH="2030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581400"/>
                        <a:ext cx="4787900" cy="582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4948238" y="3087688"/>
            <a:ext cx="2616200" cy="17335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>
                <a:solidFill>
                  <a:srgbClr val="FF6600"/>
                </a:solidFill>
                <a:latin typeface="Tahoma" pitchFamily="34" charset="0"/>
              </a:rPr>
              <a:t>Правильный </a:t>
            </a:r>
          </a:p>
          <a:p>
            <a:pPr algn="ctr"/>
            <a:r>
              <a:rPr lang="ru-RU" sz="2400">
                <a:solidFill>
                  <a:srgbClr val="FF6600"/>
                </a:solidFill>
                <a:latin typeface="Tahoma" pitchFamily="34" charset="0"/>
              </a:rPr>
              <a:t>ответ</a:t>
            </a:r>
          </a:p>
        </p:txBody>
      </p:sp>
      <p:sp>
        <p:nvSpPr>
          <p:cNvPr id="13323" name="AutoShape 11">
            <a:hlinkClick r:id="" action="ppaction://hlinkshowjump?jump=endshow"/>
          </p:cNvPr>
          <p:cNvSpPr>
            <a:spLocks noChangeArrowheads="1"/>
          </p:cNvSpPr>
          <p:nvPr/>
        </p:nvSpPr>
        <p:spPr bwMode="auto">
          <a:xfrm>
            <a:off x="3892550" y="6443663"/>
            <a:ext cx="1398588" cy="1873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24" name="Text Box 12">
            <a:hlinkClick r:id="" action="ppaction://hlinkshowjump?jump=endshow"/>
          </p:cNvPr>
          <p:cNvSpPr txBox="1">
            <a:spLocks noChangeArrowheads="1"/>
          </p:cNvSpPr>
          <p:nvPr/>
        </p:nvSpPr>
        <p:spPr bwMode="auto">
          <a:xfrm>
            <a:off x="4222750" y="6389688"/>
            <a:ext cx="758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200" u="sng">
                <a:solidFill>
                  <a:schemeClr val="bg1"/>
                </a:solidFill>
                <a:latin typeface="Tahoma" pitchFamily="34" charset="0"/>
              </a:rPr>
              <a:t>Закрыть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2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xit" presetSubtype="4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6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42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42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xit" presetSubtype="4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6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2" grpId="0" animBg="1"/>
      <p:bldP spid="13322" grpId="1" animBg="1"/>
      <p:bldP spid="13322" grpId="2" animBg="1"/>
      <p:bldP spid="13322" grpId="3" animBg="1"/>
      <p:bldP spid="13322" grpId="4" animBg="1"/>
      <p:bldP spid="13322" grpId="5" animBg="1"/>
      <p:bldP spid="13322" grpId="6" animBg="1"/>
      <p:bldP spid="13322" grpId="7" animBg="1"/>
      <p:bldP spid="13322" grpId="8" animBg="1"/>
      <p:bldP spid="13323" grpId="0" animBg="1"/>
    </p:bldLst>
  </p:timing>
</p:sld>
</file>

<file path=ppt/theme/theme1.xml><?xml version="1.0" encoding="utf-8"?>
<a:theme xmlns:a="http://schemas.openxmlformats.org/drawingml/2006/main" name="Студия">
  <a:themeElements>
    <a:clrScheme name="Студия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Студия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тудия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31</TotalTime>
  <Words>24</Words>
  <Application>Microsoft Office PowerPoint</Application>
  <PresentationFormat>Экран (4:3)</PresentationFormat>
  <Paragraphs>10</Paragraphs>
  <Slides>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Tahoma</vt:lpstr>
      <vt:lpstr>Times New Roman</vt:lpstr>
      <vt:lpstr>Wingdings</vt:lpstr>
      <vt:lpstr>Студия</vt:lpstr>
      <vt:lpstr>Equation</vt:lpstr>
      <vt:lpstr>Сложение и умножение числовых неравенств</vt:lpstr>
      <vt:lpstr>Сложите почленно неравенства:</vt:lpstr>
      <vt:lpstr>Умножьте почленно неравенства: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Сложение и умножение числовых неравенств</dc:title>
  <dc:subject>Алгебра 8 класс</dc:subject>
  <dc:creator>www.mathvaz.ru</dc:creator>
  <cp:lastModifiedBy>Пользователь Windows</cp:lastModifiedBy>
  <cp:revision>6</cp:revision>
  <cp:lastPrinted>1601-01-01T00:00:00Z</cp:lastPrinted>
  <dcterms:created xsi:type="dcterms:W3CDTF">1601-01-01T00:00:00Z</dcterms:created>
  <dcterms:modified xsi:type="dcterms:W3CDTF">2019-05-20T11:57:23Z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