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00"/>
    <a:srgbClr val="FF8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61" name="Freeform 17" descr="CITTEXT"/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/>
              <a:ahLst/>
              <a:cxnLst>
                <a:cxn ang="0">
                  <a:pos x="0" y="3840"/>
                </a:cxn>
                <a:cxn ang="0">
                  <a:pos x="0" y="0"/>
                </a:cxn>
                <a:cxn ang="0">
                  <a:pos x="1824" y="0"/>
                </a:cxn>
                <a:cxn ang="0">
                  <a:pos x="583" y="3840"/>
                </a:cxn>
                <a:cxn ang="0">
                  <a:pos x="0" y="3840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152" name="Picture 8" descr="CITBANND"/>
            <p:cNvPicPr>
              <a:picLocks noChangeAspect="1" noChangeArrowheads="1"/>
            </p:cNvPicPr>
            <p:nvPr/>
          </p:nvPicPr>
          <p:blipFill>
            <a:blip r:embed="rId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/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42" y="0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6155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6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7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8" name="Oval 14"/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1E3A02-1FC5-4FA9-B57F-B2F3F6D354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53DC7-E57E-4F97-80EE-324CE2161E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AA0F8-3CD0-44D4-85BE-E0CDB33957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0C221-693B-4CD3-93DF-91ADC17491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C610A-3527-40CF-9423-54B00094D3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A8738-1F62-4552-B5B9-6601F69D4E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3D3AB-D05A-48D2-8894-2AFF0F5BD3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4050-9AAF-4DD6-8373-7CE539037C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02F91-084F-4F7E-A2E1-1978B7C62D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15EFF-C971-44A0-8CDB-AD75596C5D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1C217-1907-4C8F-8F94-540E85BC03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152400" y="0"/>
            <a:ext cx="8991600" cy="6858000"/>
            <a:chOff x="96" y="0"/>
            <a:chExt cx="5664" cy="432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2" name="Picture 8" descr="CITBANND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96" y="1248"/>
              <a:ext cx="4320" cy="3072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0" y="0"/>
                </a:cxn>
                <a:cxn ang="0">
                  <a:pos x="4320" y="0"/>
                </a:cxn>
              </a:cxnLst>
              <a:rect l="0" t="0" r="r" b="b"/>
              <a:pathLst>
                <a:path w="4320" h="3264">
                  <a:moveTo>
                    <a:pt x="0" y="3264"/>
                  </a:moveTo>
                  <a:lnTo>
                    <a:pt x="0" y="0"/>
                  </a:lnTo>
                  <a:lnTo>
                    <a:pt x="4320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419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947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1475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003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fld id="{10E5996C-8427-4981-A3F7-B5097C46D6E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soln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1692275" cy="1793875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/>
              <a:t>Сумма и разность дробей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Задания для устного счета</a:t>
            </a:r>
          </a:p>
          <a:p>
            <a:r>
              <a:rPr lang="ru-RU"/>
              <a:t>Упражнение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284663" y="573405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6792686" y="6260068"/>
            <a:ext cx="21553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012950" y="3413125"/>
          <a:ext cx="362585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1244520" imgH="393480" progId="Equation.DSMT4">
                  <p:embed/>
                </p:oleObj>
              </mc:Choice>
              <mc:Fallback>
                <p:oleObj name="Equation" r:id="rId3" imgW="12445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3413125"/>
                        <a:ext cx="3625850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1514475" y="3465513"/>
          <a:ext cx="423386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5" imgW="1612800" imgH="419040" progId="Equation.DSMT4">
                  <p:embed/>
                </p:oleObj>
              </mc:Choice>
              <mc:Fallback>
                <p:oleObj name="Equation" r:id="rId5" imgW="161280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3465513"/>
                        <a:ext cx="4233863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2387600" y="3492500"/>
          <a:ext cx="3592513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7" imgW="1358640" imgH="393480" progId="Equation.DSMT4">
                  <p:embed/>
                </p:oleObj>
              </mc:Choice>
              <mc:Fallback>
                <p:oleObj name="Equation" r:id="rId7" imgW="135864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00" y="3492500"/>
                        <a:ext cx="3592513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Выполните действия:</a:t>
            </a:r>
          </a:p>
        </p:txBody>
      </p:sp>
      <p:graphicFrame>
        <p:nvGraphicFramePr>
          <p:cNvPr id="3994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532063" y="3427413"/>
          <a:ext cx="3683000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9" imgW="1282680" imgH="393480" progId="Equation.DSMT4">
                  <p:embed/>
                </p:oleObj>
              </mc:Choice>
              <mc:Fallback>
                <p:oleObj name="Equation" r:id="rId9" imgW="128268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2063" y="3427413"/>
                        <a:ext cx="3683000" cy="1128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2593975" y="3395663"/>
          <a:ext cx="337026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11" imgW="1155600" imgH="393480" progId="Equation.DSMT4">
                  <p:embed/>
                </p:oleObj>
              </mc:Choice>
              <mc:Fallback>
                <p:oleObj name="Equation" r:id="rId11" imgW="11556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3975" y="3395663"/>
                        <a:ext cx="3370263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39946" grpId="1" animBg="1"/>
      <p:bldP spid="39946" grpId="2" animBg="1"/>
      <p:bldP spid="39946" grpId="3" animBg="1"/>
      <p:bldP spid="39946" grpId="4" animBg="1"/>
      <p:bldP spid="39946" grpId="5" animBg="1"/>
      <p:bldP spid="39946" grpId="6" animBg="1"/>
      <p:bldP spid="39946" grpId="7" animBg="1"/>
      <p:bldP spid="39946" grpId="8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938338" y="3413125"/>
          <a:ext cx="3773487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3" imgW="1295280" imgH="393480" progId="Equation.DSMT4">
                  <p:embed/>
                </p:oleObj>
              </mc:Choice>
              <mc:Fallback>
                <p:oleObj name="Equation" r:id="rId3" imgW="12952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3413125"/>
                        <a:ext cx="3773487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609725" y="3441700"/>
          <a:ext cx="439102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5" imgW="1765080" imgH="419040" progId="Equation.DSMT4">
                  <p:embed/>
                </p:oleObj>
              </mc:Choice>
              <mc:Fallback>
                <p:oleObj name="Equation" r:id="rId5" imgW="176508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3441700"/>
                        <a:ext cx="4391025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2524125" y="3490913"/>
          <a:ext cx="342423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7" imgW="1295280" imgH="393480" progId="Equation.DSMT4">
                  <p:embed/>
                </p:oleObj>
              </mc:Choice>
              <mc:Fallback>
                <p:oleObj name="Equation" r:id="rId7" imgW="1295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3490913"/>
                        <a:ext cx="3424238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Выполните действия:</a:t>
            </a:r>
          </a:p>
        </p:txBody>
      </p:sp>
      <p:graphicFrame>
        <p:nvGraphicFramePr>
          <p:cNvPr id="40968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344738" y="3414713"/>
          <a:ext cx="36830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Equation" r:id="rId9" imgW="1320480" imgH="393480" progId="Equation.DSMT4">
                  <p:embed/>
                </p:oleObj>
              </mc:Choice>
              <mc:Fallback>
                <p:oleObj name="Equation" r:id="rId9" imgW="132048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3414713"/>
                        <a:ext cx="368300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2514600" y="3397250"/>
          <a:ext cx="381476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Equation" r:id="rId11" imgW="1307880" imgH="393480" progId="Equation.DSMT4">
                  <p:embed/>
                </p:oleObj>
              </mc:Choice>
              <mc:Fallback>
                <p:oleObj name="Equation" r:id="rId11" imgW="13078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397250"/>
                        <a:ext cx="3814763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0" grpId="0" animBg="1"/>
      <p:bldP spid="40970" grpId="1" animBg="1"/>
      <p:bldP spid="40970" grpId="2" animBg="1"/>
      <p:bldP spid="40970" grpId="3" animBg="1"/>
      <p:bldP spid="40970" grpId="4" animBg="1"/>
      <p:bldP spid="40970" grpId="5" animBg="1"/>
      <p:bldP spid="40970" grpId="6" animBg="1"/>
      <p:bldP spid="40970" grpId="7" animBg="1"/>
      <p:bldP spid="40970" grpId="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2249488" y="3386138"/>
          <a:ext cx="42545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Equation" r:id="rId3" imgW="1460160" imgH="393480" progId="Equation.DSMT4">
                  <p:embed/>
                </p:oleObj>
              </mc:Choice>
              <mc:Fallback>
                <p:oleObj name="Equation" r:id="rId3" imgW="14601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488" y="3386138"/>
                        <a:ext cx="4254500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744663" y="3470275"/>
          <a:ext cx="5400675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Equation" r:id="rId5" imgW="2171520" imgH="444240" progId="Equation.DSMT4">
                  <p:embed/>
                </p:oleObj>
              </mc:Choice>
              <mc:Fallback>
                <p:oleObj name="Equation" r:id="rId5" imgW="217152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3470275"/>
                        <a:ext cx="5400675" cy="110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2724150" y="3425825"/>
          <a:ext cx="3457575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Equation" r:id="rId7" imgW="1307880" imgH="444240" progId="Equation.DSMT4">
                  <p:embed/>
                </p:oleObj>
              </mc:Choice>
              <mc:Fallback>
                <p:oleObj name="Equation" r:id="rId7" imgW="1307880" imgH="4442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3425825"/>
                        <a:ext cx="3457575" cy="117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Выполните действия:</a:t>
            </a:r>
          </a:p>
        </p:txBody>
      </p:sp>
      <p:graphicFrame>
        <p:nvGraphicFramePr>
          <p:cNvPr id="41992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765425" y="3443288"/>
          <a:ext cx="36830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Equation" r:id="rId9" imgW="1409400" imgH="419040" progId="Equation.DSMT4">
                  <p:embed/>
                </p:oleObj>
              </mc:Choice>
              <mc:Fallback>
                <p:oleObj name="Equation" r:id="rId9" imgW="140940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3443288"/>
                        <a:ext cx="3683000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2633663" y="3430588"/>
          <a:ext cx="3556000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Equation" r:id="rId11" imgW="1269720" imgH="419040" progId="Equation.DSMT4">
                  <p:embed/>
                </p:oleObj>
              </mc:Choice>
              <mc:Fallback>
                <p:oleObj name="Equation" r:id="rId11" imgW="1269720" imgH="419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3430588"/>
                        <a:ext cx="3556000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  <p:sp>
        <p:nvSpPr>
          <p:cNvPr id="41995" name="AutoShape 1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96" name="Text Box 1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4" grpId="0" animBg="1"/>
      <p:bldP spid="41994" grpId="1" animBg="1"/>
      <p:bldP spid="41994" grpId="2" animBg="1"/>
      <p:bldP spid="41994" grpId="3" animBg="1"/>
      <p:bldP spid="41994" grpId="4" animBg="1"/>
      <p:bldP spid="41994" grpId="5" animBg="1"/>
      <p:bldP spid="41994" grpId="6" animBg="1"/>
      <p:bldP spid="41994" grpId="7" animBg="1"/>
      <p:bldP spid="41994" grpId="8" animBg="1"/>
      <p:bldP spid="41995" grpId="0" animBg="1"/>
      <p:bldP spid="41996" grpId="0"/>
    </p:bldLst>
  </p:timing>
</p:sld>
</file>

<file path=ppt/theme/theme1.xml><?xml version="1.0" encoding="utf-8"?>
<a:theme xmlns:a="http://schemas.openxmlformats.org/drawingml/2006/main" name="Шаблон макета «Цитрусовый»">
  <a:themeElements>
    <a:clrScheme name="Шаблон макета «Цитрусовый»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Шаблон макета «Цитрусовый»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макета «Цитрусовый»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макета «Цитрусовый»</Template>
  <TotalTime>232</TotalTime>
  <Words>26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Tahoma</vt:lpstr>
      <vt:lpstr>Шаблон макета «Цитрусовый»</vt:lpstr>
      <vt:lpstr>Equation</vt:lpstr>
      <vt:lpstr>Сумма и разность дробей</vt:lpstr>
      <vt:lpstr>Выполните действия:</vt:lpstr>
      <vt:lpstr>Выполните действия:</vt:lpstr>
      <vt:lpstr>Выполните действия: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Сумма и разность дробей</dc:title>
  <dc:subject>Алгебра 8 класс</dc:subject>
  <dc:creator>www.mathvaz.ru</dc:creator>
  <cp:lastModifiedBy>Пользователь Windows</cp:lastModifiedBy>
  <cp:revision>21</cp:revision>
  <dcterms:created xsi:type="dcterms:W3CDTF">2006-08-30T05:38:31Z</dcterms:created>
  <dcterms:modified xsi:type="dcterms:W3CDTF">2019-05-20T11:50:56Z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TC010690001049</vt:lpwstr>
  </property>
</Properties>
</file>