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1" r:id="rId3"/>
    <p:sldId id="282" r:id="rId4"/>
    <p:sldId id="269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4CB87E-1067-422A-A20E-918C30B7D60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1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1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1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1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1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97CC1-6435-49B0-BD6A-A733406577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4E29A-4BA1-44CD-8294-EE6906B352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58B57-5AEA-40D0-8292-88099BD865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554A6-3639-4669-90BD-CB5CCE2787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84146-C0E8-423B-9978-9EF2E1316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F1B89-6B06-4B0B-A5BA-61C3DDCE60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C3D90-ECFB-42EB-AE8C-8729C8909F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EF523-EA52-4D7D-93BA-48F4450B88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5446-9947-4869-BB2A-32BA40C2EF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C133A-09FA-47BD-8740-27A76A08C7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ABB704-DB16-4435-9189-5731AE2937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Арифметический квадратный корень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Задания для устного счета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Упражнение 7                                     </a:t>
            </a: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endParaRPr lang="ru-RU" sz="900" dirty="0"/>
          </a:p>
          <a:p>
            <a:pPr>
              <a:lnSpc>
                <a:spcPct val="8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560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736975" y="2743200"/>
          <a:ext cx="1520825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4" imgW="317160" imgH="228600" progId="Equation.DSMT4">
                  <p:embed/>
                </p:oleObj>
              </mc:Choice>
              <mc:Fallback>
                <p:oleObj name="Equation" r:id="rId4" imgW="3171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2743200"/>
                        <a:ext cx="1520825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3810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5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662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487738" y="2667000"/>
          <a:ext cx="16891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4" imgW="393480" imgH="228600" progId="Equation.DSMT4">
                  <p:embed/>
                </p:oleObj>
              </mc:Choice>
              <mc:Fallback>
                <p:oleObj name="Equation" r:id="rId4" imgW="3934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738" y="2667000"/>
                        <a:ext cx="16891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6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765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276600" y="2514600"/>
          <a:ext cx="2133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4" imgW="444240" imgH="241200" progId="Equation.DSMT4">
                  <p:embed/>
                </p:oleObj>
              </mc:Choice>
              <mc:Fallback>
                <p:oleObj name="Equation" r:id="rId4" imgW="4442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14600"/>
                        <a:ext cx="2133600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7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867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438400"/>
          <a:ext cx="19050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4" imgW="444240" imgH="241200" progId="Equation.DSMT4">
                  <p:embed/>
                </p:oleObj>
              </mc:Choice>
              <mc:Fallback>
                <p:oleObj name="Equation" r:id="rId4" imgW="4442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38400"/>
                        <a:ext cx="1905000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8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969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200400" y="2438400"/>
          <a:ext cx="2109788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4" imgW="444240" imgH="241200" progId="Equation.DSMT4">
                  <p:embed/>
                </p:oleObj>
              </mc:Choice>
              <mc:Fallback>
                <p:oleObj name="Equation" r:id="rId4" imgW="4442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109788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9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3072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800475" y="2819400"/>
          <a:ext cx="18383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4" imgW="444240" imgH="228600" progId="Equation.DSMT4">
                  <p:embed/>
                </p:oleObj>
              </mc:Choice>
              <mc:Fallback>
                <p:oleObj name="Equation" r:id="rId4" imgW="4442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2819400"/>
                        <a:ext cx="183832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10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Заполненные бланки ответов сдайте учителю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06875" y="2357438"/>
            <a:ext cx="3775075" cy="1370012"/>
          </a:xfrm>
        </p:spPr>
        <p:txBody>
          <a:bodyPr/>
          <a:lstStyle/>
          <a:p>
            <a:r>
              <a:rPr lang="ru-RU" sz="3000"/>
              <a:t>Приготовьте рабочие тетради и откройте учебник  </a:t>
            </a:r>
          </a:p>
        </p:txBody>
      </p:sp>
      <p:pic>
        <p:nvPicPr>
          <p:cNvPr id="31748" name="Picture 4" descr="1c6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763" y="2105025"/>
            <a:ext cx="1797050" cy="3228975"/>
          </a:xfrm>
          <a:prstGeom prst="rect">
            <a:avLst/>
          </a:prstGeom>
          <a:noFill/>
        </p:spPr>
      </p:pic>
      <p:sp>
        <p:nvSpPr>
          <p:cNvPr id="31749" name="AutoShape 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Text Box 6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Найдите значение корня:</a:t>
            </a:r>
          </a:p>
        </p:txBody>
      </p:sp>
      <p:graphicFrame>
        <p:nvGraphicFramePr>
          <p:cNvPr id="3277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876675" y="2757488"/>
          <a:ext cx="1174750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3" imgW="291960" imgH="228600" progId="Equation.DSMT4">
                  <p:embed/>
                </p:oleObj>
              </mc:Choice>
              <mc:Fallback>
                <p:oleObj name="Equation" r:id="rId3" imgW="2919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675" y="2757488"/>
                        <a:ext cx="1174750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9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733800" y="2667000"/>
          <a:ext cx="1728788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5" imgW="368280" imgH="228600" progId="Equation.DSMT4">
                  <p:embed/>
                </p:oleObj>
              </mc:Choice>
              <mc:Fallback>
                <p:oleObj name="Equation" r:id="rId5" imgW="3682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667000"/>
                        <a:ext cx="1728788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562600" y="47244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10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4038600" y="2743200"/>
          <a:ext cx="11684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3200"/>
                        <a:ext cx="1168400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715000" y="4724400"/>
            <a:ext cx="544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7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4038600" y="2819400"/>
          <a:ext cx="11287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9" imgW="317160" imgH="228600" progId="Equation.DSMT4">
                  <p:embed/>
                </p:oleObj>
              </mc:Choice>
              <mc:Fallback>
                <p:oleObj name="Equation" r:id="rId9" imgW="31716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19400"/>
                        <a:ext cx="112871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5715000" y="48006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8</a:t>
            </a:r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4038600" y="2743200"/>
          <a:ext cx="9874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11" imgW="228600" imgH="228600" progId="Equation.DSMT4">
                  <p:embed/>
                </p:oleObj>
              </mc:Choice>
              <mc:Fallback>
                <p:oleObj name="Equation" r:id="rId11" imgW="2286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3200"/>
                        <a:ext cx="9874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715000" y="4800600"/>
            <a:ext cx="77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3" grpId="1"/>
      <p:bldP spid="32775" grpId="0"/>
      <p:bldP spid="32775" grpId="1"/>
      <p:bldP spid="32777" grpId="0"/>
      <p:bldP spid="32777" grpId="1"/>
      <p:bldP spid="32779" grpId="0"/>
      <p:bldP spid="32779" grpId="1"/>
      <p:bldP spid="327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Найдите значение корня:</a:t>
            </a:r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733800" y="2819400"/>
          <a:ext cx="18288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3" imgW="444240" imgH="241200" progId="Equation.DSMT4">
                  <p:embed/>
                </p:oleObj>
              </mc:Choice>
              <mc:Fallback>
                <p:oleObj name="Equation" r:id="rId3" imgW="44424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19400"/>
                        <a:ext cx="18288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781300" y="4926013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>
                <a:latin typeface="Verdana" pitchFamily="34" charset="0"/>
              </a:rPr>
              <a:t>Правильный ответ: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684838" y="4738688"/>
            <a:ext cx="124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0,2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886200" y="2819400"/>
          <a:ext cx="183197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5" imgW="444240" imgH="241200" progId="Equation.DSMT4">
                  <p:embed/>
                </p:oleObj>
              </mc:Choice>
              <mc:Fallback>
                <p:oleObj name="Equation" r:id="rId5" imgW="4442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19400"/>
                        <a:ext cx="1831975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562600" y="47244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0,6</a:t>
            </a: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3886200" y="2819400"/>
          <a:ext cx="163671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7" imgW="444240" imgH="241200" progId="Equation.DSMT4">
                  <p:embed/>
                </p:oleObj>
              </mc:Choice>
              <mc:Fallback>
                <p:oleObj name="Equation" r:id="rId7" imgW="444240" imgH="241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19400"/>
                        <a:ext cx="163671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486400" y="47244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0,5</a:t>
            </a: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4038600" y="2895600"/>
          <a:ext cx="157956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9" imgW="444240" imgH="228600" progId="Equation.DSMT4">
                  <p:embed/>
                </p:oleObj>
              </mc:Choice>
              <mc:Fallback>
                <p:oleObj name="Equation" r:id="rId9" imgW="44424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95600"/>
                        <a:ext cx="1579563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638800" y="47244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40</a:t>
            </a:r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3733800" y="2743200"/>
          <a:ext cx="17002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11" imgW="393480" imgH="228600" progId="Equation.DSMT4">
                  <p:embed/>
                </p:oleObj>
              </mc:Choice>
              <mc:Fallback>
                <p:oleObj name="Equation" r:id="rId11" imgW="39348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743200"/>
                        <a:ext cx="1700213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638800" y="4800600"/>
            <a:ext cx="77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>
                <a:latin typeface="Verdana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797" grpId="1"/>
      <p:bldP spid="33799" grpId="0"/>
      <p:bldP spid="33799" grpId="1"/>
      <p:bldP spid="33801" grpId="0"/>
      <p:bldP spid="33801" grpId="1"/>
      <p:bldP spid="33803" grpId="0"/>
      <p:bldP spid="33803" grpId="1"/>
      <p:bldP spid="338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5410200" y="2438400"/>
            <a:ext cx="24384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Приготовься к ответу на эти же вопросы в автоматическом режиме показа слайдов</a:t>
            </a:r>
          </a:p>
        </p:txBody>
      </p:sp>
      <p:pic>
        <p:nvPicPr>
          <p:cNvPr id="20484" name="Picture 4" descr="фвцф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05000"/>
            <a:ext cx="4114800" cy="3429000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10200" y="1905000"/>
            <a:ext cx="2373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До начала осталось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248400" y="5105400"/>
            <a:ext cx="922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секунд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5410200" y="2438400"/>
            <a:ext cx="24384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Приготовься к ответу на эти же вопросы в автоматическом режиме показа слайдов</a:t>
            </a:r>
          </a:p>
        </p:txBody>
      </p:sp>
      <p:pic>
        <p:nvPicPr>
          <p:cNvPr id="19462" name="Picture 6" descr="фвцфв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05000"/>
            <a:ext cx="4114800" cy="3429000"/>
          </a:xfrm>
          <a:prstGeom prst="rect">
            <a:avLst/>
          </a:prstGeom>
          <a:noFill/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1722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9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2484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8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6248400" y="28194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7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2484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6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61722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5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1722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4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3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172200" y="28956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1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6248400" y="2971800"/>
            <a:ext cx="8921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600"/>
              <a:t>0</a:t>
            </a:r>
          </a:p>
        </p:txBody>
      </p:sp>
    </p:spTree>
  </p:cSld>
  <p:clrMapOvr>
    <a:masterClrMapping/>
  </p:clrMapOvr>
  <p:transition advClick="0" advTm="1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9466" grpId="1"/>
      <p:bldP spid="19471" grpId="0"/>
      <p:bldP spid="19471" grpId="1"/>
      <p:bldP spid="19472" grpId="0"/>
      <p:bldP spid="19472" grpId="1"/>
      <p:bldP spid="19473" grpId="0"/>
      <p:bldP spid="19473" grpId="1"/>
      <p:bldP spid="19474" grpId="0"/>
      <p:bldP spid="19474" grpId="1"/>
      <p:bldP spid="19475" grpId="0"/>
      <p:bldP spid="19475" grpId="1"/>
      <p:bldP spid="19476" grpId="0"/>
      <p:bldP spid="19476" grpId="1"/>
      <p:bldP spid="19477" grpId="0"/>
      <p:bldP spid="19477" grpId="1"/>
      <p:bldP spid="19478" grpId="0"/>
      <p:bldP spid="19478" grpId="1"/>
      <p:bldP spid="19479" grpId="0"/>
      <p:bldP spid="1947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505200" y="2751138"/>
          <a:ext cx="1546225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4" imgW="317160" imgH="228600" progId="Equation.DSMT4">
                  <p:embed/>
                </p:oleObj>
              </mc:Choice>
              <mc:Fallback>
                <p:oleObj name="Equation" r:id="rId4" imgW="3171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751138"/>
                        <a:ext cx="1546225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253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640138" y="2851150"/>
          <a:ext cx="1617662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4" imgW="368280" imgH="228600" progId="Equation.DSMT4">
                  <p:embed/>
                </p:oleObj>
              </mc:Choice>
              <mc:Fallback>
                <p:oleObj name="Equation" r:id="rId4" imgW="3682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138" y="2851150"/>
                        <a:ext cx="1617662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355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002088" y="2922588"/>
          <a:ext cx="1255712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4" imgW="291960" imgH="228600" progId="Equation.DSMT4">
                  <p:embed/>
                </p:oleObj>
              </mc:Choice>
              <mc:Fallback>
                <p:oleObj name="Equation" r:id="rId4" imgW="2919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2922588"/>
                        <a:ext cx="1255712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Найдите значение корня: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886200" y="2743200"/>
          <a:ext cx="106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4" imgW="228600" imgH="228600" progId="Equation.DSMT4">
                  <p:embed/>
                </p:oleObj>
              </mc:Choice>
              <mc:Fallback>
                <p:oleObj name="Equation" r:id="rId4" imgW="2286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743200"/>
                        <a:ext cx="1066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828800" y="4800600"/>
            <a:ext cx="4014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>
                <a:latin typeface="Arial" charset="0"/>
              </a:rPr>
              <a:t>Правильный ответ:</a:t>
            </a:r>
            <a:r>
              <a:rPr lang="ru-RU">
                <a:latin typeface="Arial" charset="0"/>
              </a:rPr>
              <a:t>   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04800" y="304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75</TotalTime>
  <Words>163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Comic Sans MS</vt:lpstr>
      <vt:lpstr>Tahoma</vt:lpstr>
      <vt:lpstr>Verdana</vt:lpstr>
      <vt:lpstr>Пастель</vt:lpstr>
      <vt:lpstr>Equation</vt:lpstr>
      <vt:lpstr>Арифметический квадратный корень </vt:lpstr>
      <vt:lpstr>Найдите значение корня:</vt:lpstr>
      <vt:lpstr>Найдите значение корня:</vt:lpstr>
      <vt:lpstr>Приготовься к ответу на эти же вопросы в автоматическом режиме показа слайдов</vt:lpstr>
      <vt:lpstr>Приготовься к ответу на эти же вопросы в автоматическом режиме показа слайдов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Найдите значение корня:</vt:lpstr>
      <vt:lpstr>Заполненные бланки ответов сдайте учителю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Арифметический квадратный корень</dc:title>
  <dc:subject>Алгебра 8 класс</dc:subject>
  <dc:creator>www.mathvaz.ru</dc:creator>
  <cp:lastModifiedBy>Пользователь Windows</cp:lastModifiedBy>
  <cp:revision>9</cp:revision>
  <cp:lastPrinted>1601-01-01T00:00:00Z</cp:lastPrinted>
  <dcterms:created xsi:type="dcterms:W3CDTF">1601-01-01T00:00:00Z</dcterms:created>
  <dcterms:modified xsi:type="dcterms:W3CDTF">2019-05-20T11:53:36Z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