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87F150BC-CC5E-448A-9CC3-BA41559F73F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39393-8F9A-4A4C-BBAC-7FB66AE642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6E447-2513-4A22-AE6C-732821CEC6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D28D2-311E-4BFA-936F-14EF586DCD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8DAFC-CF3D-49EA-9D1E-F32F666D21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63E3C-42D4-4928-A814-3F45D02CD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72C20-9DE1-4A0C-BF48-1EE81A0C7E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6D035-630C-497D-A398-1D737CBFFA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362-1E5C-412C-8C51-3069EB9316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35948-C096-4A10-8E91-8B26203751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12730-84D3-434E-B331-96F2397EE1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17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CF1C3C0F-DAC3-4FDC-9652-B13DC834A5F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Стандартный вид числа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/>
              <a:t>Задания для устного счета</a:t>
            </a:r>
          </a:p>
          <a:p>
            <a:pPr>
              <a:lnSpc>
                <a:spcPct val="80000"/>
              </a:lnSpc>
            </a:pPr>
            <a:r>
              <a:rPr lang="ru-RU" sz="2400" dirty="0"/>
              <a:t>Упражнение  19</a:t>
            </a:r>
          </a:p>
          <a:p>
            <a:pPr>
              <a:lnSpc>
                <a:spcPct val="80000"/>
              </a:lnSpc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Назовите правильную запись числа в стандартном виде: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90600" y="3810000"/>
            <a:ext cx="337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0,00000123   = </a:t>
            </a:r>
          </a:p>
        </p:txBody>
      </p:sp>
      <p:graphicFrame>
        <p:nvGraphicFramePr>
          <p:cNvPr id="5125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5943600" y="2438400"/>
          <a:ext cx="1725613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609480" imgH="1180800" progId="Equation.DSMT4">
                  <p:embed/>
                </p:oleObj>
              </mc:Choice>
              <mc:Fallback>
                <p:oleObj name="Equation" r:id="rId3" imgW="609480" imgH="1180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438400"/>
                        <a:ext cx="1725613" cy="334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4419600" y="2971800"/>
            <a:ext cx="1371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4495800" y="4191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4419600" y="4267200"/>
            <a:ext cx="14478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867400" y="2514600"/>
            <a:ext cx="18288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7" grpId="1" animBg="1"/>
      <p:bldP spid="5128" grpId="0" animBg="1"/>
      <p:bldP spid="5128" grpId="1" animBg="1"/>
      <p:bldP spid="5129" grpId="0" animBg="1"/>
      <p:bldP spid="51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Назовите правильную запись числа в стандартном виде: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90600" y="3810000"/>
            <a:ext cx="286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0,000512   = </a:t>
            </a:r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019800" y="2667000"/>
          <a:ext cx="1725613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711000" imgH="1180800" progId="Equation.DSMT4">
                  <p:embed/>
                </p:oleObj>
              </mc:Choice>
              <mc:Fallback>
                <p:oleObj name="Equation" r:id="rId3" imgW="711000" imgH="1180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667000"/>
                        <a:ext cx="1725613" cy="286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Line 5"/>
          <p:cNvSpPr>
            <a:spLocks noChangeShapeType="1"/>
          </p:cNvSpPr>
          <p:nvPr/>
        </p:nvSpPr>
        <p:spPr bwMode="auto">
          <a:xfrm flipV="1">
            <a:off x="4343400" y="2971800"/>
            <a:ext cx="14478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343400" y="4191000"/>
            <a:ext cx="1600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4114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67400" y="2514600"/>
            <a:ext cx="1828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019800" y="4876800"/>
            <a:ext cx="1828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69" grpId="1" animBg="1"/>
      <p:bldP spid="11270" grpId="0" animBg="1"/>
      <p:bldP spid="11270" grpId="1" animBg="1"/>
      <p:bldP spid="11271" grpId="0" animBg="1"/>
      <p:bldP spid="11272" grpId="0" animBg="1"/>
      <p:bldP spid="112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Назовите правильную запись числа в стандартном виде: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90600" y="3810000"/>
            <a:ext cx="324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830000000   = </a:t>
            </a:r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189663" y="2667000"/>
          <a:ext cx="1385887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3" imgW="571320" imgH="1180800" progId="Equation.DSMT4">
                  <p:embed/>
                </p:oleObj>
              </mc:Choice>
              <mc:Fallback>
                <p:oleObj name="Equation" r:id="rId3" imgW="571320" imgH="1180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663" y="2667000"/>
                        <a:ext cx="1385887" cy="286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4343400" y="2971800"/>
            <a:ext cx="14478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4343400" y="4191000"/>
            <a:ext cx="1600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495800" y="4114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019800" y="2590800"/>
            <a:ext cx="1828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019800" y="4876800"/>
            <a:ext cx="1828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3" grpId="1" animBg="1"/>
      <p:bldP spid="12294" grpId="0" animBg="1"/>
      <p:bldP spid="12294" grpId="1" animBg="1"/>
      <p:bldP spid="12295" grpId="0" animBg="1"/>
      <p:bldP spid="12296" grpId="0" animBg="1"/>
      <p:bldP spid="122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Назовите правильную запись числа в стандартном виде: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90600" y="3810000"/>
            <a:ext cx="2482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456000   = </a:t>
            </a:r>
          </a:p>
        </p:txBody>
      </p:sp>
      <p:graphicFrame>
        <p:nvGraphicFramePr>
          <p:cNvPr id="1331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096000" y="2667000"/>
          <a:ext cx="1571625" cy="286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3" imgW="647640" imgH="1180800" progId="Equation.DSMT4">
                  <p:embed/>
                </p:oleObj>
              </mc:Choice>
              <mc:Fallback>
                <p:oleObj name="Equation" r:id="rId3" imgW="647640" imgH="1180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667000"/>
                        <a:ext cx="1571625" cy="286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4419600" y="41148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343400" y="4191000"/>
            <a:ext cx="1600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4343400" y="2971800"/>
            <a:ext cx="1600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096000" y="3733800"/>
            <a:ext cx="1828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019800" y="4876800"/>
            <a:ext cx="1828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7" grpId="1" animBg="1"/>
      <p:bldP spid="13318" grpId="0" animBg="1"/>
      <p:bldP spid="13318" grpId="1" animBg="1"/>
      <p:bldP spid="13319" grpId="0" animBg="1"/>
      <p:bldP spid="13320" grpId="0" animBg="1"/>
      <p:bldP spid="133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1993900" y="3652838"/>
          <a:ext cx="3662363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1257120" imgH="228600" progId="Equation.DSMT4">
                  <p:embed/>
                </p:oleObj>
              </mc:Choice>
              <mc:Fallback>
                <p:oleObj name="Equation" r:id="rId3" imgW="12571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652838"/>
                        <a:ext cx="3662363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438400" y="3657600"/>
          <a:ext cx="41910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1333440" imgH="228600" progId="Equation.DSMT4">
                  <p:embed/>
                </p:oleObj>
              </mc:Choice>
              <mc:Fallback>
                <p:oleObj name="Equation" r:id="rId5" imgW="13334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657600"/>
                        <a:ext cx="419100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981200" y="3657600"/>
          <a:ext cx="420211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7" imgW="1320480" imgH="228600" progId="Equation.DSMT4">
                  <p:embed/>
                </p:oleObj>
              </mc:Choice>
              <mc:Fallback>
                <p:oleObj name="Equation" r:id="rId7" imgW="1320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657600"/>
                        <a:ext cx="4202113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AutoShap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Назовите число, записанное в стандартном виде:</a:t>
            </a:r>
          </a:p>
        </p:txBody>
      </p:sp>
      <p:graphicFrame>
        <p:nvGraphicFramePr>
          <p:cNvPr id="143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209800" y="3657600"/>
          <a:ext cx="33528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9" imgW="1130040" imgH="228600" progId="Equation.DSMT4">
                  <p:embed/>
                </p:oleObj>
              </mc:Choice>
              <mc:Fallback>
                <p:oleObj name="Equation" r:id="rId9" imgW="113004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57600"/>
                        <a:ext cx="3352800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2362200" y="3657600"/>
          <a:ext cx="344328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11" imgW="1180800" imgH="228600" progId="Equation.DSMT4">
                  <p:embed/>
                </p:oleObj>
              </mc:Choice>
              <mc:Fallback>
                <p:oleObj name="Equation" r:id="rId11" imgW="11808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657600"/>
                        <a:ext cx="3443288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  <a:latin typeface="Tahoma" pitchFamily="34" charset="0"/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  <a:latin typeface="Tahoma" pitchFamily="34" charset="0"/>
              </a:rPr>
              <a:t>ответ</a:t>
            </a:r>
          </a:p>
        </p:txBody>
      </p:sp>
      <p:sp>
        <p:nvSpPr>
          <p:cNvPr id="14347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  <p:bldP spid="14346" grpId="1" animBg="1"/>
      <p:bldP spid="14346" grpId="2" animBg="1"/>
      <p:bldP spid="14346" grpId="3" animBg="1"/>
      <p:bldP spid="14346" grpId="4" animBg="1"/>
      <p:bldP spid="14346" grpId="5" animBg="1"/>
      <p:bldP spid="14346" grpId="6" animBg="1"/>
      <p:bldP spid="14346" grpId="7" animBg="1"/>
      <p:bldP spid="14346" grpId="8" animBg="1"/>
      <p:bldP spid="14347" grpId="0" animBg="1"/>
    </p:bld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42</TotalTime>
  <Words>60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Капсулы</vt:lpstr>
      <vt:lpstr>Equation</vt:lpstr>
      <vt:lpstr>Стандартный вид числа</vt:lpstr>
      <vt:lpstr>Назовите правильную запись числа в стандартном виде:</vt:lpstr>
      <vt:lpstr>Назовите правильную запись числа в стандартном виде:</vt:lpstr>
      <vt:lpstr>Назовите правильную запись числа в стандартном виде:</vt:lpstr>
      <vt:lpstr>Назовите правильную запись числа в стандартном виде:</vt:lpstr>
      <vt:lpstr>Назовите число, записанное в стандартном виде: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Стандартный вид числа</dc:title>
  <dc:subject>Алгебра 8 класс</dc:subject>
  <dc:creator>www.mathvaz.ru</dc:creator>
  <cp:lastModifiedBy>Пользователь Windows</cp:lastModifiedBy>
  <cp:revision>8</cp:revision>
  <cp:lastPrinted>1601-01-01T00:00:00Z</cp:lastPrinted>
  <dcterms:created xsi:type="dcterms:W3CDTF">1601-01-01T00:00:00Z</dcterms:created>
  <dcterms:modified xsi:type="dcterms:W3CDTF">2019-05-20T11:59:34Z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