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81" r:id="rId3"/>
    <p:sldId id="282" r:id="rId4"/>
    <p:sldId id="283" r:id="rId5"/>
    <p:sldId id="269" r:id="rId6"/>
    <p:sldId id="268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4" r:id="rId18"/>
    <p:sldId id="285" r:id="rId19"/>
    <p:sldId id="286" r:id="rId20"/>
    <p:sldId id="287" r:id="rId21"/>
    <p:sldId id="288" r:id="rId22"/>
    <p:sldId id="280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25E1CDD-9F4F-42B9-BE4C-8FD24B1A174A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717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80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718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186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718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90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719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196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97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CAA22-EE5E-42DB-8B4F-2E107BB5CE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2874F-6105-4329-AF30-64B5D04FE3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30169-3574-4B0E-BB97-376DA0538B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5838A-A50E-4943-BC90-6C0959ADE0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97D98-9A2B-41BB-A032-DEF5C09C1C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37B90-35EC-47AF-9CEF-74B3C6D752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CB556-2266-4136-B17A-8C14E88E97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9BB25-EF92-47B3-8802-36C3884F7E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779F8-9051-4F24-A926-6834ACDC1C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96555-24D6-482F-AA16-44E6CF38FB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E03EC3C-9473-4C32-98C2-A79CDDD5F7B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15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615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615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6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616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616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6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6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16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172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617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6181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618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84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618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618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187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618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619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8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3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 Квадратный корень из произведения и дроби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dirty="0"/>
              <a:t>Задания для устного счета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Упражнение 8                                     </a:t>
            </a:r>
          </a:p>
          <a:p>
            <a:pPr>
              <a:lnSpc>
                <a:spcPct val="80000"/>
              </a:lnSpc>
            </a:pPr>
            <a:endParaRPr lang="ru-RU" sz="2000" dirty="0"/>
          </a:p>
          <a:p>
            <a:pPr>
              <a:lnSpc>
                <a:spcPct val="80000"/>
              </a:lnSpc>
            </a:pPr>
            <a:endParaRPr lang="ru-RU" sz="900" dirty="0"/>
          </a:p>
          <a:p>
            <a:pPr>
              <a:lnSpc>
                <a:spcPct val="80000"/>
              </a:lnSpc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выражения: 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4</a:t>
            </a:r>
          </a:p>
        </p:txBody>
      </p:sp>
      <p:graphicFrame>
        <p:nvGraphicFramePr>
          <p:cNvPr id="24585" name="Object 9"/>
          <p:cNvGraphicFramePr>
            <a:graphicFrameLocks noGrp="1" noChangeAspect="1"/>
          </p:cNvGraphicFramePr>
          <p:nvPr>
            <p:ph sz="half" idx="1"/>
          </p:nvPr>
        </p:nvGraphicFramePr>
        <p:xfrm>
          <a:off x="2743200" y="2590800"/>
          <a:ext cx="3146425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Equation" r:id="rId4" imgW="660240" imgH="228600" progId="Equation.DSMT4">
                  <p:embed/>
                </p:oleObj>
              </mc:Choice>
              <mc:Fallback>
                <p:oleObj name="Equation" r:id="rId4" imgW="66024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590800"/>
                        <a:ext cx="3146425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 advTm="15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выражения: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3810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5</a:t>
            </a:r>
          </a:p>
        </p:txBody>
      </p:sp>
      <p:graphicFrame>
        <p:nvGraphicFramePr>
          <p:cNvPr id="25609" name="Object 9"/>
          <p:cNvGraphicFramePr>
            <a:graphicFrameLocks noGrp="1" noChangeAspect="1"/>
          </p:cNvGraphicFramePr>
          <p:nvPr>
            <p:ph sz="half" idx="1"/>
          </p:nvPr>
        </p:nvGraphicFramePr>
        <p:xfrm>
          <a:off x="2895600" y="2590800"/>
          <a:ext cx="2765425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Equation" r:id="rId4" imgW="571320" imgH="228600" progId="Equation.DSMT4">
                  <p:embed/>
                </p:oleObj>
              </mc:Choice>
              <mc:Fallback>
                <p:oleObj name="Equation" r:id="rId4" imgW="57132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590800"/>
                        <a:ext cx="2765425" cy="110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 advTm="15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выражения: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6</a:t>
            </a:r>
          </a:p>
        </p:txBody>
      </p:sp>
      <p:graphicFrame>
        <p:nvGraphicFramePr>
          <p:cNvPr id="26633" name="Object 9"/>
          <p:cNvGraphicFramePr>
            <a:graphicFrameLocks noGrp="1" noChangeAspect="1"/>
          </p:cNvGraphicFramePr>
          <p:nvPr>
            <p:ph sz="half" idx="1"/>
          </p:nvPr>
        </p:nvGraphicFramePr>
        <p:xfrm>
          <a:off x="2667000" y="2590800"/>
          <a:ext cx="3375025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Equation" r:id="rId4" imgW="761760" imgH="241200" progId="Equation.DSMT4">
                  <p:embed/>
                </p:oleObj>
              </mc:Choice>
              <mc:Fallback>
                <p:oleObj name="Equation" r:id="rId4" imgW="761760" imgH="241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590800"/>
                        <a:ext cx="3375025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 advTm="15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выражения: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7</a:t>
            </a:r>
          </a:p>
        </p:txBody>
      </p:sp>
      <p:graphicFrame>
        <p:nvGraphicFramePr>
          <p:cNvPr id="27657" name="Object 9"/>
          <p:cNvGraphicFramePr>
            <a:graphicFrameLocks noGrp="1" noChangeAspect="1"/>
          </p:cNvGraphicFramePr>
          <p:nvPr>
            <p:ph sz="half" idx="1"/>
          </p:nvPr>
        </p:nvGraphicFramePr>
        <p:xfrm>
          <a:off x="2895600" y="2590800"/>
          <a:ext cx="2917825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Equation" r:id="rId4" imgW="685800" imgH="241200" progId="Equation.DSMT4">
                  <p:embed/>
                </p:oleObj>
              </mc:Choice>
              <mc:Fallback>
                <p:oleObj name="Equation" r:id="rId4" imgW="685800" imgH="241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590800"/>
                        <a:ext cx="2917825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 advTm="15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выражения: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8</a:t>
            </a:r>
          </a:p>
        </p:txBody>
      </p:sp>
      <p:graphicFrame>
        <p:nvGraphicFramePr>
          <p:cNvPr id="28681" name="Object 9"/>
          <p:cNvGraphicFramePr>
            <a:graphicFrameLocks noGrp="1" noChangeAspect="1"/>
          </p:cNvGraphicFramePr>
          <p:nvPr>
            <p:ph sz="half" idx="1"/>
          </p:nvPr>
        </p:nvGraphicFramePr>
        <p:xfrm>
          <a:off x="2667000" y="2590800"/>
          <a:ext cx="2971800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Equation" r:id="rId4" imgW="698400" imgH="241200" progId="Equation.DSMT4">
                  <p:embed/>
                </p:oleObj>
              </mc:Choice>
              <mc:Fallback>
                <p:oleObj name="Equation" r:id="rId4" imgW="698400" imgH="241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590800"/>
                        <a:ext cx="2971800" cy="1027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 advTm="15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выражения: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9</a:t>
            </a:r>
          </a:p>
        </p:txBody>
      </p:sp>
      <p:graphicFrame>
        <p:nvGraphicFramePr>
          <p:cNvPr id="29705" name="Object 9"/>
          <p:cNvGraphicFramePr>
            <a:graphicFrameLocks noGrp="1" noChangeAspect="1"/>
          </p:cNvGraphicFramePr>
          <p:nvPr>
            <p:ph sz="half" idx="1"/>
          </p:nvPr>
        </p:nvGraphicFramePr>
        <p:xfrm>
          <a:off x="2590800" y="2552700"/>
          <a:ext cx="358140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Equation" r:id="rId4" imgW="761760" imgH="228600" progId="Equation.DSMT4">
                  <p:embed/>
                </p:oleObj>
              </mc:Choice>
              <mc:Fallback>
                <p:oleObj name="Equation" r:id="rId4" imgW="76176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552700"/>
                        <a:ext cx="3581400" cy="107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 advTm="15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выражения: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10</a:t>
            </a:r>
          </a:p>
        </p:txBody>
      </p:sp>
      <p:graphicFrame>
        <p:nvGraphicFramePr>
          <p:cNvPr id="30729" name="Object 9"/>
          <p:cNvGraphicFramePr>
            <a:graphicFrameLocks noGrp="1" noChangeAspect="1"/>
          </p:cNvGraphicFramePr>
          <p:nvPr>
            <p:ph sz="half" idx="1"/>
          </p:nvPr>
        </p:nvGraphicFramePr>
        <p:xfrm>
          <a:off x="2646363" y="2609850"/>
          <a:ext cx="3468687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Equation" r:id="rId4" imgW="825480" imgH="228600" progId="Equation.DSMT4">
                  <p:embed/>
                </p:oleObj>
              </mc:Choice>
              <mc:Fallback>
                <p:oleObj name="Equation" r:id="rId4" imgW="82548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6363" y="2609850"/>
                        <a:ext cx="3468687" cy="960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 advTm="15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выражения: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11</a:t>
            </a:r>
          </a:p>
        </p:txBody>
      </p:sp>
      <p:graphicFrame>
        <p:nvGraphicFramePr>
          <p:cNvPr id="36869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3638550" y="2286000"/>
          <a:ext cx="142875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0" name="Equation" r:id="rId4" imgW="342720" imgH="457200" progId="Equation.DSMT4">
                  <p:embed/>
                </p:oleObj>
              </mc:Choice>
              <mc:Fallback>
                <p:oleObj name="Equation" r:id="rId4" imgW="342720" imgH="457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2286000"/>
                        <a:ext cx="1428750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 advTm="15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выражения: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37892" name="Oval 4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12</a:t>
            </a:r>
          </a:p>
        </p:txBody>
      </p:sp>
      <p:graphicFrame>
        <p:nvGraphicFramePr>
          <p:cNvPr id="37893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3638550" y="2408238"/>
          <a:ext cx="1428750" cy="165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4" name="Equation" r:id="rId4" imgW="393480" imgH="457200" progId="Equation.DSMT4">
                  <p:embed/>
                </p:oleObj>
              </mc:Choice>
              <mc:Fallback>
                <p:oleObj name="Equation" r:id="rId4" imgW="393480" imgH="457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2408238"/>
                        <a:ext cx="1428750" cy="165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 advTm="15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выражения: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13</a:t>
            </a:r>
          </a:p>
        </p:txBody>
      </p:sp>
      <p:graphicFrame>
        <p:nvGraphicFramePr>
          <p:cNvPr id="38917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3638550" y="2408238"/>
          <a:ext cx="1428750" cy="165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8" name="Equation" r:id="rId4" imgW="393480" imgH="457200" progId="Equation.DSMT4">
                  <p:embed/>
                </p:oleObj>
              </mc:Choice>
              <mc:Fallback>
                <p:oleObj name="Equation" r:id="rId4" imgW="393480" imgH="457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2408238"/>
                        <a:ext cx="1428750" cy="165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 advTm="15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Найдите значение выражения:</a:t>
            </a:r>
          </a:p>
        </p:txBody>
      </p:sp>
      <p:graphicFrame>
        <p:nvGraphicFramePr>
          <p:cNvPr id="3277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819400" y="2667000"/>
          <a:ext cx="2514600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1" name="Equation" r:id="rId3" imgW="660240" imgH="228600" progId="Equation.DSMT4">
                  <p:embed/>
                </p:oleObj>
              </mc:Choice>
              <mc:Fallback>
                <p:oleObj name="Equation" r:id="rId3" imgW="66024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667000"/>
                        <a:ext cx="2514600" cy="868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781300" y="4926013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latin typeface="Verdana" pitchFamily="34" charset="0"/>
              </a:rPr>
              <a:t>Правильный ответ: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5684838" y="4738688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30</a:t>
            </a:r>
          </a:p>
        </p:txBody>
      </p:sp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3200400" y="2667000"/>
          <a:ext cx="2228850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2" name="Equation" r:id="rId5" imgW="571320" imgH="228600" progId="Equation.DSMT4">
                  <p:embed/>
                </p:oleObj>
              </mc:Choice>
              <mc:Fallback>
                <p:oleObj name="Equation" r:id="rId5" imgW="57132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667000"/>
                        <a:ext cx="2228850" cy="890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5638800" y="4724400"/>
            <a:ext cx="106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10</a:t>
            </a:r>
          </a:p>
        </p:txBody>
      </p:sp>
      <p:graphicFrame>
        <p:nvGraphicFramePr>
          <p:cNvPr id="32776" name="Object 8"/>
          <p:cNvGraphicFramePr>
            <a:graphicFrameLocks noChangeAspect="1"/>
          </p:cNvGraphicFramePr>
          <p:nvPr/>
        </p:nvGraphicFramePr>
        <p:xfrm>
          <a:off x="3276600" y="2667000"/>
          <a:ext cx="1822450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3" name="Equation" r:id="rId7" imgW="495000" imgH="228600" progId="Equation.DSMT4">
                  <p:embed/>
                </p:oleObj>
              </mc:Choice>
              <mc:Fallback>
                <p:oleObj name="Equation" r:id="rId7" imgW="49500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667000"/>
                        <a:ext cx="1822450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5791200" y="4724400"/>
            <a:ext cx="5445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4</a:t>
            </a:r>
          </a:p>
        </p:txBody>
      </p:sp>
      <p:graphicFrame>
        <p:nvGraphicFramePr>
          <p:cNvPr id="32778" name="Object 10"/>
          <p:cNvGraphicFramePr>
            <a:graphicFrameLocks noChangeAspect="1"/>
          </p:cNvGraphicFramePr>
          <p:nvPr/>
        </p:nvGraphicFramePr>
        <p:xfrm>
          <a:off x="3200400" y="2667000"/>
          <a:ext cx="203041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name="Equation" r:id="rId9" imgW="571320" imgH="228600" progId="Equation.DSMT4">
                  <p:embed/>
                </p:oleObj>
              </mc:Choice>
              <mc:Fallback>
                <p:oleObj name="Equation" r:id="rId9" imgW="57132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667000"/>
                        <a:ext cx="2030413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5791200" y="4800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9</a:t>
            </a:r>
          </a:p>
        </p:txBody>
      </p:sp>
      <p:graphicFrame>
        <p:nvGraphicFramePr>
          <p:cNvPr id="32780" name="Object 12"/>
          <p:cNvGraphicFramePr>
            <a:graphicFrameLocks noChangeAspect="1"/>
          </p:cNvGraphicFramePr>
          <p:nvPr/>
        </p:nvGraphicFramePr>
        <p:xfrm>
          <a:off x="3200400" y="2590800"/>
          <a:ext cx="21399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5" name="Equation" r:id="rId11" imgW="495000" imgH="228600" progId="Equation.DSMT4">
                  <p:embed/>
                </p:oleObj>
              </mc:Choice>
              <mc:Fallback>
                <p:oleObj name="Equation" r:id="rId11" imgW="49500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590800"/>
                        <a:ext cx="2139950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5715000" y="48006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3" grpId="1"/>
      <p:bldP spid="32775" grpId="0"/>
      <p:bldP spid="32775" grpId="1"/>
      <p:bldP spid="32777" grpId="0"/>
      <p:bldP spid="32777" grpId="1"/>
      <p:bldP spid="32779" grpId="0"/>
      <p:bldP spid="32779" grpId="1"/>
      <p:bldP spid="3278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выражения: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14</a:t>
            </a:r>
          </a:p>
        </p:txBody>
      </p:sp>
      <p:graphicFrame>
        <p:nvGraphicFramePr>
          <p:cNvPr id="39941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3638550" y="2408238"/>
          <a:ext cx="1428750" cy="165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2" name="Equation" r:id="rId4" imgW="393480" imgH="457200" progId="Equation.DSMT4">
                  <p:embed/>
                </p:oleObj>
              </mc:Choice>
              <mc:Fallback>
                <p:oleObj name="Equation" r:id="rId4" imgW="393480" imgH="457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2408238"/>
                        <a:ext cx="1428750" cy="165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 advTm="15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выражения: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40964" name="Oval 4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15</a:t>
            </a:r>
          </a:p>
        </p:txBody>
      </p:sp>
      <p:graphicFrame>
        <p:nvGraphicFramePr>
          <p:cNvPr id="40965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3638550" y="2433638"/>
          <a:ext cx="1428750" cy="160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6" name="Equation" r:id="rId4" imgW="406080" imgH="457200" progId="Equation.DSMT4">
                  <p:embed/>
                </p:oleObj>
              </mc:Choice>
              <mc:Fallback>
                <p:oleObj name="Equation" r:id="rId4" imgW="406080" imgH="457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2433638"/>
                        <a:ext cx="1428750" cy="160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 advTm="15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Заполненные бланки ответов сдайте учителю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06875" y="2357438"/>
            <a:ext cx="3775075" cy="1370012"/>
          </a:xfrm>
        </p:spPr>
        <p:txBody>
          <a:bodyPr/>
          <a:lstStyle/>
          <a:p>
            <a:r>
              <a:rPr lang="ru-RU" sz="3000"/>
              <a:t>Приготовьте рабочие тетради и откройте учебник  </a:t>
            </a:r>
          </a:p>
        </p:txBody>
      </p:sp>
      <p:pic>
        <p:nvPicPr>
          <p:cNvPr id="31748" name="Picture 4" descr="1c6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8763" y="2105025"/>
            <a:ext cx="1797050" cy="3228975"/>
          </a:xfrm>
          <a:prstGeom prst="rect">
            <a:avLst/>
          </a:prstGeom>
          <a:noFill/>
        </p:spPr>
      </p:pic>
      <p:sp>
        <p:nvSpPr>
          <p:cNvPr id="31749" name="AutoShape 5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892550" y="6443663"/>
            <a:ext cx="1398588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50" name="Text Box 6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4222750" y="6389688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u="sng">
                <a:solidFill>
                  <a:schemeClr val="bg1"/>
                </a:solidFill>
                <a:latin typeface="Tahoma" pitchFamily="34" charset="0"/>
              </a:rPr>
              <a:t>Закрыть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  <p:bldP spid="317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Найдите значение выражения:</a:t>
            </a:r>
          </a:p>
        </p:txBody>
      </p:sp>
      <p:graphicFrame>
        <p:nvGraphicFramePr>
          <p:cNvPr id="34819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819400" y="2632075"/>
          <a:ext cx="297180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9" name="Equation" r:id="rId3" imgW="761760" imgH="228600" progId="Equation.DSMT4">
                  <p:embed/>
                </p:oleObj>
              </mc:Choice>
              <mc:Fallback>
                <p:oleObj name="Equation" r:id="rId3" imgW="76176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632075"/>
                        <a:ext cx="2971800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2781300" y="4926013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latin typeface="Verdana" pitchFamily="34" charset="0"/>
              </a:rPr>
              <a:t>Правильный ответ: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5684838" y="4738688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6</a:t>
            </a:r>
          </a:p>
        </p:txBody>
      </p:sp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2895600" y="2667000"/>
          <a:ext cx="3219450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0" name="Equation" r:id="rId5" imgW="825480" imgH="228600" progId="Equation.DSMT4">
                  <p:embed/>
                </p:oleObj>
              </mc:Choice>
              <mc:Fallback>
                <p:oleObj name="Equation" r:id="rId5" imgW="82548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667000"/>
                        <a:ext cx="3219450" cy="890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5562600" y="4724400"/>
            <a:ext cx="106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10</a:t>
            </a:r>
          </a:p>
        </p:txBody>
      </p:sp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3048000" y="2590800"/>
          <a:ext cx="2570163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1" name="Equation" r:id="rId7" imgW="698400" imgH="241200" progId="Equation.DSMT4">
                  <p:embed/>
                </p:oleObj>
              </mc:Choice>
              <mc:Fallback>
                <p:oleObj name="Equation" r:id="rId7" imgW="698400" imgH="2412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590800"/>
                        <a:ext cx="2570163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5715000" y="4800600"/>
            <a:ext cx="5445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8</a:t>
            </a:r>
          </a:p>
        </p:txBody>
      </p:sp>
      <p:graphicFrame>
        <p:nvGraphicFramePr>
          <p:cNvPr id="34826" name="Object 10"/>
          <p:cNvGraphicFramePr>
            <a:graphicFrameLocks noChangeAspect="1"/>
          </p:cNvGraphicFramePr>
          <p:nvPr/>
        </p:nvGraphicFramePr>
        <p:xfrm>
          <a:off x="3276600" y="2667000"/>
          <a:ext cx="233680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2" name="Equation" r:id="rId9" imgW="685800" imgH="241200" progId="Equation.DSMT4">
                  <p:embed/>
                </p:oleObj>
              </mc:Choice>
              <mc:Fallback>
                <p:oleObj name="Equation" r:id="rId9" imgW="685800" imgH="2412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667000"/>
                        <a:ext cx="2336800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5867400" y="4800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7</a:t>
            </a:r>
          </a:p>
        </p:txBody>
      </p:sp>
      <p:graphicFrame>
        <p:nvGraphicFramePr>
          <p:cNvPr id="34828" name="Object 12"/>
          <p:cNvGraphicFramePr>
            <a:graphicFrameLocks noChangeAspect="1"/>
          </p:cNvGraphicFramePr>
          <p:nvPr/>
        </p:nvGraphicFramePr>
        <p:xfrm>
          <a:off x="3200400" y="2590800"/>
          <a:ext cx="2792413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3" name="Equation" r:id="rId11" imgW="761760" imgH="241200" progId="Equation.DSMT4">
                  <p:embed/>
                </p:oleObj>
              </mc:Choice>
              <mc:Fallback>
                <p:oleObj name="Equation" r:id="rId11" imgW="761760" imgH="2412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590800"/>
                        <a:ext cx="2792413" cy="8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5715000" y="48006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  <p:bldP spid="34821" grpId="1"/>
      <p:bldP spid="34823" grpId="0"/>
      <p:bldP spid="34823" grpId="1"/>
      <p:bldP spid="34825" grpId="0"/>
      <p:bldP spid="34825" grpId="1"/>
      <p:bldP spid="34827" grpId="0"/>
      <p:bldP spid="34827" grpId="1"/>
      <p:bldP spid="348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Найдите значение выражения: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781300" y="4926013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latin typeface="Verdana" pitchFamily="34" charset="0"/>
              </a:rPr>
              <a:t>Правильный ответ:</a:t>
            </a:r>
          </a:p>
        </p:txBody>
      </p:sp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3886200" y="2514600"/>
          <a:ext cx="1347788" cy="156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5" name="Equation" r:id="rId3" imgW="393480" imgH="457200" progId="Equation.DSMT4">
                  <p:embed/>
                </p:oleObj>
              </mc:Choice>
              <mc:Fallback>
                <p:oleObj name="Equation" r:id="rId3" imgW="39348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514600"/>
                        <a:ext cx="1347788" cy="156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5562600" y="47244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9</a:t>
            </a:r>
          </a:p>
        </p:txBody>
      </p:sp>
      <p:graphicFrame>
        <p:nvGraphicFramePr>
          <p:cNvPr id="35848" name="Object 8"/>
          <p:cNvGraphicFramePr>
            <a:graphicFrameLocks noChangeAspect="1"/>
          </p:cNvGraphicFramePr>
          <p:nvPr/>
        </p:nvGraphicFramePr>
        <p:xfrm>
          <a:off x="4038600" y="2514600"/>
          <a:ext cx="1192213" cy="158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6" name="Equation" r:id="rId5" imgW="342720" imgH="457200" progId="Equation.DSMT4">
                  <p:embed/>
                </p:oleObj>
              </mc:Choice>
              <mc:Fallback>
                <p:oleObj name="Equation" r:id="rId5" imgW="342720" imgH="4572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514600"/>
                        <a:ext cx="1192213" cy="158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5562600" y="4800600"/>
            <a:ext cx="5445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2</a:t>
            </a:r>
          </a:p>
        </p:txBody>
      </p:sp>
      <p:graphicFrame>
        <p:nvGraphicFramePr>
          <p:cNvPr id="35850" name="Object 10"/>
          <p:cNvGraphicFramePr>
            <a:graphicFrameLocks noChangeAspect="1"/>
          </p:cNvGraphicFramePr>
          <p:nvPr/>
        </p:nvGraphicFramePr>
        <p:xfrm>
          <a:off x="4038600" y="2590800"/>
          <a:ext cx="1262063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7" name="Equation" r:id="rId7" imgW="406080" imgH="457200" progId="Equation.DSMT4">
                  <p:embed/>
                </p:oleObj>
              </mc:Choice>
              <mc:Fallback>
                <p:oleObj name="Equation" r:id="rId7" imgW="406080" imgH="4572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590800"/>
                        <a:ext cx="1262063" cy="1419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5638800" y="4800600"/>
            <a:ext cx="555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7</a:t>
            </a:r>
          </a:p>
        </p:txBody>
      </p:sp>
      <p:graphicFrame>
        <p:nvGraphicFramePr>
          <p:cNvPr id="35852" name="Object 12"/>
          <p:cNvGraphicFramePr>
            <a:graphicFrameLocks noChangeAspect="1"/>
          </p:cNvGraphicFramePr>
          <p:nvPr/>
        </p:nvGraphicFramePr>
        <p:xfrm>
          <a:off x="4114800" y="2590800"/>
          <a:ext cx="1233488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8" name="Equation" r:id="rId9" imgW="393480" imgH="457200" progId="Equation.DSMT4">
                  <p:embed/>
                </p:oleObj>
              </mc:Choice>
              <mc:Fallback>
                <p:oleObj name="Equation" r:id="rId9" imgW="393480" imgH="4572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590800"/>
                        <a:ext cx="1233488" cy="1431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5562600" y="472440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8</a:t>
            </a:r>
          </a:p>
        </p:txBody>
      </p:sp>
      <p:graphicFrame>
        <p:nvGraphicFramePr>
          <p:cNvPr id="35854" name="Object 14"/>
          <p:cNvGraphicFramePr>
            <a:graphicFrameLocks noChangeAspect="1"/>
          </p:cNvGraphicFramePr>
          <p:nvPr/>
        </p:nvGraphicFramePr>
        <p:xfrm>
          <a:off x="4114800" y="2590800"/>
          <a:ext cx="1300163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9" name="Equation" r:id="rId11" imgW="393480" imgH="457200" progId="Equation.DSMT4">
                  <p:embed/>
                </p:oleObj>
              </mc:Choice>
              <mc:Fallback>
                <p:oleObj name="Equation" r:id="rId11" imgW="393480" imgH="4572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590800"/>
                        <a:ext cx="1300163" cy="150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5486400" y="4800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/>
      <p:bldP spid="35847" grpId="1"/>
      <p:bldP spid="35849" grpId="0"/>
      <p:bldP spid="35849" grpId="1"/>
      <p:bldP spid="35851" grpId="0"/>
      <p:bldP spid="35851" grpId="1"/>
      <p:bldP spid="35853" grpId="0"/>
      <p:bldP spid="35853" grpId="1"/>
      <p:bldP spid="358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/>
          <p:cNvSpPr>
            <a:spLocks noChangeArrowheads="1"/>
          </p:cNvSpPr>
          <p:nvPr/>
        </p:nvSpPr>
        <p:spPr bwMode="auto">
          <a:xfrm>
            <a:off x="5410200" y="2438400"/>
            <a:ext cx="2438400" cy="2362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/>
              <a:t>Приготовься к ответу на эти же вопросы в автоматическом режиме показа слайдов</a:t>
            </a:r>
          </a:p>
        </p:txBody>
      </p:sp>
      <p:pic>
        <p:nvPicPr>
          <p:cNvPr id="20484" name="Picture 4" descr="фвцф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905000"/>
            <a:ext cx="4114800" cy="3429000"/>
          </a:xfrm>
          <a:prstGeom prst="rect">
            <a:avLst/>
          </a:prstGeom>
          <a:noFill/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410200" y="1905000"/>
            <a:ext cx="2373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До начала осталось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248400" y="5105400"/>
            <a:ext cx="922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секунд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  <p:bldP spid="204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0" name="Oval 14"/>
          <p:cNvSpPr>
            <a:spLocks noChangeArrowheads="1"/>
          </p:cNvSpPr>
          <p:nvPr/>
        </p:nvSpPr>
        <p:spPr bwMode="auto">
          <a:xfrm>
            <a:off x="5410200" y="2438400"/>
            <a:ext cx="2438400" cy="2362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/>
              <a:t>Приготовься к ответу на эти же вопросы в автоматическом режиме показа слайдов</a:t>
            </a:r>
          </a:p>
        </p:txBody>
      </p:sp>
      <p:pic>
        <p:nvPicPr>
          <p:cNvPr id="19462" name="Picture 6" descr="фвцфв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905000"/>
            <a:ext cx="4114800" cy="3429000"/>
          </a:xfrm>
          <a:prstGeom prst="rect">
            <a:avLst/>
          </a:prstGeom>
          <a:noFill/>
        </p:spPr>
      </p:pic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6172200" y="28194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9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6248400" y="28194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8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6248400" y="28194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7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6248400" y="28956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6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6172200" y="28956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5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6172200" y="29718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4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6248400" y="29718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3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6248400" y="29718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2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6172200" y="28956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1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6248400" y="29718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0</a:t>
            </a:r>
          </a:p>
        </p:txBody>
      </p:sp>
    </p:spTree>
  </p:cSld>
  <p:clrMapOvr>
    <a:masterClrMapping/>
  </p:clrMapOvr>
  <p:transition advClick="0" advTm="1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6" grpId="0"/>
      <p:bldP spid="19466" grpId="1"/>
      <p:bldP spid="19471" grpId="0"/>
      <p:bldP spid="19471" grpId="1"/>
      <p:bldP spid="19472" grpId="0"/>
      <p:bldP spid="19472" grpId="1"/>
      <p:bldP spid="19473" grpId="0"/>
      <p:bldP spid="19473" grpId="1"/>
      <p:bldP spid="19474" grpId="0"/>
      <p:bldP spid="19474" grpId="1"/>
      <p:bldP spid="19475" grpId="0"/>
      <p:bldP spid="19475" grpId="1"/>
      <p:bldP spid="19476" grpId="0"/>
      <p:bldP spid="19476" grpId="1"/>
      <p:bldP spid="19477" grpId="0"/>
      <p:bldP spid="19477" grpId="1"/>
      <p:bldP spid="19478" grpId="0"/>
      <p:bldP spid="19478" grpId="1"/>
      <p:bldP spid="19479" grpId="0"/>
      <p:bldP spid="1947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выражения:</a:t>
            </a:r>
          </a:p>
        </p:txBody>
      </p:sp>
      <p:graphicFrame>
        <p:nvGraphicFramePr>
          <p:cNvPr id="21507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2971800" y="2566988"/>
          <a:ext cx="2384425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4" imgW="495000" imgH="228600" progId="Equation.DSMT4">
                  <p:embed/>
                </p:oleObj>
              </mc:Choice>
              <mc:Fallback>
                <p:oleObj name="Equation" r:id="rId4" imgW="4950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566988"/>
                        <a:ext cx="2384425" cy="110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</p:spTree>
  </p:cSld>
  <p:clrMapOvr>
    <a:masterClrMapping/>
  </p:clrMapOvr>
  <p:transition advClick="0" advTm="15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выражения: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2</a:t>
            </a:r>
          </a:p>
        </p:txBody>
      </p:sp>
      <p:graphicFrame>
        <p:nvGraphicFramePr>
          <p:cNvPr id="22536" name="Object 8"/>
          <p:cNvGraphicFramePr>
            <a:graphicFrameLocks noGrp="1" noChangeAspect="1"/>
          </p:cNvGraphicFramePr>
          <p:nvPr>
            <p:ph sz="half" idx="2"/>
          </p:nvPr>
        </p:nvGraphicFramePr>
        <p:xfrm>
          <a:off x="2895600" y="2571750"/>
          <a:ext cx="262890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Equation" r:id="rId4" imgW="571320" imgH="228600" progId="Equation.DSMT4">
                  <p:embed/>
                </p:oleObj>
              </mc:Choice>
              <mc:Fallback>
                <p:oleObj name="Equation" r:id="rId4" imgW="57132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571750"/>
                        <a:ext cx="2628900" cy="1052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 advTm="15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выражения: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3</a:t>
            </a:r>
          </a:p>
        </p:txBody>
      </p:sp>
      <p:graphicFrame>
        <p:nvGraphicFramePr>
          <p:cNvPr id="23561" name="Object 9"/>
          <p:cNvGraphicFramePr>
            <a:graphicFrameLocks noGrp="1" noChangeAspect="1"/>
          </p:cNvGraphicFramePr>
          <p:nvPr>
            <p:ph sz="half" idx="1"/>
          </p:nvPr>
        </p:nvGraphicFramePr>
        <p:xfrm>
          <a:off x="2971800" y="2566988"/>
          <a:ext cx="2384425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Equation" r:id="rId4" imgW="495000" imgH="228600" progId="Equation.DSMT4">
                  <p:embed/>
                </p:oleObj>
              </mc:Choice>
              <mc:Fallback>
                <p:oleObj name="Equation" r:id="rId4" imgW="49500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566988"/>
                        <a:ext cx="2384425" cy="110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 advTm="15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115</TotalTime>
  <Words>219</Words>
  <Application>Microsoft Office PowerPoint</Application>
  <PresentationFormat>Экран (4:3)</PresentationFormat>
  <Paragraphs>87</Paragraphs>
  <Slides>22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Comic Sans MS</vt:lpstr>
      <vt:lpstr>Tahoma</vt:lpstr>
      <vt:lpstr>Verdana</vt:lpstr>
      <vt:lpstr>Пастель</vt:lpstr>
      <vt:lpstr>Equation</vt:lpstr>
      <vt:lpstr> Квадратный корень из произведения и дроби</vt:lpstr>
      <vt:lpstr>Найдите значение выражения:</vt:lpstr>
      <vt:lpstr>Найдите значение выражения:</vt:lpstr>
      <vt:lpstr>Найдите значение выражения:</vt:lpstr>
      <vt:lpstr>Приготовься к ответу на эти же вопросы в автоматическом режиме показа слайдов</vt:lpstr>
      <vt:lpstr>Приготовься к ответу на эти же вопросы в автоматическом режиме показа слайдов</vt:lpstr>
      <vt:lpstr>Найдите значение выражения:</vt:lpstr>
      <vt:lpstr>Найдите значение выражения:</vt:lpstr>
      <vt:lpstr>Найдите значение выражения:</vt:lpstr>
      <vt:lpstr>Найдите значение выражения: </vt:lpstr>
      <vt:lpstr>Найдите значение выражения:</vt:lpstr>
      <vt:lpstr>Найдите значение выражения:</vt:lpstr>
      <vt:lpstr>Найдите значение выражения:</vt:lpstr>
      <vt:lpstr>Найдите значение выражения:</vt:lpstr>
      <vt:lpstr>Найдите значение выражения:</vt:lpstr>
      <vt:lpstr>Найдите значение выражения:</vt:lpstr>
      <vt:lpstr>Найдите значение выражения:</vt:lpstr>
      <vt:lpstr>Найдите значение выражения:</vt:lpstr>
      <vt:lpstr>Найдите значение выражения:</vt:lpstr>
      <vt:lpstr>Найдите значение выражения:</vt:lpstr>
      <vt:lpstr>Найдите значение выражения:</vt:lpstr>
      <vt:lpstr>Заполненные бланки ответов сдайте учителю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Квадратный корень из произведения и дроби</dc:title>
  <dc:subject>Алгебра 8 класс</dc:subject>
  <dc:creator>www.mathvaz.ru</dc:creator>
  <cp:lastModifiedBy>Пользователь Windows</cp:lastModifiedBy>
  <cp:revision>13</cp:revision>
  <cp:lastPrinted>1601-01-01T00:00:00Z</cp:lastPrinted>
  <dcterms:created xsi:type="dcterms:W3CDTF">1601-01-01T00:00:00Z</dcterms:created>
  <dcterms:modified xsi:type="dcterms:W3CDTF">2019-05-20T11:54:05Z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