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518F676-3C96-4F20-926B-51E8085DD0D1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717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717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17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EBF9B-1D97-448D-BBDD-12DE0B2A993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56F587-A7BC-484E-A024-31EAAEDD5F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CE9A5F-CA33-4A64-9CB4-B1FA6A8747C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71F02-4428-42EC-8866-B0FE3D8B0B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E1814-17BB-4196-8A16-5695D190D5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8F6CD5-A716-46B4-9DDE-60E45274E0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331737-BB14-4D5D-956E-8DFCFBA59F1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D825B3-666F-4065-8D65-CCFF6C6728A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986FCF-9DB4-4AE1-8829-6E75762CA2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5B93F-A424-4357-AA38-6442BD5EBE5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97378B6-0E42-4B04-88E8-A2A3167FE71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15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Числовые промежутки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dirty="0"/>
              <a:t>Задания для устного счета</a:t>
            </a:r>
          </a:p>
          <a:p>
            <a:pPr>
              <a:lnSpc>
                <a:spcPct val="90000"/>
              </a:lnSpc>
            </a:pPr>
            <a:r>
              <a:rPr lang="ru-RU" dirty="0"/>
              <a:t>Упражнение 15                                     </a:t>
            </a:r>
          </a:p>
          <a:p>
            <a:pPr>
              <a:lnSpc>
                <a:spcPct val="90000"/>
              </a:lnSpc>
            </a:pPr>
            <a:endParaRPr lang="ru-RU" sz="2400" dirty="0"/>
          </a:p>
          <a:p>
            <a:pPr>
              <a:lnSpc>
                <a:spcPct val="90000"/>
              </a:lnSpc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7" descr="Темный диагональный 2"/>
          <p:cNvSpPr>
            <a:spLocks noChangeArrowheads="1"/>
          </p:cNvSpPr>
          <p:nvPr/>
        </p:nvSpPr>
        <p:spPr bwMode="auto">
          <a:xfrm>
            <a:off x="2514600" y="3200400"/>
            <a:ext cx="3429000" cy="2286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158038" cy="1412875"/>
          </a:xfrm>
        </p:spPr>
        <p:txBody>
          <a:bodyPr/>
          <a:lstStyle/>
          <a:p>
            <a:r>
              <a:rPr lang="ru-RU" sz="2400"/>
              <a:t>Назовите наименьшее целое число, принадлежащее данному числовому промежутку:</a:t>
            </a:r>
          </a:p>
        </p:txBody>
      </p:sp>
      <p:grpSp>
        <p:nvGrpSpPr>
          <p:cNvPr id="9224" name="Group 8"/>
          <p:cNvGrpSpPr>
            <a:grpSpLocks/>
          </p:cNvGrpSpPr>
          <p:nvPr/>
        </p:nvGrpSpPr>
        <p:grpSpPr bwMode="auto">
          <a:xfrm>
            <a:off x="1524000" y="3352800"/>
            <a:ext cx="6477000" cy="152400"/>
            <a:chOff x="960" y="2112"/>
            <a:chExt cx="4080" cy="96"/>
          </a:xfrm>
        </p:grpSpPr>
        <p:sp>
          <p:nvSpPr>
            <p:cNvPr id="9220" name="Line 4"/>
            <p:cNvSpPr>
              <a:spLocks noChangeShapeType="1"/>
            </p:cNvSpPr>
            <p:nvPr/>
          </p:nvSpPr>
          <p:spPr bwMode="auto">
            <a:xfrm>
              <a:off x="960" y="2160"/>
              <a:ext cx="40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21" name="Oval 5"/>
            <p:cNvSpPr>
              <a:spLocks noChangeArrowheads="1"/>
            </p:cNvSpPr>
            <p:nvPr/>
          </p:nvSpPr>
          <p:spPr bwMode="auto">
            <a:xfrm>
              <a:off x="1536" y="2112"/>
              <a:ext cx="96" cy="9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2" name="Oval 6"/>
            <p:cNvSpPr>
              <a:spLocks noChangeArrowheads="1"/>
            </p:cNvSpPr>
            <p:nvPr/>
          </p:nvSpPr>
          <p:spPr bwMode="auto">
            <a:xfrm>
              <a:off x="3696" y="2112"/>
              <a:ext cx="96" cy="9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209800" y="3581400"/>
            <a:ext cx="577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-3,5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5791200" y="3581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3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371600" y="4876800"/>
            <a:ext cx="291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Правильный ответ: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4595813" y="4776788"/>
            <a:ext cx="5445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-3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928688" y="0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ru-RU" sz="2400">
                <a:solidFill>
                  <a:schemeClr val="tx2"/>
                </a:solidFill>
              </a:rPr>
              <a:t>Назовите количество целых чисел, принадлежащих данному числовому промежутку: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4719638" y="4773613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6</a:t>
            </a: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904875" y="0"/>
            <a:ext cx="7158038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ru-RU" sz="2400">
                <a:solidFill>
                  <a:schemeClr val="tx2"/>
                </a:solidFill>
              </a:rPr>
              <a:t>Назовите наибольшее целое число, принадлежащее данному числовому промежутку: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711700" y="4779963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nimBg="1"/>
      <p:bldP spid="9218" grpId="0"/>
      <p:bldP spid="9228" grpId="0"/>
      <p:bldP spid="9228" grpId="1"/>
      <p:bldP spid="9229" grpId="0"/>
      <p:bldP spid="9229" grpId="1"/>
      <p:bldP spid="9230" grpId="0"/>
      <p:bldP spid="9230" grpId="1"/>
      <p:bldP spid="9231" grpId="1"/>
      <p:bldP spid="92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 descr="Темный диагональный 2"/>
          <p:cNvSpPr>
            <a:spLocks noChangeArrowheads="1"/>
          </p:cNvSpPr>
          <p:nvPr/>
        </p:nvSpPr>
        <p:spPr bwMode="auto">
          <a:xfrm>
            <a:off x="2514600" y="3200400"/>
            <a:ext cx="3429000" cy="2286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158038" cy="1412875"/>
          </a:xfrm>
        </p:spPr>
        <p:txBody>
          <a:bodyPr/>
          <a:lstStyle/>
          <a:p>
            <a:r>
              <a:rPr lang="ru-RU" sz="2400"/>
              <a:t>Назовите наименьшее целое число, принадлежащее данному числовому промежутку:</a:t>
            </a: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1524000" y="3352800"/>
            <a:ext cx="6477000" cy="152400"/>
            <a:chOff x="960" y="2112"/>
            <a:chExt cx="4080" cy="96"/>
          </a:xfrm>
        </p:grpSpPr>
        <p:sp>
          <p:nvSpPr>
            <p:cNvPr id="11269" name="Line 5"/>
            <p:cNvSpPr>
              <a:spLocks noChangeShapeType="1"/>
            </p:cNvSpPr>
            <p:nvPr/>
          </p:nvSpPr>
          <p:spPr bwMode="auto">
            <a:xfrm>
              <a:off x="960" y="2160"/>
              <a:ext cx="40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70" name="Oval 6"/>
            <p:cNvSpPr>
              <a:spLocks noChangeArrowheads="1"/>
            </p:cNvSpPr>
            <p:nvPr/>
          </p:nvSpPr>
          <p:spPr bwMode="auto">
            <a:xfrm>
              <a:off x="1536" y="2112"/>
              <a:ext cx="96" cy="96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1" name="Oval 7"/>
            <p:cNvSpPr>
              <a:spLocks noChangeArrowheads="1"/>
            </p:cNvSpPr>
            <p:nvPr/>
          </p:nvSpPr>
          <p:spPr bwMode="auto">
            <a:xfrm>
              <a:off x="3696" y="2112"/>
              <a:ext cx="96" cy="9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209800" y="3581400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-1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5791200" y="3581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2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1371600" y="4876800"/>
            <a:ext cx="291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Правильный ответ: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4495800" y="4776788"/>
            <a:ext cx="544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-1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928688" y="0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ru-RU" sz="2400">
                <a:solidFill>
                  <a:schemeClr val="tx2"/>
                </a:solidFill>
              </a:rPr>
              <a:t>Назовите количество целых чисел, принадлежащих данному числовому промежутку: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4619625" y="4786313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3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904875" y="0"/>
            <a:ext cx="7158038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ru-RU" sz="2400">
                <a:solidFill>
                  <a:schemeClr val="tx2"/>
                </a:solidFill>
              </a:rPr>
              <a:t>Назовите наибольшее целое число, принадлежащее данному числовому промежутку: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4627563" y="4792663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11267" grpId="0"/>
      <p:bldP spid="11275" grpId="0"/>
      <p:bldP spid="11275" grpId="1"/>
      <p:bldP spid="11276" grpId="0"/>
      <p:bldP spid="11276" grpId="1"/>
      <p:bldP spid="11277" grpId="0"/>
      <p:bldP spid="11277" grpId="1"/>
      <p:bldP spid="11278" grpId="0"/>
      <p:bldP spid="112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 descr="Темный диагональный 2"/>
          <p:cNvSpPr>
            <a:spLocks noChangeArrowheads="1"/>
          </p:cNvSpPr>
          <p:nvPr/>
        </p:nvSpPr>
        <p:spPr bwMode="auto">
          <a:xfrm>
            <a:off x="2514600" y="3200400"/>
            <a:ext cx="3429000" cy="2286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158038" cy="1412875"/>
          </a:xfrm>
        </p:spPr>
        <p:txBody>
          <a:bodyPr/>
          <a:lstStyle/>
          <a:p>
            <a:r>
              <a:rPr lang="ru-RU" sz="2400"/>
              <a:t>Назовите наименьшее целое число, принадлежащее данному числовому промежутку:</a:t>
            </a:r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1524000" y="3352800"/>
            <a:ext cx="6477000" cy="152400"/>
            <a:chOff x="960" y="2112"/>
            <a:chExt cx="4080" cy="96"/>
          </a:xfrm>
        </p:grpSpPr>
        <p:sp>
          <p:nvSpPr>
            <p:cNvPr id="12293" name="Line 5"/>
            <p:cNvSpPr>
              <a:spLocks noChangeShapeType="1"/>
            </p:cNvSpPr>
            <p:nvPr/>
          </p:nvSpPr>
          <p:spPr bwMode="auto">
            <a:xfrm>
              <a:off x="960" y="2160"/>
              <a:ext cx="40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294" name="Oval 6"/>
            <p:cNvSpPr>
              <a:spLocks noChangeArrowheads="1"/>
            </p:cNvSpPr>
            <p:nvPr/>
          </p:nvSpPr>
          <p:spPr bwMode="auto">
            <a:xfrm>
              <a:off x="1536" y="2112"/>
              <a:ext cx="96" cy="9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95" name="Oval 7"/>
            <p:cNvSpPr>
              <a:spLocks noChangeArrowheads="1"/>
            </p:cNvSpPr>
            <p:nvPr/>
          </p:nvSpPr>
          <p:spPr bwMode="auto">
            <a:xfrm>
              <a:off x="3696" y="2112"/>
              <a:ext cx="96" cy="96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209800" y="3581400"/>
            <a:ext cx="577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-1,5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5791200" y="3581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4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371600" y="4876800"/>
            <a:ext cx="291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Правильный ответ: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4495800" y="4776788"/>
            <a:ext cx="544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-1</a:t>
            </a: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928688" y="0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ru-RU" sz="2400">
                <a:solidFill>
                  <a:schemeClr val="tx2"/>
                </a:solidFill>
              </a:rPr>
              <a:t>Назовите количество целых чисел, принадлежащих данному числовому промежутку: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616450" y="480060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6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904875" y="0"/>
            <a:ext cx="7158038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ru-RU" sz="2400">
                <a:solidFill>
                  <a:schemeClr val="tx2"/>
                </a:solidFill>
              </a:rPr>
              <a:t>Назовите наибольшее целое число, принадлежащее данному числовому промежутку: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4595813" y="4779963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  <p:bldP spid="12291" grpId="0"/>
      <p:bldP spid="12299" grpId="0"/>
      <p:bldP spid="12299" grpId="1"/>
      <p:bldP spid="12300" grpId="0"/>
      <p:bldP spid="12300" grpId="1"/>
      <p:bldP spid="12301" grpId="0"/>
      <p:bldP spid="12301" grpId="1"/>
      <p:bldP spid="12302" grpId="0"/>
      <p:bldP spid="123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 descr="Темный диагональный 2"/>
          <p:cNvSpPr>
            <a:spLocks noChangeArrowheads="1"/>
          </p:cNvSpPr>
          <p:nvPr/>
        </p:nvSpPr>
        <p:spPr bwMode="auto">
          <a:xfrm>
            <a:off x="2514600" y="3200400"/>
            <a:ext cx="3429000" cy="2286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158038" cy="1412875"/>
          </a:xfrm>
        </p:spPr>
        <p:txBody>
          <a:bodyPr/>
          <a:lstStyle/>
          <a:p>
            <a:r>
              <a:rPr lang="ru-RU" sz="2400"/>
              <a:t>Назовите наименьшее целое число, принадлежащее данному числовому промежутку:</a:t>
            </a:r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1524000" y="3352800"/>
            <a:ext cx="6477000" cy="152400"/>
            <a:chOff x="960" y="2112"/>
            <a:chExt cx="4080" cy="96"/>
          </a:xfrm>
        </p:grpSpPr>
        <p:sp>
          <p:nvSpPr>
            <p:cNvPr id="13317" name="Line 5"/>
            <p:cNvSpPr>
              <a:spLocks noChangeShapeType="1"/>
            </p:cNvSpPr>
            <p:nvPr/>
          </p:nvSpPr>
          <p:spPr bwMode="auto">
            <a:xfrm>
              <a:off x="960" y="2160"/>
              <a:ext cx="40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18" name="Oval 6"/>
            <p:cNvSpPr>
              <a:spLocks noChangeArrowheads="1"/>
            </p:cNvSpPr>
            <p:nvPr/>
          </p:nvSpPr>
          <p:spPr bwMode="auto">
            <a:xfrm>
              <a:off x="1536" y="2112"/>
              <a:ext cx="96" cy="96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19" name="Oval 7"/>
            <p:cNvSpPr>
              <a:spLocks noChangeArrowheads="1"/>
            </p:cNvSpPr>
            <p:nvPr/>
          </p:nvSpPr>
          <p:spPr bwMode="auto">
            <a:xfrm>
              <a:off x="3696" y="2112"/>
              <a:ext cx="96" cy="96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209800" y="3581400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-2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791200" y="3581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1371600" y="4876800"/>
            <a:ext cx="291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Правильный ответ: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4495800" y="4776788"/>
            <a:ext cx="544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-2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928688" y="0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ru-RU" sz="2400">
                <a:solidFill>
                  <a:schemeClr val="tx2"/>
                </a:solidFill>
              </a:rPr>
              <a:t>Назовите количество целых чисел, принадлежащих данному числовому промежутку: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4632325" y="480060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4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904875" y="0"/>
            <a:ext cx="7158038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ru-RU" sz="2400">
                <a:solidFill>
                  <a:schemeClr val="tx2"/>
                </a:solidFill>
              </a:rPr>
              <a:t>Назовите наибольшее целое число, принадлежащее данному числовому промежутку: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597400" y="480695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  <p:bldP spid="13315" grpId="0"/>
      <p:bldP spid="13323" grpId="0"/>
      <p:bldP spid="13323" grpId="1"/>
      <p:bldP spid="13324" grpId="0"/>
      <p:bldP spid="13324" grpId="1"/>
      <p:bldP spid="13325" grpId="0"/>
      <p:bldP spid="13325" grpId="1"/>
      <p:bldP spid="13326" grpId="0"/>
      <p:bldP spid="133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 descr="Темный диагональный 2"/>
          <p:cNvSpPr>
            <a:spLocks noChangeArrowheads="1"/>
          </p:cNvSpPr>
          <p:nvPr/>
        </p:nvSpPr>
        <p:spPr bwMode="auto">
          <a:xfrm>
            <a:off x="2514600" y="3186113"/>
            <a:ext cx="5446713" cy="242887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158038" cy="1412875"/>
          </a:xfrm>
        </p:spPr>
        <p:txBody>
          <a:bodyPr/>
          <a:lstStyle/>
          <a:p>
            <a:r>
              <a:rPr lang="ru-RU" sz="2400"/>
              <a:t>Назовите наименьшее целое число, принадлежащее данному числовому промежутку:</a:t>
            </a: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1524000" y="3429000"/>
            <a:ext cx="647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42" name="Oval 6"/>
          <p:cNvSpPr>
            <a:spLocks noChangeArrowheads="1"/>
          </p:cNvSpPr>
          <p:nvPr/>
        </p:nvSpPr>
        <p:spPr bwMode="auto">
          <a:xfrm>
            <a:off x="2438400" y="3352800"/>
            <a:ext cx="152400" cy="1524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209800" y="3581400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-3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1371600" y="4876800"/>
            <a:ext cx="291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Правильный ответ: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495800" y="4776788"/>
            <a:ext cx="544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-3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2189163" y="3603625"/>
            <a:ext cx="577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-2,5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4546600" y="4799013"/>
            <a:ext cx="544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-2</a:t>
            </a:r>
          </a:p>
        </p:txBody>
      </p:sp>
      <p:sp>
        <p:nvSpPr>
          <p:cNvPr id="14354" name="Oval 18"/>
          <p:cNvSpPr>
            <a:spLocks noChangeArrowheads="1"/>
          </p:cNvSpPr>
          <p:nvPr/>
        </p:nvSpPr>
        <p:spPr bwMode="auto">
          <a:xfrm>
            <a:off x="2432050" y="334645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2305050" y="359092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-7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4583113" y="4821238"/>
            <a:ext cx="5445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-6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2266950" y="35687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2,1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4676775" y="481330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  <p:bldP spid="14344" grpId="0"/>
      <p:bldP spid="14347" grpId="0"/>
      <p:bldP spid="14347" grpId="1"/>
      <p:bldP spid="14352" grpId="0"/>
      <p:bldP spid="14352" grpId="1"/>
      <p:bldP spid="14353" grpId="0"/>
      <p:bldP spid="14353" grpId="1"/>
      <p:bldP spid="14354" grpId="0" animBg="1"/>
      <p:bldP spid="14355" grpId="1"/>
      <p:bldP spid="14355" grpId="2"/>
      <p:bldP spid="14356" grpId="0"/>
      <p:bldP spid="14356" grpId="1"/>
      <p:bldP spid="14357" grpId="0"/>
      <p:bldP spid="143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 descr="Темный диагональный 2"/>
          <p:cNvSpPr>
            <a:spLocks noChangeArrowheads="1"/>
          </p:cNvSpPr>
          <p:nvPr/>
        </p:nvSpPr>
        <p:spPr bwMode="auto">
          <a:xfrm>
            <a:off x="1441450" y="3186113"/>
            <a:ext cx="4227513" cy="242887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158038" cy="1412875"/>
          </a:xfrm>
        </p:spPr>
        <p:txBody>
          <a:bodyPr/>
          <a:lstStyle/>
          <a:p>
            <a:r>
              <a:rPr lang="ru-RU" sz="2400"/>
              <a:t>Назовите наибольшее целое число, принадлежащее данному числовому промежутку: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1524000" y="3429000"/>
            <a:ext cx="647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5602288" y="3367088"/>
            <a:ext cx="152400" cy="1524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5491163" y="35528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5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371600" y="4876800"/>
            <a:ext cx="291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Правильный ответ: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4279900" y="4805363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5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5351463" y="3575050"/>
            <a:ext cx="577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-1,5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4225925" y="4799013"/>
            <a:ext cx="544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-2</a:t>
            </a:r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>
            <a:off x="5602288" y="335915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5397500" y="3533775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4,9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4292600" y="4792663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4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5387975" y="35702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8,1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4284663" y="481330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8</a:t>
            </a:r>
          </a:p>
        </p:txBody>
      </p:sp>
      <p:sp>
        <p:nvSpPr>
          <p:cNvPr id="15376" name="AutoShape 16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3892550" y="6443663"/>
            <a:ext cx="1398588" cy="187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77" name="Text Box 17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4222750" y="6389688"/>
            <a:ext cx="758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 u="sng">
                <a:solidFill>
                  <a:schemeClr val="bg1"/>
                </a:solidFill>
                <a:latin typeface="Tahoma" pitchFamily="34" charset="0"/>
              </a:rPr>
              <a:t>Закрыть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6" grpId="0"/>
      <p:bldP spid="15368" grpId="0"/>
      <p:bldP spid="15368" grpId="1"/>
      <p:bldP spid="15369" grpId="0"/>
      <p:bldP spid="15369" grpId="1"/>
      <p:bldP spid="15370" grpId="0"/>
      <p:bldP spid="15370" grpId="1"/>
      <p:bldP spid="15371" grpId="0" animBg="1"/>
      <p:bldP spid="15372" grpId="0"/>
      <p:bldP spid="15372" grpId="1"/>
      <p:bldP spid="15373" grpId="0"/>
      <p:bldP spid="15373" grpId="1"/>
      <p:bldP spid="15374" grpId="0"/>
      <p:bldP spid="15375" grpId="0"/>
      <p:bldP spid="15376" grpId="0" animBg="1"/>
    </p:bldLst>
  </p:timing>
</p:sld>
</file>

<file path=ppt/theme/theme1.xml><?xml version="1.0" encoding="utf-8"?>
<a:theme xmlns:a="http://schemas.openxmlformats.org/drawingml/2006/main" name="Идея">
  <a:themeElements>
    <a:clrScheme name="Идея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Идея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Идея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дея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дея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49</TotalTime>
  <Words>219</Words>
  <Application>Microsoft Office PowerPoint</Application>
  <PresentationFormat>Экран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Идея</vt:lpstr>
      <vt:lpstr>Числовые промежутки</vt:lpstr>
      <vt:lpstr>Назовите наименьшее целое число, принадлежащее данному числовому промежутку:</vt:lpstr>
      <vt:lpstr>Назовите наименьшее целое число, принадлежащее данному числовому промежутку:</vt:lpstr>
      <vt:lpstr>Назовите наименьшее целое число, принадлежащее данному числовому промежутку:</vt:lpstr>
      <vt:lpstr>Назовите наименьшее целое число, принадлежащее данному числовому промежутку:</vt:lpstr>
      <vt:lpstr>Назовите наименьшее целое число, принадлежащее данному числовому промежутку:</vt:lpstr>
      <vt:lpstr>Назовите наибольшее целое число, принадлежащее данному числовому промежутку: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Числовые промежутки</dc:title>
  <dc:subject>Алгебра 8 класс</dc:subject>
  <dc:creator>www.mathvaz.ru</dc:creator>
  <cp:lastModifiedBy>Пользователь Windows</cp:lastModifiedBy>
  <cp:revision>6</cp:revision>
  <cp:lastPrinted>1601-01-01T00:00:00Z</cp:lastPrinted>
  <dcterms:created xsi:type="dcterms:W3CDTF">1601-01-01T00:00:00Z</dcterms:created>
  <dcterms:modified xsi:type="dcterms:W3CDTF">2019-05-20T11:57:47Z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