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4" r:id="rId3"/>
    <p:sldId id="262" r:id="rId4"/>
    <p:sldId id="268" r:id="rId5"/>
    <p:sldId id="258" r:id="rId6"/>
    <p:sldId id="256" r:id="rId7"/>
    <p:sldId id="263" r:id="rId8"/>
    <p:sldId id="267" r:id="rId9"/>
    <p:sldId id="261" r:id="rId10"/>
    <p:sldId id="260" r:id="rId11"/>
    <p:sldId id="269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87C5"/>
    <a:srgbClr val="5EB1E4"/>
    <a:srgbClr val="339CDD"/>
    <a:srgbClr val="046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A834-A129-40F7-90B6-F5EB30042C9E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EC539-1E40-4EB6-9CC6-D63D4B5B89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A834-A129-40F7-90B6-F5EB30042C9E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EC539-1E40-4EB6-9CC6-D63D4B5B89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A834-A129-40F7-90B6-F5EB30042C9E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EC539-1E40-4EB6-9CC6-D63D4B5B89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A834-A129-40F7-90B6-F5EB30042C9E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EC539-1E40-4EB6-9CC6-D63D4B5B89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A834-A129-40F7-90B6-F5EB30042C9E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EC539-1E40-4EB6-9CC6-D63D4B5B89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A834-A129-40F7-90B6-F5EB30042C9E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EC539-1E40-4EB6-9CC6-D63D4B5B89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A834-A129-40F7-90B6-F5EB30042C9E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EC539-1E40-4EB6-9CC6-D63D4B5B89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A834-A129-40F7-90B6-F5EB30042C9E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EC539-1E40-4EB6-9CC6-D63D4B5B89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A834-A129-40F7-90B6-F5EB30042C9E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EC539-1E40-4EB6-9CC6-D63D4B5B89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A834-A129-40F7-90B6-F5EB30042C9E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EC539-1E40-4EB6-9CC6-D63D4B5B89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A834-A129-40F7-90B6-F5EB30042C9E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EC539-1E40-4EB6-9CC6-D63D4B5B8933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FA834-A129-40F7-90B6-F5EB30042C9E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EC539-1E40-4EB6-9CC6-D63D4B5B893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file:///I:\&#1091;&#1088;&#1086;&#1082;%20&#1090;&#1088;&#1080;&#1075;&#1086;&#1085;&#1086;&#1084;&#1077;&#1090;&#1088;&#1080;&#1103;\vladimir-sterzer-snow-on-the-roses-sneg-na-rozah..._(get-tune.net).mp3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hyperlink" Target="file:///I:\&#1091;&#1088;&#1086;&#1082;%20&#1090;&#1088;&#1080;&#1075;&#1086;&#1085;&#1086;&#1084;&#1077;&#1090;&#1088;&#1080;&#1103;\&#1079;&#1072;&#1088;&#1103;&#1076;&#1082;&#1072;%20&#1076;&#1083;&#1103;%20&#1075;&#1083;&#1072;&#1079;.ppt#-1,1,&#1057;&#1083;&#1072;&#1081;&#1076; 1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1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7.png"/><Relationship Id="rId4" Type="http://schemas.openxmlformats.org/officeDocument/2006/relationships/image" Target="../media/image15.pn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https://upload.wikimedia.org/wikipedia/commons/thumb/e/e2/Arctangent.svg/743px-Arctangent.svg.png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1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4.png"/><Relationship Id="rId5" Type="http://schemas.openxmlformats.org/officeDocument/2006/relationships/image" Target="../media/image7.png"/><Relationship Id="rId10" Type="http://schemas.openxmlformats.org/officeDocument/2006/relationships/image" Target="../media/image23.png"/><Relationship Id="rId4" Type="http://schemas.openxmlformats.org/officeDocument/2006/relationships/image" Target="../media/image20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e1a00d8dfa2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908720"/>
            <a:ext cx="4453557" cy="4468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6950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440px-Arccotangen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484784"/>
            <a:ext cx="4261445" cy="262525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2846039" y="1584854"/>
            <a:ext cx="906586" cy="288032"/>
          </a:xfrm>
          <a:prstGeom prst="rect">
            <a:avLst/>
          </a:prstGeom>
          <a:solidFill>
            <a:srgbClr val="2187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46BD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1760" y="479715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y=</a:t>
            </a:r>
            <a:r>
              <a:rPr lang="en-US" b="1" dirty="0" err="1" smtClean="0"/>
              <a:t>arcctgx</a:t>
            </a:r>
            <a:endParaRPr lang="ru-RU" b="1" dirty="0"/>
          </a:p>
        </p:txBody>
      </p:sp>
      <p:pic>
        <p:nvPicPr>
          <p:cNvPr id="8" name="Picture 6" descr="e1a00d8dfa28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91" y="94320"/>
            <a:ext cx="1242355" cy="1246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7616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e1a00d8dfa2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66" y="610468"/>
            <a:ext cx="4041342" cy="405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7-конечная звезда 2">
            <a:hlinkClick r:id="rId3" action="ppaction://hlinkfile" highlightClick="1"/>
          </p:cNvPr>
          <p:cNvSpPr/>
          <p:nvPr/>
        </p:nvSpPr>
        <p:spPr>
          <a:xfrm>
            <a:off x="4572000" y="4698953"/>
            <a:ext cx="1402456" cy="1591561"/>
          </a:xfrm>
          <a:prstGeom prst="star7">
            <a:avLst>
              <a:gd name="adj" fmla="val 7812"/>
              <a:gd name="hf" fmla="val 102572"/>
              <a:gd name="vf" fmla="val 105210"/>
            </a:avLst>
          </a:prstGeom>
          <a:solidFill>
            <a:schemeClr val="tx1"/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6-конечная звезда 3">
            <a:hlinkClick r:id="rId4" action="ppaction://hlinkpres?slideindex=1&amp;slidetitle=Слайд 1" highlightClick="1"/>
          </p:cNvPr>
          <p:cNvSpPr/>
          <p:nvPr/>
        </p:nvSpPr>
        <p:spPr>
          <a:xfrm>
            <a:off x="5796136" y="2348880"/>
            <a:ext cx="1296144" cy="1368152"/>
          </a:xfrm>
          <a:prstGeom prst="star6">
            <a:avLst>
              <a:gd name="adj" fmla="val 8415"/>
              <a:gd name="hf" fmla="val 115470"/>
            </a:avLst>
          </a:prstGeom>
          <a:solidFill>
            <a:schemeClr val="tx1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90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e1a00d8dfa2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66" y="610468"/>
            <a:ext cx="2385157" cy="2393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0" y="3447947"/>
            <a:ext cx="878497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Спасибо за урок!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270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784" y="1071476"/>
            <a:ext cx="511256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Тема</a:t>
            </a:r>
            <a:r>
              <a:rPr lang="ru-RU" sz="2000" b="1" dirty="0"/>
              <a:t>: </a:t>
            </a:r>
            <a:r>
              <a:rPr lang="ru-RU" dirty="0" smtClean="0"/>
              <a:t>преобразование тригонометрических выражений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547664" y="2358173"/>
            <a:ext cx="64807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dirty="0" smtClean="0"/>
          </a:p>
          <a:p>
            <a:pPr marL="285750" indent="-285750" algn="just">
              <a:buFontTx/>
              <a:buChar char="-"/>
            </a:pPr>
            <a:r>
              <a:rPr lang="ru-RU" dirty="0" smtClean="0"/>
              <a:t>основные</a:t>
            </a:r>
            <a:r>
              <a:rPr lang="en-US" dirty="0" smtClean="0"/>
              <a:t> </a:t>
            </a:r>
            <a:r>
              <a:rPr lang="ru-RU" dirty="0" smtClean="0"/>
              <a:t>тригонометрические тождества;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/>
              <a:t>определения синуса, косинуса, тангенса, котангенса угла, арксинуса, арккосинуса, арктангенса и арккотангенса числа;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/>
              <a:t>свойства и графики тригонометрических функций.</a:t>
            </a:r>
          </a:p>
          <a:p>
            <a:pPr algn="just"/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4" name="Picture 6" descr="e1a00d8dfa2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115"/>
            <a:ext cx="2093827" cy="2100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79712" y="1988840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/>
              <a:t>Сегодня на уроке</a:t>
            </a:r>
            <a:endParaRPr lang="en-US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79712" y="2358172"/>
            <a:ext cx="33875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Повторим: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79712" y="4437112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/>
              <a:t>Решим: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47664" y="4725144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dirty="0"/>
              <a:t>ключевые задачи по теме;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/>
              <a:t>задания </a:t>
            </a:r>
            <a:r>
              <a:rPr lang="ru-RU" dirty="0"/>
              <a:t>ЦТ прошлых лет.</a:t>
            </a:r>
          </a:p>
        </p:txBody>
      </p:sp>
    </p:spTree>
    <p:extLst>
      <p:ext uri="{BB962C8B-B14F-4D97-AF65-F5344CB8AC3E}">
        <p14:creationId xmlns:p14="http://schemas.microsoft.com/office/powerpoint/2010/main" val="147865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45239_html_788b468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10"/>
          <a:stretch/>
        </p:blipFill>
        <p:spPr bwMode="auto">
          <a:xfrm>
            <a:off x="2267744" y="2204864"/>
            <a:ext cx="4392488" cy="200879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203848" y="2420888"/>
            <a:ext cx="792088" cy="2880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843808" y="5013176"/>
            <a:ext cx="302433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b="1" dirty="0"/>
              <a:t>y= sin x</a:t>
            </a:r>
            <a:endParaRPr lang="ru-RU" b="1" dirty="0"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6" descr="e1a00d8dfa28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91" y="94319"/>
            <a:ext cx="1259557" cy="1263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047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e1a00d8dfa28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91" y="94320"/>
            <a:ext cx="1385898" cy="1390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 descr="145239_html_mc52069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412776"/>
            <a:ext cx="2923540" cy="243840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118172" y="4797152"/>
                <a:ext cx="2243490" cy="50405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/>
                        </a:rPr>
                        <m:t>𝐲</m:t>
                      </m:r>
                      <m:r>
                        <a:rPr lang="en-US" b="1" i="0" smtClean="0">
                          <a:latin typeface="Cambria Math"/>
                        </a:rPr>
                        <m:t>=</m:t>
                      </m:r>
                      <m:r>
                        <a:rPr lang="en-US" b="1" i="0" smtClean="0">
                          <a:latin typeface="Cambria Math"/>
                        </a:rPr>
                        <m:t>𝐚𝐫𝐜</m:t>
                      </m:r>
                      <m:r>
                        <a:rPr lang="en-US" b="1" i="1">
                          <a:latin typeface="Cambria Math"/>
                        </a:rPr>
                        <m:t>𝐜𝐨𝐬</m:t>
                      </m:r>
                      <m:r>
                        <a:rPr lang="en-US" b="1">
                          <a:latin typeface="Cambria Math"/>
                        </a:rPr>
                        <m:t> </m:t>
                      </m:r>
                      <m:r>
                        <a:rPr lang="en-US" b="1" i="1">
                          <a:latin typeface="Cambria Math"/>
                        </a:rPr>
                        <m:t>𝐱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8172" y="4797152"/>
                <a:ext cx="2243490" cy="50405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8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e1a00d8dfa2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99392"/>
            <a:ext cx="2016224" cy="2022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Группа 19"/>
          <p:cNvGrpSpPr>
            <a:grpSpLocks/>
          </p:cNvGrpSpPr>
          <p:nvPr/>
        </p:nvGrpSpPr>
        <p:grpSpPr bwMode="auto">
          <a:xfrm>
            <a:off x="1752281" y="1443977"/>
            <a:ext cx="5616575" cy="2764155"/>
            <a:chOff x="714" y="5670"/>
            <a:chExt cx="8845" cy="4353"/>
          </a:xfrm>
        </p:grpSpPr>
        <p:sp>
          <p:nvSpPr>
            <p:cNvPr id="25" name="AutoShape 89"/>
            <p:cNvSpPr>
              <a:spLocks/>
            </p:cNvSpPr>
            <p:nvPr/>
          </p:nvSpPr>
          <p:spPr bwMode="auto">
            <a:xfrm>
              <a:off x="714" y="5700"/>
              <a:ext cx="8400" cy="4142"/>
            </a:xfrm>
            <a:custGeom>
              <a:avLst/>
              <a:gdLst>
                <a:gd name="T0" fmla="+- 0 784 714"/>
                <a:gd name="T1" fmla="*/ T0 w 8400"/>
                <a:gd name="T2" fmla="+- 0 9623 5701"/>
                <a:gd name="T3" fmla="*/ 9623 h 4142"/>
                <a:gd name="T4" fmla="+- 0 784 714"/>
                <a:gd name="T5" fmla="*/ T4 w 8400"/>
                <a:gd name="T6" fmla="+- 0 9343 5701"/>
                <a:gd name="T7" fmla="*/ 9343 h 4142"/>
                <a:gd name="T8" fmla="+- 0 784 714"/>
                <a:gd name="T9" fmla="*/ T8 w 8400"/>
                <a:gd name="T10" fmla="+- 0 9063 5701"/>
                <a:gd name="T11" fmla="*/ 9063 h 4142"/>
                <a:gd name="T12" fmla="+- 0 784 714"/>
                <a:gd name="T13" fmla="*/ T12 w 8400"/>
                <a:gd name="T14" fmla="+- 0 8783 5701"/>
                <a:gd name="T15" fmla="*/ 8783 h 4142"/>
                <a:gd name="T16" fmla="+- 0 784 714"/>
                <a:gd name="T17" fmla="*/ T16 w 8400"/>
                <a:gd name="T18" fmla="+- 0 8503 5701"/>
                <a:gd name="T19" fmla="*/ 8503 h 4142"/>
                <a:gd name="T20" fmla="+- 0 784 714"/>
                <a:gd name="T21" fmla="*/ T20 w 8400"/>
                <a:gd name="T22" fmla="+- 0 8223 5701"/>
                <a:gd name="T23" fmla="*/ 8223 h 4142"/>
                <a:gd name="T24" fmla="+- 0 784 714"/>
                <a:gd name="T25" fmla="*/ T24 w 8400"/>
                <a:gd name="T26" fmla="+- 0 7943 5701"/>
                <a:gd name="T27" fmla="*/ 7943 h 4142"/>
                <a:gd name="T28" fmla="+- 0 784 714"/>
                <a:gd name="T29" fmla="*/ T28 w 8400"/>
                <a:gd name="T30" fmla="+- 0 7663 5701"/>
                <a:gd name="T31" fmla="*/ 7663 h 4142"/>
                <a:gd name="T32" fmla="+- 0 784 714"/>
                <a:gd name="T33" fmla="*/ T32 w 8400"/>
                <a:gd name="T34" fmla="+- 0 7383 5701"/>
                <a:gd name="T35" fmla="*/ 7383 h 4142"/>
                <a:gd name="T36" fmla="+- 0 784 714"/>
                <a:gd name="T37" fmla="*/ T36 w 8400"/>
                <a:gd name="T38" fmla="+- 0 7103 5701"/>
                <a:gd name="T39" fmla="*/ 7103 h 4142"/>
                <a:gd name="T40" fmla="+- 0 784 714"/>
                <a:gd name="T41" fmla="*/ T40 w 8400"/>
                <a:gd name="T42" fmla="+- 0 6823 5701"/>
                <a:gd name="T43" fmla="*/ 6823 h 4142"/>
                <a:gd name="T44" fmla="+- 0 784 714"/>
                <a:gd name="T45" fmla="*/ T44 w 8400"/>
                <a:gd name="T46" fmla="+- 0 6543 5701"/>
                <a:gd name="T47" fmla="*/ 6543 h 4142"/>
                <a:gd name="T48" fmla="+- 0 784 714"/>
                <a:gd name="T49" fmla="*/ T48 w 8400"/>
                <a:gd name="T50" fmla="+- 0 6263 5701"/>
                <a:gd name="T51" fmla="*/ 6263 h 4142"/>
                <a:gd name="T52" fmla="+- 0 784 714"/>
                <a:gd name="T53" fmla="*/ T52 w 8400"/>
                <a:gd name="T54" fmla="+- 0 5983 5701"/>
                <a:gd name="T55" fmla="*/ 5983 h 4142"/>
                <a:gd name="T56" fmla="+- 0 935 714"/>
                <a:gd name="T57" fmla="*/ T56 w 8400"/>
                <a:gd name="T58" fmla="+- 0 5751 5701"/>
                <a:gd name="T59" fmla="*/ 5751 h 4142"/>
                <a:gd name="T60" fmla="+- 0 1215 714"/>
                <a:gd name="T61" fmla="*/ T60 w 8400"/>
                <a:gd name="T62" fmla="+- 0 5751 5701"/>
                <a:gd name="T63" fmla="*/ 5751 h 4142"/>
                <a:gd name="T64" fmla="+- 0 1495 714"/>
                <a:gd name="T65" fmla="*/ T64 w 8400"/>
                <a:gd name="T66" fmla="+- 0 5751 5701"/>
                <a:gd name="T67" fmla="*/ 5751 h 4142"/>
                <a:gd name="T68" fmla="+- 0 1775 714"/>
                <a:gd name="T69" fmla="*/ T68 w 8400"/>
                <a:gd name="T70" fmla="+- 0 5751 5701"/>
                <a:gd name="T71" fmla="*/ 5751 h 4142"/>
                <a:gd name="T72" fmla="+- 0 2055 714"/>
                <a:gd name="T73" fmla="*/ T72 w 8400"/>
                <a:gd name="T74" fmla="+- 0 5751 5701"/>
                <a:gd name="T75" fmla="*/ 5751 h 4142"/>
                <a:gd name="T76" fmla="+- 0 2335 714"/>
                <a:gd name="T77" fmla="*/ T76 w 8400"/>
                <a:gd name="T78" fmla="+- 0 5751 5701"/>
                <a:gd name="T79" fmla="*/ 5751 h 4142"/>
                <a:gd name="T80" fmla="+- 0 2615 714"/>
                <a:gd name="T81" fmla="*/ T80 w 8400"/>
                <a:gd name="T82" fmla="+- 0 5751 5701"/>
                <a:gd name="T83" fmla="*/ 5751 h 4142"/>
                <a:gd name="T84" fmla="+- 0 2895 714"/>
                <a:gd name="T85" fmla="*/ T84 w 8400"/>
                <a:gd name="T86" fmla="+- 0 5751 5701"/>
                <a:gd name="T87" fmla="*/ 5751 h 4142"/>
                <a:gd name="T88" fmla="+- 0 3175 714"/>
                <a:gd name="T89" fmla="*/ T88 w 8400"/>
                <a:gd name="T90" fmla="+- 0 5751 5701"/>
                <a:gd name="T91" fmla="*/ 5751 h 4142"/>
                <a:gd name="T92" fmla="+- 0 3455 714"/>
                <a:gd name="T93" fmla="*/ T92 w 8400"/>
                <a:gd name="T94" fmla="+- 0 5751 5701"/>
                <a:gd name="T95" fmla="*/ 5751 h 4142"/>
                <a:gd name="T96" fmla="+- 0 3735 714"/>
                <a:gd name="T97" fmla="*/ T96 w 8400"/>
                <a:gd name="T98" fmla="+- 0 5751 5701"/>
                <a:gd name="T99" fmla="*/ 5751 h 4142"/>
                <a:gd name="T100" fmla="+- 0 4015 714"/>
                <a:gd name="T101" fmla="*/ T100 w 8400"/>
                <a:gd name="T102" fmla="+- 0 5751 5701"/>
                <a:gd name="T103" fmla="*/ 5751 h 4142"/>
                <a:gd name="T104" fmla="+- 0 4295 714"/>
                <a:gd name="T105" fmla="*/ T104 w 8400"/>
                <a:gd name="T106" fmla="+- 0 5751 5701"/>
                <a:gd name="T107" fmla="*/ 5751 h 4142"/>
                <a:gd name="T108" fmla="+- 0 4575 714"/>
                <a:gd name="T109" fmla="*/ T108 w 8400"/>
                <a:gd name="T110" fmla="+- 0 5751 5701"/>
                <a:gd name="T111" fmla="*/ 5751 h 4142"/>
                <a:gd name="T112" fmla="+- 0 4855 714"/>
                <a:gd name="T113" fmla="*/ T112 w 8400"/>
                <a:gd name="T114" fmla="+- 0 5751 5701"/>
                <a:gd name="T115" fmla="*/ 5751 h 4142"/>
                <a:gd name="T116" fmla="+- 0 5135 714"/>
                <a:gd name="T117" fmla="*/ T116 w 8400"/>
                <a:gd name="T118" fmla="+- 0 5751 5701"/>
                <a:gd name="T119" fmla="*/ 5751 h 4142"/>
                <a:gd name="T120" fmla="+- 0 5415 714"/>
                <a:gd name="T121" fmla="*/ T120 w 8400"/>
                <a:gd name="T122" fmla="+- 0 5751 5701"/>
                <a:gd name="T123" fmla="*/ 5751 h 4142"/>
                <a:gd name="T124" fmla="+- 0 5695 714"/>
                <a:gd name="T125" fmla="*/ T124 w 8400"/>
                <a:gd name="T126" fmla="+- 0 5751 5701"/>
                <a:gd name="T127" fmla="*/ 5751 h 4142"/>
                <a:gd name="T128" fmla="+- 0 5975 714"/>
                <a:gd name="T129" fmla="*/ T128 w 8400"/>
                <a:gd name="T130" fmla="+- 0 5751 5701"/>
                <a:gd name="T131" fmla="*/ 5751 h 4142"/>
                <a:gd name="T132" fmla="+- 0 6255 714"/>
                <a:gd name="T133" fmla="*/ T132 w 8400"/>
                <a:gd name="T134" fmla="+- 0 5751 5701"/>
                <a:gd name="T135" fmla="*/ 5751 h 4142"/>
                <a:gd name="T136" fmla="+- 0 6535 714"/>
                <a:gd name="T137" fmla="*/ T136 w 8400"/>
                <a:gd name="T138" fmla="+- 0 5751 5701"/>
                <a:gd name="T139" fmla="*/ 5751 h 4142"/>
                <a:gd name="T140" fmla="+- 0 6815 714"/>
                <a:gd name="T141" fmla="*/ T140 w 8400"/>
                <a:gd name="T142" fmla="+- 0 5751 5701"/>
                <a:gd name="T143" fmla="*/ 5751 h 4142"/>
                <a:gd name="T144" fmla="+- 0 7095 714"/>
                <a:gd name="T145" fmla="*/ T144 w 8400"/>
                <a:gd name="T146" fmla="+- 0 5751 5701"/>
                <a:gd name="T147" fmla="*/ 5751 h 4142"/>
                <a:gd name="T148" fmla="+- 0 7375 714"/>
                <a:gd name="T149" fmla="*/ T148 w 8400"/>
                <a:gd name="T150" fmla="+- 0 5751 5701"/>
                <a:gd name="T151" fmla="*/ 5751 h 4142"/>
                <a:gd name="T152" fmla="+- 0 7655 714"/>
                <a:gd name="T153" fmla="*/ T152 w 8400"/>
                <a:gd name="T154" fmla="+- 0 5751 5701"/>
                <a:gd name="T155" fmla="*/ 5751 h 4142"/>
                <a:gd name="T156" fmla="+- 0 7935 714"/>
                <a:gd name="T157" fmla="*/ T156 w 8400"/>
                <a:gd name="T158" fmla="+- 0 5751 5701"/>
                <a:gd name="T159" fmla="*/ 5751 h 4142"/>
                <a:gd name="T160" fmla="+- 0 8215 714"/>
                <a:gd name="T161" fmla="*/ T160 w 8400"/>
                <a:gd name="T162" fmla="+- 0 5751 5701"/>
                <a:gd name="T163" fmla="*/ 5751 h 4142"/>
                <a:gd name="T164" fmla="+- 0 8495 714"/>
                <a:gd name="T165" fmla="*/ T164 w 8400"/>
                <a:gd name="T166" fmla="+- 0 5751 5701"/>
                <a:gd name="T167" fmla="*/ 5751 h 4142"/>
                <a:gd name="T168" fmla="+- 0 8775 714"/>
                <a:gd name="T169" fmla="*/ T168 w 8400"/>
                <a:gd name="T170" fmla="+- 0 5751 5701"/>
                <a:gd name="T171" fmla="*/ 5751 h 4142"/>
                <a:gd name="T172" fmla="+- 0 8835 714"/>
                <a:gd name="T173" fmla="*/ T172 w 8400"/>
                <a:gd name="T174" fmla="+- 0 5771 5701"/>
                <a:gd name="T175" fmla="*/ 5771 h 4142"/>
                <a:gd name="T176" fmla="+- 0 9064 714"/>
                <a:gd name="T177" fmla="*/ T176 w 8400"/>
                <a:gd name="T178" fmla="+- 0 9623 5701"/>
                <a:gd name="T179" fmla="*/ 9623 h 4142"/>
                <a:gd name="T180" fmla="+- 0 9064 714"/>
                <a:gd name="T181" fmla="*/ T180 w 8400"/>
                <a:gd name="T182" fmla="+- 0 9343 5701"/>
                <a:gd name="T183" fmla="*/ 9343 h 4142"/>
                <a:gd name="T184" fmla="+- 0 9064 714"/>
                <a:gd name="T185" fmla="*/ T184 w 8400"/>
                <a:gd name="T186" fmla="+- 0 9063 5701"/>
                <a:gd name="T187" fmla="*/ 9063 h 4142"/>
                <a:gd name="T188" fmla="+- 0 9064 714"/>
                <a:gd name="T189" fmla="*/ T188 w 8400"/>
                <a:gd name="T190" fmla="+- 0 8783 5701"/>
                <a:gd name="T191" fmla="*/ 8783 h 4142"/>
                <a:gd name="T192" fmla="+- 0 9064 714"/>
                <a:gd name="T193" fmla="*/ T192 w 8400"/>
                <a:gd name="T194" fmla="+- 0 8503 5701"/>
                <a:gd name="T195" fmla="*/ 8503 h 4142"/>
                <a:gd name="T196" fmla="+- 0 9064 714"/>
                <a:gd name="T197" fmla="*/ T196 w 8400"/>
                <a:gd name="T198" fmla="+- 0 8223 5701"/>
                <a:gd name="T199" fmla="*/ 8223 h 4142"/>
                <a:gd name="T200" fmla="+- 0 9064 714"/>
                <a:gd name="T201" fmla="*/ T200 w 8400"/>
                <a:gd name="T202" fmla="+- 0 7943 5701"/>
                <a:gd name="T203" fmla="*/ 7943 h 4142"/>
                <a:gd name="T204" fmla="+- 0 9064 714"/>
                <a:gd name="T205" fmla="*/ T204 w 8400"/>
                <a:gd name="T206" fmla="+- 0 7663 5701"/>
                <a:gd name="T207" fmla="*/ 7663 h 4142"/>
                <a:gd name="T208" fmla="+- 0 9064 714"/>
                <a:gd name="T209" fmla="*/ T208 w 8400"/>
                <a:gd name="T210" fmla="+- 0 7383 5701"/>
                <a:gd name="T211" fmla="*/ 7383 h 4142"/>
                <a:gd name="T212" fmla="+- 0 9064 714"/>
                <a:gd name="T213" fmla="*/ T212 w 8400"/>
                <a:gd name="T214" fmla="+- 0 7103 5701"/>
                <a:gd name="T215" fmla="*/ 7103 h 4142"/>
                <a:gd name="T216" fmla="+- 0 9064 714"/>
                <a:gd name="T217" fmla="*/ T216 w 8400"/>
                <a:gd name="T218" fmla="+- 0 6823 5701"/>
                <a:gd name="T219" fmla="*/ 6823 h 4142"/>
                <a:gd name="T220" fmla="+- 0 9064 714"/>
                <a:gd name="T221" fmla="*/ T220 w 8400"/>
                <a:gd name="T222" fmla="+- 0 6543 5701"/>
                <a:gd name="T223" fmla="*/ 6543 h 4142"/>
                <a:gd name="T224" fmla="+- 0 9064 714"/>
                <a:gd name="T225" fmla="*/ T224 w 8400"/>
                <a:gd name="T226" fmla="+- 0 6263 5701"/>
                <a:gd name="T227" fmla="*/ 6263 h 4142"/>
                <a:gd name="T228" fmla="+- 0 9064 714"/>
                <a:gd name="T229" fmla="*/ T228 w 8400"/>
                <a:gd name="T230" fmla="+- 0 5983 5701"/>
                <a:gd name="T231" fmla="*/ 5983 h 4142"/>
                <a:gd name="T232" fmla="+- 0 9044 714"/>
                <a:gd name="T233" fmla="*/ T232 w 8400"/>
                <a:gd name="T234" fmla="+- 0 5923 5701"/>
                <a:gd name="T235" fmla="*/ 5923 h 414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</a:cxnLst>
              <a:rect l="0" t="0" r="r" b="b"/>
              <a:pathLst>
                <a:path w="8400" h="4142">
                  <a:moveTo>
                    <a:pt x="70" y="4062"/>
                  </a:moveTo>
                  <a:lnTo>
                    <a:pt x="50" y="4062"/>
                  </a:lnTo>
                  <a:lnTo>
                    <a:pt x="50" y="4142"/>
                  </a:lnTo>
                  <a:lnTo>
                    <a:pt x="70" y="4142"/>
                  </a:lnTo>
                  <a:lnTo>
                    <a:pt x="70" y="4062"/>
                  </a:lnTo>
                  <a:moveTo>
                    <a:pt x="70" y="3922"/>
                  </a:moveTo>
                  <a:lnTo>
                    <a:pt x="50" y="3922"/>
                  </a:lnTo>
                  <a:lnTo>
                    <a:pt x="50" y="4002"/>
                  </a:lnTo>
                  <a:lnTo>
                    <a:pt x="70" y="4002"/>
                  </a:lnTo>
                  <a:lnTo>
                    <a:pt x="70" y="3922"/>
                  </a:lnTo>
                  <a:moveTo>
                    <a:pt x="70" y="3782"/>
                  </a:moveTo>
                  <a:lnTo>
                    <a:pt x="50" y="3782"/>
                  </a:lnTo>
                  <a:lnTo>
                    <a:pt x="50" y="3862"/>
                  </a:lnTo>
                  <a:lnTo>
                    <a:pt x="70" y="3862"/>
                  </a:lnTo>
                  <a:lnTo>
                    <a:pt x="70" y="3782"/>
                  </a:lnTo>
                  <a:moveTo>
                    <a:pt x="70" y="3642"/>
                  </a:moveTo>
                  <a:lnTo>
                    <a:pt x="50" y="3642"/>
                  </a:lnTo>
                  <a:lnTo>
                    <a:pt x="50" y="3722"/>
                  </a:lnTo>
                  <a:lnTo>
                    <a:pt x="70" y="3722"/>
                  </a:lnTo>
                  <a:lnTo>
                    <a:pt x="70" y="3642"/>
                  </a:lnTo>
                  <a:moveTo>
                    <a:pt x="70" y="3502"/>
                  </a:moveTo>
                  <a:lnTo>
                    <a:pt x="50" y="3502"/>
                  </a:lnTo>
                  <a:lnTo>
                    <a:pt x="50" y="3582"/>
                  </a:lnTo>
                  <a:lnTo>
                    <a:pt x="70" y="3582"/>
                  </a:lnTo>
                  <a:lnTo>
                    <a:pt x="70" y="3502"/>
                  </a:lnTo>
                  <a:moveTo>
                    <a:pt x="70" y="3362"/>
                  </a:moveTo>
                  <a:lnTo>
                    <a:pt x="50" y="3362"/>
                  </a:lnTo>
                  <a:lnTo>
                    <a:pt x="50" y="3442"/>
                  </a:lnTo>
                  <a:lnTo>
                    <a:pt x="70" y="3442"/>
                  </a:lnTo>
                  <a:lnTo>
                    <a:pt x="70" y="3362"/>
                  </a:lnTo>
                  <a:moveTo>
                    <a:pt x="70" y="3222"/>
                  </a:moveTo>
                  <a:lnTo>
                    <a:pt x="50" y="3222"/>
                  </a:lnTo>
                  <a:lnTo>
                    <a:pt x="50" y="3302"/>
                  </a:lnTo>
                  <a:lnTo>
                    <a:pt x="70" y="3302"/>
                  </a:lnTo>
                  <a:lnTo>
                    <a:pt x="70" y="3222"/>
                  </a:lnTo>
                  <a:moveTo>
                    <a:pt x="70" y="3082"/>
                  </a:moveTo>
                  <a:lnTo>
                    <a:pt x="50" y="3082"/>
                  </a:lnTo>
                  <a:lnTo>
                    <a:pt x="50" y="3162"/>
                  </a:lnTo>
                  <a:lnTo>
                    <a:pt x="70" y="3162"/>
                  </a:lnTo>
                  <a:lnTo>
                    <a:pt x="70" y="3082"/>
                  </a:lnTo>
                  <a:moveTo>
                    <a:pt x="70" y="2942"/>
                  </a:moveTo>
                  <a:lnTo>
                    <a:pt x="50" y="2942"/>
                  </a:lnTo>
                  <a:lnTo>
                    <a:pt x="50" y="3022"/>
                  </a:lnTo>
                  <a:lnTo>
                    <a:pt x="70" y="3022"/>
                  </a:lnTo>
                  <a:lnTo>
                    <a:pt x="70" y="2942"/>
                  </a:lnTo>
                  <a:moveTo>
                    <a:pt x="70" y="2802"/>
                  </a:moveTo>
                  <a:lnTo>
                    <a:pt x="50" y="2802"/>
                  </a:lnTo>
                  <a:lnTo>
                    <a:pt x="50" y="2882"/>
                  </a:lnTo>
                  <a:lnTo>
                    <a:pt x="70" y="2882"/>
                  </a:lnTo>
                  <a:lnTo>
                    <a:pt x="70" y="2802"/>
                  </a:lnTo>
                  <a:moveTo>
                    <a:pt x="70" y="2662"/>
                  </a:moveTo>
                  <a:lnTo>
                    <a:pt x="50" y="2662"/>
                  </a:lnTo>
                  <a:lnTo>
                    <a:pt x="50" y="2742"/>
                  </a:lnTo>
                  <a:lnTo>
                    <a:pt x="70" y="2742"/>
                  </a:lnTo>
                  <a:lnTo>
                    <a:pt x="70" y="2662"/>
                  </a:lnTo>
                  <a:moveTo>
                    <a:pt x="70" y="2522"/>
                  </a:moveTo>
                  <a:lnTo>
                    <a:pt x="50" y="2522"/>
                  </a:lnTo>
                  <a:lnTo>
                    <a:pt x="50" y="2602"/>
                  </a:lnTo>
                  <a:lnTo>
                    <a:pt x="70" y="2602"/>
                  </a:lnTo>
                  <a:lnTo>
                    <a:pt x="70" y="2522"/>
                  </a:lnTo>
                  <a:moveTo>
                    <a:pt x="70" y="2382"/>
                  </a:moveTo>
                  <a:lnTo>
                    <a:pt x="50" y="2382"/>
                  </a:lnTo>
                  <a:lnTo>
                    <a:pt x="50" y="2462"/>
                  </a:lnTo>
                  <a:lnTo>
                    <a:pt x="70" y="2462"/>
                  </a:lnTo>
                  <a:lnTo>
                    <a:pt x="70" y="2382"/>
                  </a:lnTo>
                  <a:moveTo>
                    <a:pt x="70" y="2242"/>
                  </a:moveTo>
                  <a:lnTo>
                    <a:pt x="50" y="2242"/>
                  </a:lnTo>
                  <a:lnTo>
                    <a:pt x="50" y="2322"/>
                  </a:lnTo>
                  <a:lnTo>
                    <a:pt x="70" y="2322"/>
                  </a:lnTo>
                  <a:lnTo>
                    <a:pt x="70" y="2242"/>
                  </a:lnTo>
                  <a:moveTo>
                    <a:pt x="70" y="2102"/>
                  </a:moveTo>
                  <a:lnTo>
                    <a:pt x="50" y="2102"/>
                  </a:lnTo>
                  <a:lnTo>
                    <a:pt x="50" y="2182"/>
                  </a:lnTo>
                  <a:lnTo>
                    <a:pt x="70" y="2182"/>
                  </a:lnTo>
                  <a:lnTo>
                    <a:pt x="70" y="2102"/>
                  </a:lnTo>
                  <a:moveTo>
                    <a:pt x="70" y="1962"/>
                  </a:moveTo>
                  <a:lnTo>
                    <a:pt x="50" y="1962"/>
                  </a:lnTo>
                  <a:lnTo>
                    <a:pt x="50" y="2042"/>
                  </a:lnTo>
                  <a:lnTo>
                    <a:pt x="70" y="2042"/>
                  </a:lnTo>
                  <a:lnTo>
                    <a:pt x="70" y="1962"/>
                  </a:lnTo>
                  <a:moveTo>
                    <a:pt x="70" y="1822"/>
                  </a:moveTo>
                  <a:lnTo>
                    <a:pt x="50" y="1822"/>
                  </a:lnTo>
                  <a:lnTo>
                    <a:pt x="50" y="1902"/>
                  </a:lnTo>
                  <a:lnTo>
                    <a:pt x="70" y="1902"/>
                  </a:lnTo>
                  <a:lnTo>
                    <a:pt x="70" y="1822"/>
                  </a:lnTo>
                  <a:moveTo>
                    <a:pt x="70" y="1682"/>
                  </a:moveTo>
                  <a:lnTo>
                    <a:pt x="50" y="1682"/>
                  </a:lnTo>
                  <a:lnTo>
                    <a:pt x="50" y="1762"/>
                  </a:lnTo>
                  <a:lnTo>
                    <a:pt x="70" y="1762"/>
                  </a:lnTo>
                  <a:lnTo>
                    <a:pt x="70" y="1682"/>
                  </a:lnTo>
                  <a:moveTo>
                    <a:pt x="70" y="1542"/>
                  </a:moveTo>
                  <a:lnTo>
                    <a:pt x="50" y="1542"/>
                  </a:lnTo>
                  <a:lnTo>
                    <a:pt x="50" y="1622"/>
                  </a:lnTo>
                  <a:lnTo>
                    <a:pt x="70" y="1622"/>
                  </a:lnTo>
                  <a:lnTo>
                    <a:pt x="70" y="1542"/>
                  </a:lnTo>
                  <a:moveTo>
                    <a:pt x="70" y="1402"/>
                  </a:moveTo>
                  <a:lnTo>
                    <a:pt x="50" y="1402"/>
                  </a:lnTo>
                  <a:lnTo>
                    <a:pt x="50" y="1482"/>
                  </a:lnTo>
                  <a:lnTo>
                    <a:pt x="70" y="1482"/>
                  </a:lnTo>
                  <a:lnTo>
                    <a:pt x="70" y="1402"/>
                  </a:lnTo>
                  <a:moveTo>
                    <a:pt x="70" y="1262"/>
                  </a:moveTo>
                  <a:lnTo>
                    <a:pt x="50" y="1262"/>
                  </a:lnTo>
                  <a:lnTo>
                    <a:pt x="50" y="1342"/>
                  </a:lnTo>
                  <a:lnTo>
                    <a:pt x="70" y="1342"/>
                  </a:lnTo>
                  <a:lnTo>
                    <a:pt x="70" y="1262"/>
                  </a:lnTo>
                  <a:moveTo>
                    <a:pt x="70" y="1122"/>
                  </a:moveTo>
                  <a:lnTo>
                    <a:pt x="50" y="1122"/>
                  </a:lnTo>
                  <a:lnTo>
                    <a:pt x="50" y="1202"/>
                  </a:lnTo>
                  <a:lnTo>
                    <a:pt x="70" y="1202"/>
                  </a:lnTo>
                  <a:lnTo>
                    <a:pt x="70" y="1122"/>
                  </a:lnTo>
                  <a:moveTo>
                    <a:pt x="70" y="982"/>
                  </a:moveTo>
                  <a:lnTo>
                    <a:pt x="50" y="982"/>
                  </a:lnTo>
                  <a:lnTo>
                    <a:pt x="50" y="1062"/>
                  </a:lnTo>
                  <a:lnTo>
                    <a:pt x="70" y="1062"/>
                  </a:lnTo>
                  <a:lnTo>
                    <a:pt x="70" y="982"/>
                  </a:lnTo>
                  <a:moveTo>
                    <a:pt x="70" y="842"/>
                  </a:moveTo>
                  <a:lnTo>
                    <a:pt x="50" y="842"/>
                  </a:lnTo>
                  <a:lnTo>
                    <a:pt x="50" y="922"/>
                  </a:lnTo>
                  <a:lnTo>
                    <a:pt x="70" y="922"/>
                  </a:lnTo>
                  <a:lnTo>
                    <a:pt x="70" y="842"/>
                  </a:lnTo>
                  <a:moveTo>
                    <a:pt x="70" y="702"/>
                  </a:moveTo>
                  <a:lnTo>
                    <a:pt x="50" y="702"/>
                  </a:lnTo>
                  <a:lnTo>
                    <a:pt x="50" y="782"/>
                  </a:lnTo>
                  <a:lnTo>
                    <a:pt x="70" y="782"/>
                  </a:lnTo>
                  <a:lnTo>
                    <a:pt x="70" y="702"/>
                  </a:lnTo>
                  <a:moveTo>
                    <a:pt x="70" y="562"/>
                  </a:moveTo>
                  <a:lnTo>
                    <a:pt x="50" y="562"/>
                  </a:lnTo>
                  <a:lnTo>
                    <a:pt x="50" y="642"/>
                  </a:lnTo>
                  <a:lnTo>
                    <a:pt x="70" y="642"/>
                  </a:lnTo>
                  <a:lnTo>
                    <a:pt x="70" y="562"/>
                  </a:lnTo>
                  <a:moveTo>
                    <a:pt x="70" y="422"/>
                  </a:moveTo>
                  <a:lnTo>
                    <a:pt x="50" y="422"/>
                  </a:lnTo>
                  <a:lnTo>
                    <a:pt x="50" y="502"/>
                  </a:lnTo>
                  <a:lnTo>
                    <a:pt x="70" y="502"/>
                  </a:lnTo>
                  <a:lnTo>
                    <a:pt x="70" y="422"/>
                  </a:lnTo>
                  <a:moveTo>
                    <a:pt x="70" y="282"/>
                  </a:moveTo>
                  <a:lnTo>
                    <a:pt x="50" y="282"/>
                  </a:lnTo>
                  <a:lnTo>
                    <a:pt x="50" y="362"/>
                  </a:lnTo>
                  <a:lnTo>
                    <a:pt x="70" y="362"/>
                  </a:lnTo>
                  <a:lnTo>
                    <a:pt x="70" y="282"/>
                  </a:lnTo>
                  <a:moveTo>
                    <a:pt x="120" y="180"/>
                  </a:moveTo>
                  <a:lnTo>
                    <a:pt x="110" y="160"/>
                  </a:lnTo>
                  <a:lnTo>
                    <a:pt x="60" y="60"/>
                  </a:lnTo>
                  <a:lnTo>
                    <a:pt x="0" y="180"/>
                  </a:lnTo>
                  <a:lnTo>
                    <a:pt x="50" y="180"/>
                  </a:lnTo>
                  <a:lnTo>
                    <a:pt x="50" y="222"/>
                  </a:lnTo>
                  <a:lnTo>
                    <a:pt x="70" y="222"/>
                  </a:lnTo>
                  <a:lnTo>
                    <a:pt x="70" y="180"/>
                  </a:lnTo>
                  <a:lnTo>
                    <a:pt x="120" y="180"/>
                  </a:lnTo>
                  <a:moveTo>
                    <a:pt x="221" y="50"/>
                  </a:moveTo>
                  <a:lnTo>
                    <a:pt x="141" y="50"/>
                  </a:lnTo>
                  <a:lnTo>
                    <a:pt x="141" y="70"/>
                  </a:lnTo>
                  <a:lnTo>
                    <a:pt x="221" y="70"/>
                  </a:lnTo>
                  <a:lnTo>
                    <a:pt x="221" y="50"/>
                  </a:lnTo>
                  <a:moveTo>
                    <a:pt x="361" y="50"/>
                  </a:moveTo>
                  <a:lnTo>
                    <a:pt x="281" y="50"/>
                  </a:lnTo>
                  <a:lnTo>
                    <a:pt x="281" y="70"/>
                  </a:lnTo>
                  <a:lnTo>
                    <a:pt x="361" y="70"/>
                  </a:lnTo>
                  <a:lnTo>
                    <a:pt x="361" y="50"/>
                  </a:lnTo>
                  <a:moveTo>
                    <a:pt x="501" y="50"/>
                  </a:moveTo>
                  <a:lnTo>
                    <a:pt x="421" y="50"/>
                  </a:lnTo>
                  <a:lnTo>
                    <a:pt x="421" y="70"/>
                  </a:lnTo>
                  <a:lnTo>
                    <a:pt x="501" y="70"/>
                  </a:lnTo>
                  <a:lnTo>
                    <a:pt x="501" y="50"/>
                  </a:lnTo>
                  <a:moveTo>
                    <a:pt x="641" y="50"/>
                  </a:moveTo>
                  <a:lnTo>
                    <a:pt x="561" y="50"/>
                  </a:lnTo>
                  <a:lnTo>
                    <a:pt x="561" y="70"/>
                  </a:lnTo>
                  <a:lnTo>
                    <a:pt x="641" y="70"/>
                  </a:lnTo>
                  <a:lnTo>
                    <a:pt x="641" y="50"/>
                  </a:lnTo>
                  <a:moveTo>
                    <a:pt x="781" y="50"/>
                  </a:moveTo>
                  <a:lnTo>
                    <a:pt x="701" y="50"/>
                  </a:lnTo>
                  <a:lnTo>
                    <a:pt x="701" y="70"/>
                  </a:lnTo>
                  <a:lnTo>
                    <a:pt x="781" y="70"/>
                  </a:lnTo>
                  <a:lnTo>
                    <a:pt x="781" y="50"/>
                  </a:lnTo>
                  <a:moveTo>
                    <a:pt x="921" y="50"/>
                  </a:moveTo>
                  <a:lnTo>
                    <a:pt x="841" y="50"/>
                  </a:lnTo>
                  <a:lnTo>
                    <a:pt x="841" y="70"/>
                  </a:lnTo>
                  <a:lnTo>
                    <a:pt x="921" y="70"/>
                  </a:lnTo>
                  <a:lnTo>
                    <a:pt x="921" y="50"/>
                  </a:lnTo>
                  <a:moveTo>
                    <a:pt x="1061" y="50"/>
                  </a:moveTo>
                  <a:lnTo>
                    <a:pt x="981" y="50"/>
                  </a:lnTo>
                  <a:lnTo>
                    <a:pt x="981" y="70"/>
                  </a:lnTo>
                  <a:lnTo>
                    <a:pt x="1061" y="70"/>
                  </a:lnTo>
                  <a:lnTo>
                    <a:pt x="1061" y="50"/>
                  </a:lnTo>
                  <a:moveTo>
                    <a:pt x="1201" y="50"/>
                  </a:moveTo>
                  <a:lnTo>
                    <a:pt x="1121" y="50"/>
                  </a:lnTo>
                  <a:lnTo>
                    <a:pt x="1121" y="70"/>
                  </a:lnTo>
                  <a:lnTo>
                    <a:pt x="1201" y="70"/>
                  </a:lnTo>
                  <a:lnTo>
                    <a:pt x="1201" y="50"/>
                  </a:lnTo>
                  <a:moveTo>
                    <a:pt x="1341" y="50"/>
                  </a:moveTo>
                  <a:lnTo>
                    <a:pt x="1261" y="50"/>
                  </a:lnTo>
                  <a:lnTo>
                    <a:pt x="1261" y="70"/>
                  </a:lnTo>
                  <a:lnTo>
                    <a:pt x="1341" y="70"/>
                  </a:lnTo>
                  <a:lnTo>
                    <a:pt x="1341" y="50"/>
                  </a:lnTo>
                  <a:moveTo>
                    <a:pt x="1481" y="50"/>
                  </a:moveTo>
                  <a:lnTo>
                    <a:pt x="1401" y="50"/>
                  </a:lnTo>
                  <a:lnTo>
                    <a:pt x="1401" y="70"/>
                  </a:lnTo>
                  <a:lnTo>
                    <a:pt x="1481" y="70"/>
                  </a:lnTo>
                  <a:lnTo>
                    <a:pt x="1481" y="50"/>
                  </a:lnTo>
                  <a:moveTo>
                    <a:pt x="1621" y="50"/>
                  </a:moveTo>
                  <a:lnTo>
                    <a:pt x="1541" y="50"/>
                  </a:lnTo>
                  <a:lnTo>
                    <a:pt x="1541" y="70"/>
                  </a:lnTo>
                  <a:lnTo>
                    <a:pt x="1621" y="70"/>
                  </a:lnTo>
                  <a:lnTo>
                    <a:pt x="1621" y="50"/>
                  </a:lnTo>
                  <a:moveTo>
                    <a:pt x="1761" y="50"/>
                  </a:moveTo>
                  <a:lnTo>
                    <a:pt x="1681" y="50"/>
                  </a:lnTo>
                  <a:lnTo>
                    <a:pt x="1681" y="70"/>
                  </a:lnTo>
                  <a:lnTo>
                    <a:pt x="1761" y="70"/>
                  </a:lnTo>
                  <a:lnTo>
                    <a:pt x="1761" y="50"/>
                  </a:lnTo>
                  <a:moveTo>
                    <a:pt x="1901" y="50"/>
                  </a:moveTo>
                  <a:lnTo>
                    <a:pt x="1821" y="50"/>
                  </a:lnTo>
                  <a:lnTo>
                    <a:pt x="1821" y="70"/>
                  </a:lnTo>
                  <a:lnTo>
                    <a:pt x="1901" y="70"/>
                  </a:lnTo>
                  <a:lnTo>
                    <a:pt x="1901" y="50"/>
                  </a:lnTo>
                  <a:moveTo>
                    <a:pt x="2041" y="50"/>
                  </a:moveTo>
                  <a:lnTo>
                    <a:pt x="1961" y="50"/>
                  </a:lnTo>
                  <a:lnTo>
                    <a:pt x="1961" y="70"/>
                  </a:lnTo>
                  <a:lnTo>
                    <a:pt x="2041" y="70"/>
                  </a:lnTo>
                  <a:lnTo>
                    <a:pt x="2041" y="50"/>
                  </a:lnTo>
                  <a:moveTo>
                    <a:pt x="2181" y="50"/>
                  </a:moveTo>
                  <a:lnTo>
                    <a:pt x="2101" y="50"/>
                  </a:lnTo>
                  <a:lnTo>
                    <a:pt x="2101" y="70"/>
                  </a:lnTo>
                  <a:lnTo>
                    <a:pt x="2181" y="70"/>
                  </a:lnTo>
                  <a:lnTo>
                    <a:pt x="2181" y="50"/>
                  </a:lnTo>
                  <a:moveTo>
                    <a:pt x="2321" y="50"/>
                  </a:moveTo>
                  <a:lnTo>
                    <a:pt x="2241" y="50"/>
                  </a:lnTo>
                  <a:lnTo>
                    <a:pt x="2241" y="70"/>
                  </a:lnTo>
                  <a:lnTo>
                    <a:pt x="2321" y="70"/>
                  </a:lnTo>
                  <a:lnTo>
                    <a:pt x="2321" y="50"/>
                  </a:lnTo>
                  <a:moveTo>
                    <a:pt x="2461" y="50"/>
                  </a:moveTo>
                  <a:lnTo>
                    <a:pt x="2381" y="50"/>
                  </a:lnTo>
                  <a:lnTo>
                    <a:pt x="2381" y="70"/>
                  </a:lnTo>
                  <a:lnTo>
                    <a:pt x="2461" y="70"/>
                  </a:lnTo>
                  <a:lnTo>
                    <a:pt x="2461" y="50"/>
                  </a:lnTo>
                  <a:moveTo>
                    <a:pt x="2601" y="50"/>
                  </a:moveTo>
                  <a:lnTo>
                    <a:pt x="2521" y="50"/>
                  </a:lnTo>
                  <a:lnTo>
                    <a:pt x="2521" y="70"/>
                  </a:lnTo>
                  <a:lnTo>
                    <a:pt x="2601" y="70"/>
                  </a:lnTo>
                  <a:lnTo>
                    <a:pt x="2601" y="50"/>
                  </a:lnTo>
                  <a:moveTo>
                    <a:pt x="2741" y="50"/>
                  </a:moveTo>
                  <a:lnTo>
                    <a:pt x="2661" y="50"/>
                  </a:lnTo>
                  <a:lnTo>
                    <a:pt x="2661" y="70"/>
                  </a:lnTo>
                  <a:lnTo>
                    <a:pt x="2741" y="70"/>
                  </a:lnTo>
                  <a:lnTo>
                    <a:pt x="2741" y="50"/>
                  </a:lnTo>
                  <a:moveTo>
                    <a:pt x="2881" y="50"/>
                  </a:moveTo>
                  <a:lnTo>
                    <a:pt x="2801" y="50"/>
                  </a:lnTo>
                  <a:lnTo>
                    <a:pt x="2801" y="70"/>
                  </a:lnTo>
                  <a:lnTo>
                    <a:pt x="2881" y="70"/>
                  </a:lnTo>
                  <a:lnTo>
                    <a:pt x="2881" y="50"/>
                  </a:lnTo>
                  <a:moveTo>
                    <a:pt x="3021" y="50"/>
                  </a:moveTo>
                  <a:lnTo>
                    <a:pt x="2941" y="50"/>
                  </a:lnTo>
                  <a:lnTo>
                    <a:pt x="2941" y="70"/>
                  </a:lnTo>
                  <a:lnTo>
                    <a:pt x="3021" y="70"/>
                  </a:lnTo>
                  <a:lnTo>
                    <a:pt x="3021" y="50"/>
                  </a:lnTo>
                  <a:moveTo>
                    <a:pt x="3161" y="50"/>
                  </a:moveTo>
                  <a:lnTo>
                    <a:pt x="3081" y="50"/>
                  </a:lnTo>
                  <a:lnTo>
                    <a:pt x="3081" y="70"/>
                  </a:lnTo>
                  <a:lnTo>
                    <a:pt x="3161" y="70"/>
                  </a:lnTo>
                  <a:lnTo>
                    <a:pt x="3161" y="50"/>
                  </a:lnTo>
                  <a:moveTo>
                    <a:pt x="3301" y="50"/>
                  </a:moveTo>
                  <a:lnTo>
                    <a:pt x="3221" y="50"/>
                  </a:lnTo>
                  <a:lnTo>
                    <a:pt x="3221" y="70"/>
                  </a:lnTo>
                  <a:lnTo>
                    <a:pt x="3301" y="70"/>
                  </a:lnTo>
                  <a:lnTo>
                    <a:pt x="3301" y="50"/>
                  </a:lnTo>
                  <a:moveTo>
                    <a:pt x="3441" y="50"/>
                  </a:moveTo>
                  <a:lnTo>
                    <a:pt x="3361" y="50"/>
                  </a:lnTo>
                  <a:lnTo>
                    <a:pt x="3361" y="70"/>
                  </a:lnTo>
                  <a:lnTo>
                    <a:pt x="3441" y="70"/>
                  </a:lnTo>
                  <a:lnTo>
                    <a:pt x="3441" y="50"/>
                  </a:lnTo>
                  <a:moveTo>
                    <a:pt x="3581" y="50"/>
                  </a:moveTo>
                  <a:lnTo>
                    <a:pt x="3501" y="50"/>
                  </a:lnTo>
                  <a:lnTo>
                    <a:pt x="3501" y="70"/>
                  </a:lnTo>
                  <a:lnTo>
                    <a:pt x="3581" y="70"/>
                  </a:lnTo>
                  <a:lnTo>
                    <a:pt x="3581" y="50"/>
                  </a:lnTo>
                  <a:moveTo>
                    <a:pt x="3721" y="50"/>
                  </a:moveTo>
                  <a:lnTo>
                    <a:pt x="3641" y="50"/>
                  </a:lnTo>
                  <a:lnTo>
                    <a:pt x="3641" y="70"/>
                  </a:lnTo>
                  <a:lnTo>
                    <a:pt x="3721" y="70"/>
                  </a:lnTo>
                  <a:lnTo>
                    <a:pt x="3721" y="50"/>
                  </a:lnTo>
                  <a:moveTo>
                    <a:pt x="3861" y="50"/>
                  </a:moveTo>
                  <a:lnTo>
                    <a:pt x="3781" y="50"/>
                  </a:lnTo>
                  <a:lnTo>
                    <a:pt x="3781" y="70"/>
                  </a:lnTo>
                  <a:lnTo>
                    <a:pt x="3861" y="70"/>
                  </a:lnTo>
                  <a:lnTo>
                    <a:pt x="3861" y="50"/>
                  </a:lnTo>
                  <a:moveTo>
                    <a:pt x="4001" y="50"/>
                  </a:moveTo>
                  <a:lnTo>
                    <a:pt x="3921" y="50"/>
                  </a:lnTo>
                  <a:lnTo>
                    <a:pt x="3921" y="70"/>
                  </a:lnTo>
                  <a:lnTo>
                    <a:pt x="4001" y="70"/>
                  </a:lnTo>
                  <a:lnTo>
                    <a:pt x="4001" y="50"/>
                  </a:lnTo>
                  <a:moveTo>
                    <a:pt x="4141" y="50"/>
                  </a:moveTo>
                  <a:lnTo>
                    <a:pt x="4061" y="50"/>
                  </a:lnTo>
                  <a:lnTo>
                    <a:pt x="4061" y="70"/>
                  </a:lnTo>
                  <a:lnTo>
                    <a:pt x="4141" y="70"/>
                  </a:lnTo>
                  <a:lnTo>
                    <a:pt x="4141" y="50"/>
                  </a:lnTo>
                  <a:moveTo>
                    <a:pt x="4281" y="50"/>
                  </a:moveTo>
                  <a:lnTo>
                    <a:pt x="4201" y="50"/>
                  </a:lnTo>
                  <a:lnTo>
                    <a:pt x="4201" y="70"/>
                  </a:lnTo>
                  <a:lnTo>
                    <a:pt x="4281" y="70"/>
                  </a:lnTo>
                  <a:lnTo>
                    <a:pt x="4281" y="50"/>
                  </a:lnTo>
                  <a:moveTo>
                    <a:pt x="4421" y="50"/>
                  </a:moveTo>
                  <a:lnTo>
                    <a:pt x="4341" y="50"/>
                  </a:lnTo>
                  <a:lnTo>
                    <a:pt x="4341" y="70"/>
                  </a:lnTo>
                  <a:lnTo>
                    <a:pt x="4421" y="70"/>
                  </a:lnTo>
                  <a:lnTo>
                    <a:pt x="4421" y="50"/>
                  </a:lnTo>
                  <a:moveTo>
                    <a:pt x="4561" y="50"/>
                  </a:moveTo>
                  <a:lnTo>
                    <a:pt x="4481" y="50"/>
                  </a:lnTo>
                  <a:lnTo>
                    <a:pt x="4481" y="70"/>
                  </a:lnTo>
                  <a:lnTo>
                    <a:pt x="4561" y="70"/>
                  </a:lnTo>
                  <a:lnTo>
                    <a:pt x="4561" y="50"/>
                  </a:lnTo>
                  <a:moveTo>
                    <a:pt x="4701" y="50"/>
                  </a:moveTo>
                  <a:lnTo>
                    <a:pt x="4621" y="50"/>
                  </a:lnTo>
                  <a:lnTo>
                    <a:pt x="4621" y="70"/>
                  </a:lnTo>
                  <a:lnTo>
                    <a:pt x="4701" y="70"/>
                  </a:lnTo>
                  <a:lnTo>
                    <a:pt x="4701" y="50"/>
                  </a:lnTo>
                  <a:moveTo>
                    <a:pt x="4841" y="50"/>
                  </a:moveTo>
                  <a:lnTo>
                    <a:pt x="4761" y="50"/>
                  </a:lnTo>
                  <a:lnTo>
                    <a:pt x="4761" y="70"/>
                  </a:lnTo>
                  <a:lnTo>
                    <a:pt x="4841" y="70"/>
                  </a:lnTo>
                  <a:lnTo>
                    <a:pt x="4841" y="50"/>
                  </a:lnTo>
                  <a:moveTo>
                    <a:pt x="4981" y="50"/>
                  </a:moveTo>
                  <a:lnTo>
                    <a:pt x="4901" y="50"/>
                  </a:lnTo>
                  <a:lnTo>
                    <a:pt x="4901" y="70"/>
                  </a:lnTo>
                  <a:lnTo>
                    <a:pt x="4981" y="70"/>
                  </a:lnTo>
                  <a:lnTo>
                    <a:pt x="4981" y="50"/>
                  </a:lnTo>
                  <a:moveTo>
                    <a:pt x="5121" y="50"/>
                  </a:moveTo>
                  <a:lnTo>
                    <a:pt x="5041" y="50"/>
                  </a:lnTo>
                  <a:lnTo>
                    <a:pt x="5041" y="70"/>
                  </a:lnTo>
                  <a:lnTo>
                    <a:pt x="5121" y="70"/>
                  </a:lnTo>
                  <a:lnTo>
                    <a:pt x="5121" y="50"/>
                  </a:lnTo>
                  <a:moveTo>
                    <a:pt x="5261" y="50"/>
                  </a:moveTo>
                  <a:lnTo>
                    <a:pt x="5181" y="50"/>
                  </a:lnTo>
                  <a:lnTo>
                    <a:pt x="5181" y="70"/>
                  </a:lnTo>
                  <a:lnTo>
                    <a:pt x="5261" y="70"/>
                  </a:lnTo>
                  <a:lnTo>
                    <a:pt x="5261" y="50"/>
                  </a:lnTo>
                  <a:moveTo>
                    <a:pt x="5401" y="50"/>
                  </a:moveTo>
                  <a:lnTo>
                    <a:pt x="5321" y="50"/>
                  </a:lnTo>
                  <a:lnTo>
                    <a:pt x="5321" y="70"/>
                  </a:lnTo>
                  <a:lnTo>
                    <a:pt x="5401" y="70"/>
                  </a:lnTo>
                  <a:lnTo>
                    <a:pt x="5401" y="50"/>
                  </a:lnTo>
                  <a:moveTo>
                    <a:pt x="5541" y="50"/>
                  </a:moveTo>
                  <a:lnTo>
                    <a:pt x="5461" y="50"/>
                  </a:lnTo>
                  <a:lnTo>
                    <a:pt x="5461" y="70"/>
                  </a:lnTo>
                  <a:lnTo>
                    <a:pt x="5541" y="70"/>
                  </a:lnTo>
                  <a:lnTo>
                    <a:pt x="5541" y="50"/>
                  </a:lnTo>
                  <a:moveTo>
                    <a:pt x="5681" y="50"/>
                  </a:moveTo>
                  <a:lnTo>
                    <a:pt x="5601" y="50"/>
                  </a:lnTo>
                  <a:lnTo>
                    <a:pt x="5601" y="70"/>
                  </a:lnTo>
                  <a:lnTo>
                    <a:pt x="5681" y="70"/>
                  </a:lnTo>
                  <a:lnTo>
                    <a:pt x="5681" y="50"/>
                  </a:lnTo>
                  <a:moveTo>
                    <a:pt x="5821" y="50"/>
                  </a:moveTo>
                  <a:lnTo>
                    <a:pt x="5741" y="50"/>
                  </a:lnTo>
                  <a:lnTo>
                    <a:pt x="5741" y="70"/>
                  </a:lnTo>
                  <a:lnTo>
                    <a:pt x="5821" y="70"/>
                  </a:lnTo>
                  <a:lnTo>
                    <a:pt x="5821" y="50"/>
                  </a:lnTo>
                  <a:moveTo>
                    <a:pt x="5961" y="50"/>
                  </a:moveTo>
                  <a:lnTo>
                    <a:pt x="5881" y="50"/>
                  </a:lnTo>
                  <a:lnTo>
                    <a:pt x="5881" y="70"/>
                  </a:lnTo>
                  <a:lnTo>
                    <a:pt x="5961" y="70"/>
                  </a:lnTo>
                  <a:lnTo>
                    <a:pt x="5961" y="50"/>
                  </a:lnTo>
                  <a:moveTo>
                    <a:pt x="6101" y="50"/>
                  </a:moveTo>
                  <a:lnTo>
                    <a:pt x="6021" y="50"/>
                  </a:lnTo>
                  <a:lnTo>
                    <a:pt x="6021" y="70"/>
                  </a:lnTo>
                  <a:lnTo>
                    <a:pt x="6101" y="70"/>
                  </a:lnTo>
                  <a:lnTo>
                    <a:pt x="6101" y="50"/>
                  </a:lnTo>
                  <a:moveTo>
                    <a:pt x="6241" y="50"/>
                  </a:moveTo>
                  <a:lnTo>
                    <a:pt x="6161" y="50"/>
                  </a:lnTo>
                  <a:lnTo>
                    <a:pt x="6161" y="70"/>
                  </a:lnTo>
                  <a:lnTo>
                    <a:pt x="6241" y="70"/>
                  </a:lnTo>
                  <a:lnTo>
                    <a:pt x="6241" y="50"/>
                  </a:lnTo>
                  <a:moveTo>
                    <a:pt x="6381" y="50"/>
                  </a:moveTo>
                  <a:lnTo>
                    <a:pt x="6301" y="50"/>
                  </a:lnTo>
                  <a:lnTo>
                    <a:pt x="6301" y="70"/>
                  </a:lnTo>
                  <a:lnTo>
                    <a:pt x="6381" y="70"/>
                  </a:lnTo>
                  <a:lnTo>
                    <a:pt x="6381" y="50"/>
                  </a:lnTo>
                  <a:moveTo>
                    <a:pt x="6521" y="50"/>
                  </a:moveTo>
                  <a:lnTo>
                    <a:pt x="6441" y="50"/>
                  </a:lnTo>
                  <a:lnTo>
                    <a:pt x="6441" y="70"/>
                  </a:lnTo>
                  <a:lnTo>
                    <a:pt x="6521" y="70"/>
                  </a:lnTo>
                  <a:lnTo>
                    <a:pt x="6521" y="50"/>
                  </a:lnTo>
                  <a:moveTo>
                    <a:pt x="6661" y="50"/>
                  </a:moveTo>
                  <a:lnTo>
                    <a:pt x="6581" y="50"/>
                  </a:lnTo>
                  <a:lnTo>
                    <a:pt x="6581" y="70"/>
                  </a:lnTo>
                  <a:lnTo>
                    <a:pt x="6661" y="70"/>
                  </a:lnTo>
                  <a:lnTo>
                    <a:pt x="6661" y="50"/>
                  </a:lnTo>
                  <a:moveTo>
                    <a:pt x="6801" y="50"/>
                  </a:moveTo>
                  <a:lnTo>
                    <a:pt x="6721" y="50"/>
                  </a:lnTo>
                  <a:lnTo>
                    <a:pt x="6721" y="70"/>
                  </a:lnTo>
                  <a:lnTo>
                    <a:pt x="6801" y="70"/>
                  </a:lnTo>
                  <a:lnTo>
                    <a:pt x="6801" y="50"/>
                  </a:lnTo>
                  <a:moveTo>
                    <a:pt x="6941" y="50"/>
                  </a:moveTo>
                  <a:lnTo>
                    <a:pt x="6861" y="50"/>
                  </a:lnTo>
                  <a:lnTo>
                    <a:pt x="6861" y="70"/>
                  </a:lnTo>
                  <a:lnTo>
                    <a:pt x="6941" y="70"/>
                  </a:lnTo>
                  <a:lnTo>
                    <a:pt x="6941" y="50"/>
                  </a:lnTo>
                  <a:moveTo>
                    <a:pt x="7081" y="50"/>
                  </a:moveTo>
                  <a:lnTo>
                    <a:pt x="7001" y="50"/>
                  </a:lnTo>
                  <a:lnTo>
                    <a:pt x="7001" y="70"/>
                  </a:lnTo>
                  <a:lnTo>
                    <a:pt x="7081" y="70"/>
                  </a:lnTo>
                  <a:lnTo>
                    <a:pt x="7081" y="50"/>
                  </a:lnTo>
                  <a:moveTo>
                    <a:pt x="7221" y="50"/>
                  </a:moveTo>
                  <a:lnTo>
                    <a:pt x="7141" y="50"/>
                  </a:lnTo>
                  <a:lnTo>
                    <a:pt x="7141" y="70"/>
                  </a:lnTo>
                  <a:lnTo>
                    <a:pt x="7221" y="70"/>
                  </a:lnTo>
                  <a:lnTo>
                    <a:pt x="7221" y="50"/>
                  </a:lnTo>
                  <a:moveTo>
                    <a:pt x="7361" y="50"/>
                  </a:moveTo>
                  <a:lnTo>
                    <a:pt x="7281" y="50"/>
                  </a:lnTo>
                  <a:lnTo>
                    <a:pt x="7281" y="70"/>
                  </a:lnTo>
                  <a:lnTo>
                    <a:pt x="7361" y="70"/>
                  </a:lnTo>
                  <a:lnTo>
                    <a:pt x="7361" y="50"/>
                  </a:lnTo>
                  <a:moveTo>
                    <a:pt x="7501" y="50"/>
                  </a:moveTo>
                  <a:lnTo>
                    <a:pt x="7421" y="50"/>
                  </a:lnTo>
                  <a:lnTo>
                    <a:pt x="7421" y="70"/>
                  </a:lnTo>
                  <a:lnTo>
                    <a:pt x="7501" y="70"/>
                  </a:lnTo>
                  <a:lnTo>
                    <a:pt x="7501" y="50"/>
                  </a:lnTo>
                  <a:moveTo>
                    <a:pt x="7641" y="50"/>
                  </a:moveTo>
                  <a:lnTo>
                    <a:pt x="7561" y="50"/>
                  </a:lnTo>
                  <a:lnTo>
                    <a:pt x="7561" y="70"/>
                  </a:lnTo>
                  <a:lnTo>
                    <a:pt x="7641" y="70"/>
                  </a:lnTo>
                  <a:lnTo>
                    <a:pt x="7641" y="50"/>
                  </a:lnTo>
                  <a:moveTo>
                    <a:pt x="7781" y="50"/>
                  </a:moveTo>
                  <a:lnTo>
                    <a:pt x="7701" y="50"/>
                  </a:lnTo>
                  <a:lnTo>
                    <a:pt x="7701" y="70"/>
                  </a:lnTo>
                  <a:lnTo>
                    <a:pt x="7781" y="70"/>
                  </a:lnTo>
                  <a:lnTo>
                    <a:pt x="7781" y="50"/>
                  </a:lnTo>
                  <a:moveTo>
                    <a:pt x="7921" y="50"/>
                  </a:moveTo>
                  <a:lnTo>
                    <a:pt x="7841" y="50"/>
                  </a:lnTo>
                  <a:lnTo>
                    <a:pt x="7841" y="70"/>
                  </a:lnTo>
                  <a:lnTo>
                    <a:pt x="7921" y="70"/>
                  </a:lnTo>
                  <a:lnTo>
                    <a:pt x="7921" y="50"/>
                  </a:lnTo>
                  <a:moveTo>
                    <a:pt x="8061" y="50"/>
                  </a:moveTo>
                  <a:lnTo>
                    <a:pt x="7981" y="50"/>
                  </a:lnTo>
                  <a:lnTo>
                    <a:pt x="7981" y="70"/>
                  </a:lnTo>
                  <a:lnTo>
                    <a:pt x="8061" y="70"/>
                  </a:lnTo>
                  <a:lnTo>
                    <a:pt x="8061" y="50"/>
                  </a:lnTo>
                  <a:moveTo>
                    <a:pt x="8306" y="60"/>
                  </a:moveTo>
                  <a:lnTo>
                    <a:pt x="8286" y="50"/>
                  </a:lnTo>
                  <a:lnTo>
                    <a:pt x="8186" y="0"/>
                  </a:lnTo>
                  <a:lnTo>
                    <a:pt x="8186" y="50"/>
                  </a:lnTo>
                  <a:lnTo>
                    <a:pt x="8121" y="50"/>
                  </a:lnTo>
                  <a:lnTo>
                    <a:pt x="8121" y="70"/>
                  </a:lnTo>
                  <a:lnTo>
                    <a:pt x="8186" y="70"/>
                  </a:lnTo>
                  <a:lnTo>
                    <a:pt x="8186" y="120"/>
                  </a:lnTo>
                  <a:lnTo>
                    <a:pt x="8286" y="70"/>
                  </a:lnTo>
                  <a:lnTo>
                    <a:pt x="8306" y="60"/>
                  </a:lnTo>
                  <a:moveTo>
                    <a:pt x="8350" y="4062"/>
                  </a:moveTo>
                  <a:lnTo>
                    <a:pt x="8330" y="4062"/>
                  </a:lnTo>
                  <a:lnTo>
                    <a:pt x="8330" y="4142"/>
                  </a:lnTo>
                  <a:lnTo>
                    <a:pt x="8350" y="4142"/>
                  </a:lnTo>
                  <a:lnTo>
                    <a:pt x="8350" y="4062"/>
                  </a:lnTo>
                  <a:moveTo>
                    <a:pt x="8350" y="3922"/>
                  </a:moveTo>
                  <a:lnTo>
                    <a:pt x="8330" y="3922"/>
                  </a:lnTo>
                  <a:lnTo>
                    <a:pt x="8330" y="4002"/>
                  </a:lnTo>
                  <a:lnTo>
                    <a:pt x="8350" y="4002"/>
                  </a:lnTo>
                  <a:lnTo>
                    <a:pt x="8350" y="3922"/>
                  </a:lnTo>
                  <a:moveTo>
                    <a:pt x="8350" y="3782"/>
                  </a:moveTo>
                  <a:lnTo>
                    <a:pt x="8330" y="3782"/>
                  </a:lnTo>
                  <a:lnTo>
                    <a:pt x="8330" y="3862"/>
                  </a:lnTo>
                  <a:lnTo>
                    <a:pt x="8350" y="3862"/>
                  </a:lnTo>
                  <a:lnTo>
                    <a:pt x="8350" y="3782"/>
                  </a:lnTo>
                  <a:moveTo>
                    <a:pt x="8350" y="3642"/>
                  </a:moveTo>
                  <a:lnTo>
                    <a:pt x="8330" y="3642"/>
                  </a:lnTo>
                  <a:lnTo>
                    <a:pt x="8330" y="3722"/>
                  </a:lnTo>
                  <a:lnTo>
                    <a:pt x="8350" y="3722"/>
                  </a:lnTo>
                  <a:lnTo>
                    <a:pt x="8350" y="3642"/>
                  </a:lnTo>
                  <a:moveTo>
                    <a:pt x="8350" y="3502"/>
                  </a:moveTo>
                  <a:lnTo>
                    <a:pt x="8330" y="3502"/>
                  </a:lnTo>
                  <a:lnTo>
                    <a:pt x="8330" y="3582"/>
                  </a:lnTo>
                  <a:lnTo>
                    <a:pt x="8350" y="3582"/>
                  </a:lnTo>
                  <a:lnTo>
                    <a:pt x="8350" y="3502"/>
                  </a:lnTo>
                  <a:moveTo>
                    <a:pt x="8350" y="3362"/>
                  </a:moveTo>
                  <a:lnTo>
                    <a:pt x="8330" y="3362"/>
                  </a:lnTo>
                  <a:lnTo>
                    <a:pt x="8330" y="3442"/>
                  </a:lnTo>
                  <a:lnTo>
                    <a:pt x="8350" y="3442"/>
                  </a:lnTo>
                  <a:lnTo>
                    <a:pt x="8350" y="3362"/>
                  </a:lnTo>
                  <a:moveTo>
                    <a:pt x="8350" y="3222"/>
                  </a:moveTo>
                  <a:lnTo>
                    <a:pt x="8330" y="3222"/>
                  </a:lnTo>
                  <a:lnTo>
                    <a:pt x="8330" y="3302"/>
                  </a:lnTo>
                  <a:lnTo>
                    <a:pt x="8350" y="3302"/>
                  </a:lnTo>
                  <a:lnTo>
                    <a:pt x="8350" y="3222"/>
                  </a:lnTo>
                  <a:moveTo>
                    <a:pt x="8350" y="3082"/>
                  </a:moveTo>
                  <a:lnTo>
                    <a:pt x="8330" y="3082"/>
                  </a:lnTo>
                  <a:lnTo>
                    <a:pt x="8330" y="3162"/>
                  </a:lnTo>
                  <a:lnTo>
                    <a:pt x="8350" y="3162"/>
                  </a:lnTo>
                  <a:lnTo>
                    <a:pt x="8350" y="3082"/>
                  </a:lnTo>
                  <a:moveTo>
                    <a:pt x="8350" y="2942"/>
                  </a:moveTo>
                  <a:lnTo>
                    <a:pt x="8330" y="2942"/>
                  </a:lnTo>
                  <a:lnTo>
                    <a:pt x="8330" y="3022"/>
                  </a:lnTo>
                  <a:lnTo>
                    <a:pt x="8350" y="3022"/>
                  </a:lnTo>
                  <a:lnTo>
                    <a:pt x="8350" y="2942"/>
                  </a:lnTo>
                  <a:moveTo>
                    <a:pt x="8350" y="2802"/>
                  </a:moveTo>
                  <a:lnTo>
                    <a:pt x="8330" y="2802"/>
                  </a:lnTo>
                  <a:lnTo>
                    <a:pt x="8330" y="2882"/>
                  </a:lnTo>
                  <a:lnTo>
                    <a:pt x="8350" y="2882"/>
                  </a:lnTo>
                  <a:lnTo>
                    <a:pt x="8350" y="2802"/>
                  </a:lnTo>
                  <a:moveTo>
                    <a:pt x="8350" y="2662"/>
                  </a:moveTo>
                  <a:lnTo>
                    <a:pt x="8330" y="2662"/>
                  </a:lnTo>
                  <a:lnTo>
                    <a:pt x="8330" y="2742"/>
                  </a:lnTo>
                  <a:lnTo>
                    <a:pt x="8350" y="2742"/>
                  </a:lnTo>
                  <a:lnTo>
                    <a:pt x="8350" y="2662"/>
                  </a:lnTo>
                  <a:moveTo>
                    <a:pt x="8350" y="2522"/>
                  </a:moveTo>
                  <a:lnTo>
                    <a:pt x="8330" y="2522"/>
                  </a:lnTo>
                  <a:lnTo>
                    <a:pt x="8330" y="2602"/>
                  </a:lnTo>
                  <a:lnTo>
                    <a:pt x="8350" y="2602"/>
                  </a:lnTo>
                  <a:lnTo>
                    <a:pt x="8350" y="2522"/>
                  </a:lnTo>
                  <a:moveTo>
                    <a:pt x="8350" y="2382"/>
                  </a:moveTo>
                  <a:lnTo>
                    <a:pt x="8330" y="2382"/>
                  </a:lnTo>
                  <a:lnTo>
                    <a:pt x="8330" y="2462"/>
                  </a:lnTo>
                  <a:lnTo>
                    <a:pt x="8350" y="2462"/>
                  </a:lnTo>
                  <a:lnTo>
                    <a:pt x="8350" y="2382"/>
                  </a:lnTo>
                  <a:moveTo>
                    <a:pt x="8350" y="2242"/>
                  </a:moveTo>
                  <a:lnTo>
                    <a:pt x="8330" y="2242"/>
                  </a:lnTo>
                  <a:lnTo>
                    <a:pt x="8330" y="2322"/>
                  </a:lnTo>
                  <a:lnTo>
                    <a:pt x="8350" y="2322"/>
                  </a:lnTo>
                  <a:lnTo>
                    <a:pt x="8350" y="2242"/>
                  </a:lnTo>
                  <a:moveTo>
                    <a:pt x="8350" y="2102"/>
                  </a:moveTo>
                  <a:lnTo>
                    <a:pt x="8330" y="2102"/>
                  </a:lnTo>
                  <a:lnTo>
                    <a:pt x="8330" y="2182"/>
                  </a:lnTo>
                  <a:lnTo>
                    <a:pt x="8350" y="2182"/>
                  </a:lnTo>
                  <a:lnTo>
                    <a:pt x="8350" y="2102"/>
                  </a:lnTo>
                  <a:moveTo>
                    <a:pt x="8350" y="1962"/>
                  </a:moveTo>
                  <a:lnTo>
                    <a:pt x="8330" y="1962"/>
                  </a:lnTo>
                  <a:lnTo>
                    <a:pt x="8330" y="2042"/>
                  </a:lnTo>
                  <a:lnTo>
                    <a:pt x="8350" y="2042"/>
                  </a:lnTo>
                  <a:lnTo>
                    <a:pt x="8350" y="1962"/>
                  </a:lnTo>
                  <a:moveTo>
                    <a:pt x="8350" y="1822"/>
                  </a:moveTo>
                  <a:lnTo>
                    <a:pt x="8330" y="1822"/>
                  </a:lnTo>
                  <a:lnTo>
                    <a:pt x="8330" y="1902"/>
                  </a:lnTo>
                  <a:lnTo>
                    <a:pt x="8350" y="1902"/>
                  </a:lnTo>
                  <a:lnTo>
                    <a:pt x="8350" y="1822"/>
                  </a:lnTo>
                  <a:moveTo>
                    <a:pt x="8350" y="1682"/>
                  </a:moveTo>
                  <a:lnTo>
                    <a:pt x="8330" y="1682"/>
                  </a:lnTo>
                  <a:lnTo>
                    <a:pt x="8330" y="1762"/>
                  </a:lnTo>
                  <a:lnTo>
                    <a:pt x="8350" y="1762"/>
                  </a:lnTo>
                  <a:lnTo>
                    <a:pt x="8350" y="1682"/>
                  </a:lnTo>
                  <a:moveTo>
                    <a:pt x="8350" y="1542"/>
                  </a:moveTo>
                  <a:lnTo>
                    <a:pt x="8330" y="1542"/>
                  </a:lnTo>
                  <a:lnTo>
                    <a:pt x="8330" y="1622"/>
                  </a:lnTo>
                  <a:lnTo>
                    <a:pt x="8350" y="1622"/>
                  </a:lnTo>
                  <a:lnTo>
                    <a:pt x="8350" y="1542"/>
                  </a:lnTo>
                  <a:moveTo>
                    <a:pt x="8350" y="1402"/>
                  </a:moveTo>
                  <a:lnTo>
                    <a:pt x="8330" y="1402"/>
                  </a:lnTo>
                  <a:lnTo>
                    <a:pt x="8330" y="1482"/>
                  </a:lnTo>
                  <a:lnTo>
                    <a:pt x="8350" y="1482"/>
                  </a:lnTo>
                  <a:lnTo>
                    <a:pt x="8350" y="1402"/>
                  </a:lnTo>
                  <a:moveTo>
                    <a:pt x="8350" y="1262"/>
                  </a:moveTo>
                  <a:lnTo>
                    <a:pt x="8330" y="1262"/>
                  </a:lnTo>
                  <a:lnTo>
                    <a:pt x="8330" y="1342"/>
                  </a:lnTo>
                  <a:lnTo>
                    <a:pt x="8350" y="1342"/>
                  </a:lnTo>
                  <a:lnTo>
                    <a:pt x="8350" y="1262"/>
                  </a:lnTo>
                  <a:moveTo>
                    <a:pt x="8350" y="1122"/>
                  </a:moveTo>
                  <a:lnTo>
                    <a:pt x="8330" y="1122"/>
                  </a:lnTo>
                  <a:lnTo>
                    <a:pt x="8330" y="1202"/>
                  </a:lnTo>
                  <a:lnTo>
                    <a:pt x="8350" y="1202"/>
                  </a:lnTo>
                  <a:lnTo>
                    <a:pt x="8350" y="1122"/>
                  </a:lnTo>
                  <a:moveTo>
                    <a:pt x="8350" y="982"/>
                  </a:moveTo>
                  <a:lnTo>
                    <a:pt x="8330" y="982"/>
                  </a:lnTo>
                  <a:lnTo>
                    <a:pt x="8330" y="1062"/>
                  </a:lnTo>
                  <a:lnTo>
                    <a:pt x="8350" y="1062"/>
                  </a:lnTo>
                  <a:lnTo>
                    <a:pt x="8350" y="982"/>
                  </a:lnTo>
                  <a:moveTo>
                    <a:pt x="8350" y="842"/>
                  </a:moveTo>
                  <a:lnTo>
                    <a:pt x="8330" y="842"/>
                  </a:lnTo>
                  <a:lnTo>
                    <a:pt x="8330" y="922"/>
                  </a:lnTo>
                  <a:lnTo>
                    <a:pt x="8350" y="922"/>
                  </a:lnTo>
                  <a:lnTo>
                    <a:pt x="8350" y="842"/>
                  </a:lnTo>
                  <a:moveTo>
                    <a:pt x="8350" y="702"/>
                  </a:moveTo>
                  <a:lnTo>
                    <a:pt x="8330" y="702"/>
                  </a:lnTo>
                  <a:lnTo>
                    <a:pt x="8330" y="782"/>
                  </a:lnTo>
                  <a:lnTo>
                    <a:pt x="8350" y="782"/>
                  </a:lnTo>
                  <a:lnTo>
                    <a:pt x="8350" y="702"/>
                  </a:lnTo>
                  <a:moveTo>
                    <a:pt x="8350" y="562"/>
                  </a:moveTo>
                  <a:lnTo>
                    <a:pt x="8330" y="562"/>
                  </a:lnTo>
                  <a:lnTo>
                    <a:pt x="8330" y="642"/>
                  </a:lnTo>
                  <a:lnTo>
                    <a:pt x="8350" y="642"/>
                  </a:lnTo>
                  <a:lnTo>
                    <a:pt x="8350" y="562"/>
                  </a:lnTo>
                  <a:moveTo>
                    <a:pt x="8350" y="422"/>
                  </a:moveTo>
                  <a:lnTo>
                    <a:pt x="8330" y="422"/>
                  </a:lnTo>
                  <a:lnTo>
                    <a:pt x="8330" y="502"/>
                  </a:lnTo>
                  <a:lnTo>
                    <a:pt x="8350" y="502"/>
                  </a:lnTo>
                  <a:lnTo>
                    <a:pt x="8350" y="422"/>
                  </a:lnTo>
                  <a:moveTo>
                    <a:pt x="8350" y="282"/>
                  </a:moveTo>
                  <a:lnTo>
                    <a:pt x="8330" y="282"/>
                  </a:lnTo>
                  <a:lnTo>
                    <a:pt x="8330" y="362"/>
                  </a:lnTo>
                  <a:lnTo>
                    <a:pt x="8350" y="362"/>
                  </a:lnTo>
                  <a:lnTo>
                    <a:pt x="8350" y="282"/>
                  </a:lnTo>
                  <a:moveTo>
                    <a:pt x="8400" y="180"/>
                  </a:moveTo>
                  <a:lnTo>
                    <a:pt x="8390" y="160"/>
                  </a:lnTo>
                  <a:lnTo>
                    <a:pt x="8340" y="60"/>
                  </a:lnTo>
                  <a:lnTo>
                    <a:pt x="8280" y="180"/>
                  </a:lnTo>
                  <a:lnTo>
                    <a:pt x="8330" y="180"/>
                  </a:lnTo>
                  <a:lnTo>
                    <a:pt x="8330" y="222"/>
                  </a:lnTo>
                  <a:lnTo>
                    <a:pt x="8350" y="222"/>
                  </a:lnTo>
                  <a:lnTo>
                    <a:pt x="8350" y="180"/>
                  </a:lnTo>
                  <a:lnTo>
                    <a:pt x="8400" y="180"/>
                  </a:lnTo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26" name="Picture 9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" y="6441"/>
              <a:ext cx="399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AutoShape 91"/>
            <p:cNvSpPr>
              <a:spLocks/>
            </p:cNvSpPr>
            <p:nvPr/>
          </p:nvSpPr>
          <p:spPr bwMode="auto">
            <a:xfrm>
              <a:off x="855" y="6380"/>
              <a:ext cx="8165" cy="120"/>
            </a:xfrm>
            <a:custGeom>
              <a:avLst/>
              <a:gdLst>
                <a:gd name="T0" fmla="+- 0 935 855"/>
                <a:gd name="T1" fmla="*/ T0 w 8165"/>
                <a:gd name="T2" fmla="+- 0 6431 6381"/>
                <a:gd name="T3" fmla="*/ 6431 h 120"/>
                <a:gd name="T4" fmla="+- 0 1075 855"/>
                <a:gd name="T5" fmla="*/ T4 w 8165"/>
                <a:gd name="T6" fmla="+- 0 6431 6381"/>
                <a:gd name="T7" fmla="*/ 6431 h 120"/>
                <a:gd name="T8" fmla="+- 0 1215 855"/>
                <a:gd name="T9" fmla="*/ T8 w 8165"/>
                <a:gd name="T10" fmla="+- 0 6431 6381"/>
                <a:gd name="T11" fmla="*/ 6431 h 120"/>
                <a:gd name="T12" fmla="+- 0 1355 855"/>
                <a:gd name="T13" fmla="*/ T12 w 8165"/>
                <a:gd name="T14" fmla="+- 0 6431 6381"/>
                <a:gd name="T15" fmla="*/ 6431 h 120"/>
                <a:gd name="T16" fmla="+- 0 1495 855"/>
                <a:gd name="T17" fmla="*/ T16 w 8165"/>
                <a:gd name="T18" fmla="+- 0 6431 6381"/>
                <a:gd name="T19" fmla="*/ 6431 h 120"/>
                <a:gd name="T20" fmla="+- 0 1635 855"/>
                <a:gd name="T21" fmla="*/ T20 w 8165"/>
                <a:gd name="T22" fmla="+- 0 6431 6381"/>
                <a:gd name="T23" fmla="*/ 6431 h 120"/>
                <a:gd name="T24" fmla="+- 0 1775 855"/>
                <a:gd name="T25" fmla="*/ T24 w 8165"/>
                <a:gd name="T26" fmla="+- 0 6431 6381"/>
                <a:gd name="T27" fmla="*/ 6431 h 120"/>
                <a:gd name="T28" fmla="+- 0 1915 855"/>
                <a:gd name="T29" fmla="*/ T28 w 8165"/>
                <a:gd name="T30" fmla="+- 0 6431 6381"/>
                <a:gd name="T31" fmla="*/ 6431 h 120"/>
                <a:gd name="T32" fmla="+- 0 2055 855"/>
                <a:gd name="T33" fmla="*/ T32 w 8165"/>
                <a:gd name="T34" fmla="+- 0 6431 6381"/>
                <a:gd name="T35" fmla="*/ 6431 h 120"/>
                <a:gd name="T36" fmla="+- 0 2195 855"/>
                <a:gd name="T37" fmla="*/ T36 w 8165"/>
                <a:gd name="T38" fmla="+- 0 6431 6381"/>
                <a:gd name="T39" fmla="*/ 6431 h 120"/>
                <a:gd name="T40" fmla="+- 0 2335 855"/>
                <a:gd name="T41" fmla="*/ T40 w 8165"/>
                <a:gd name="T42" fmla="+- 0 6431 6381"/>
                <a:gd name="T43" fmla="*/ 6431 h 120"/>
                <a:gd name="T44" fmla="+- 0 2475 855"/>
                <a:gd name="T45" fmla="*/ T44 w 8165"/>
                <a:gd name="T46" fmla="+- 0 6431 6381"/>
                <a:gd name="T47" fmla="*/ 6431 h 120"/>
                <a:gd name="T48" fmla="+- 0 2615 855"/>
                <a:gd name="T49" fmla="*/ T48 w 8165"/>
                <a:gd name="T50" fmla="+- 0 6431 6381"/>
                <a:gd name="T51" fmla="*/ 6431 h 120"/>
                <a:gd name="T52" fmla="+- 0 2755 855"/>
                <a:gd name="T53" fmla="*/ T52 w 8165"/>
                <a:gd name="T54" fmla="+- 0 6431 6381"/>
                <a:gd name="T55" fmla="*/ 6431 h 120"/>
                <a:gd name="T56" fmla="+- 0 2895 855"/>
                <a:gd name="T57" fmla="*/ T56 w 8165"/>
                <a:gd name="T58" fmla="+- 0 6431 6381"/>
                <a:gd name="T59" fmla="*/ 6431 h 120"/>
                <a:gd name="T60" fmla="+- 0 3035 855"/>
                <a:gd name="T61" fmla="*/ T60 w 8165"/>
                <a:gd name="T62" fmla="+- 0 6431 6381"/>
                <a:gd name="T63" fmla="*/ 6431 h 120"/>
                <a:gd name="T64" fmla="+- 0 3175 855"/>
                <a:gd name="T65" fmla="*/ T64 w 8165"/>
                <a:gd name="T66" fmla="+- 0 6431 6381"/>
                <a:gd name="T67" fmla="*/ 6431 h 120"/>
                <a:gd name="T68" fmla="+- 0 3315 855"/>
                <a:gd name="T69" fmla="*/ T68 w 8165"/>
                <a:gd name="T70" fmla="+- 0 6431 6381"/>
                <a:gd name="T71" fmla="*/ 6431 h 120"/>
                <a:gd name="T72" fmla="+- 0 3455 855"/>
                <a:gd name="T73" fmla="*/ T72 w 8165"/>
                <a:gd name="T74" fmla="+- 0 6431 6381"/>
                <a:gd name="T75" fmla="*/ 6431 h 120"/>
                <a:gd name="T76" fmla="+- 0 3595 855"/>
                <a:gd name="T77" fmla="*/ T76 w 8165"/>
                <a:gd name="T78" fmla="+- 0 6431 6381"/>
                <a:gd name="T79" fmla="*/ 6431 h 120"/>
                <a:gd name="T80" fmla="+- 0 3735 855"/>
                <a:gd name="T81" fmla="*/ T80 w 8165"/>
                <a:gd name="T82" fmla="+- 0 6431 6381"/>
                <a:gd name="T83" fmla="*/ 6431 h 120"/>
                <a:gd name="T84" fmla="+- 0 3875 855"/>
                <a:gd name="T85" fmla="*/ T84 w 8165"/>
                <a:gd name="T86" fmla="+- 0 6431 6381"/>
                <a:gd name="T87" fmla="*/ 6431 h 120"/>
                <a:gd name="T88" fmla="+- 0 4015 855"/>
                <a:gd name="T89" fmla="*/ T88 w 8165"/>
                <a:gd name="T90" fmla="+- 0 6431 6381"/>
                <a:gd name="T91" fmla="*/ 6431 h 120"/>
                <a:gd name="T92" fmla="+- 0 4155 855"/>
                <a:gd name="T93" fmla="*/ T92 w 8165"/>
                <a:gd name="T94" fmla="+- 0 6431 6381"/>
                <a:gd name="T95" fmla="*/ 6431 h 120"/>
                <a:gd name="T96" fmla="+- 0 4295 855"/>
                <a:gd name="T97" fmla="*/ T96 w 8165"/>
                <a:gd name="T98" fmla="+- 0 6431 6381"/>
                <a:gd name="T99" fmla="*/ 6431 h 120"/>
                <a:gd name="T100" fmla="+- 0 4435 855"/>
                <a:gd name="T101" fmla="*/ T100 w 8165"/>
                <a:gd name="T102" fmla="+- 0 6431 6381"/>
                <a:gd name="T103" fmla="*/ 6431 h 120"/>
                <a:gd name="T104" fmla="+- 0 4575 855"/>
                <a:gd name="T105" fmla="*/ T104 w 8165"/>
                <a:gd name="T106" fmla="+- 0 6431 6381"/>
                <a:gd name="T107" fmla="*/ 6431 h 120"/>
                <a:gd name="T108" fmla="+- 0 4715 855"/>
                <a:gd name="T109" fmla="*/ T108 w 8165"/>
                <a:gd name="T110" fmla="+- 0 6431 6381"/>
                <a:gd name="T111" fmla="*/ 6431 h 120"/>
                <a:gd name="T112" fmla="+- 0 4855 855"/>
                <a:gd name="T113" fmla="*/ T112 w 8165"/>
                <a:gd name="T114" fmla="+- 0 6431 6381"/>
                <a:gd name="T115" fmla="*/ 6431 h 120"/>
                <a:gd name="T116" fmla="+- 0 4995 855"/>
                <a:gd name="T117" fmla="*/ T116 w 8165"/>
                <a:gd name="T118" fmla="+- 0 6431 6381"/>
                <a:gd name="T119" fmla="*/ 6431 h 120"/>
                <a:gd name="T120" fmla="+- 0 5135 855"/>
                <a:gd name="T121" fmla="*/ T120 w 8165"/>
                <a:gd name="T122" fmla="+- 0 6431 6381"/>
                <a:gd name="T123" fmla="*/ 6431 h 120"/>
                <a:gd name="T124" fmla="+- 0 5275 855"/>
                <a:gd name="T125" fmla="*/ T124 w 8165"/>
                <a:gd name="T126" fmla="+- 0 6431 6381"/>
                <a:gd name="T127" fmla="*/ 6431 h 120"/>
                <a:gd name="T128" fmla="+- 0 5415 855"/>
                <a:gd name="T129" fmla="*/ T128 w 8165"/>
                <a:gd name="T130" fmla="+- 0 6431 6381"/>
                <a:gd name="T131" fmla="*/ 6431 h 120"/>
                <a:gd name="T132" fmla="+- 0 5555 855"/>
                <a:gd name="T133" fmla="*/ T132 w 8165"/>
                <a:gd name="T134" fmla="+- 0 6431 6381"/>
                <a:gd name="T135" fmla="*/ 6431 h 120"/>
                <a:gd name="T136" fmla="+- 0 5695 855"/>
                <a:gd name="T137" fmla="*/ T136 w 8165"/>
                <a:gd name="T138" fmla="+- 0 6431 6381"/>
                <a:gd name="T139" fmla="*/ 6431 h 120"/>
                <a:gd name="T140" fmla="+- 0 5835 855"/>
                <a:gd name="T141" fmla="*/ T140 w 8165"/>
                <a:gd name="T142" fmla="+- 0 6431 6381"/>
                <a:gd name="T143" fmla="*/ 6431 h 120"/>
                <a:gd name="T144" fmla="+- 0 5975 855"/>
                <a:gd name="T145" fmla="*/ T144 w 8165"/>
                <a:gd name="T146" fmla="+- 0 6431 6381"/>
                <a:gd name="T147" fmla="*/ 6431 h 120"/>
                <a:gd name="T148" fmla="+- 0 6115 855"/>
                <a:gd name="T149" fmla="*/ T148 w 8165"/>
                <a:gd name="T150" fmla="+- 0 6431 6381"/>
                <a:gd name="T151" fmla="*/ 6431 h 120"/>
                <a:gd name="T152" fmla="+- 0 6255 855"/>
                <a:gd name="T153" fmla="*/ T152 w 8165"/>
                <a:gd name="T154" fmla="+- 0 6431 6381"/>
                <a:gd name="T155" fmla="*/ 6431 h 120"/>
                <a:gd name="T156" fmla="+- 0 6395 855"/>
                <a:gd name="T157" fmla="*/ T156 w 8165"/>
                <a:gd name="T158" fmla="+- 0 6431 6381"/>
                <a:gd name="T159" fmla="*/ 6431 h 120"/>
                <a:gd name="T160" fmla="+- 0 6535 855"/>
                <a:gd name="T161" fmla="*/ T160 w 8165"/>
                <a:gd name="T162" fmla="+- 0 6431 6381"/>
                <a:gd name="T163" fmla="*/ 6431 h 120"/>
                <a:gd name="T164" fmla="+- 0 6675 855"/>
                <a:gd name="T165" fmla="*/ T164 w 8165"/>
                <a:gd name="T166" fmla="+- 0 6431 6381"/>
                <a:gd name="T167" fmla="*/ 6431 h 120"/>
                <a:gd name="T168" fmla="+- 0 6815 855"/>
                <a:gd name="T169" fmla="*/ T168 w 8165"/>
                <a:gd name="T170" fmla="+- 0 6431 6381"/>
                <a:gd name="T171" fmla="*/ 6431 h 120"/>
                <a:gd name="T172" fmla="+- 0 6955 855"/>
                <a:gd name="T173" fmla="*/ T172 w 8165"/>
                <a:gd name="T174" fmla="+- 0 6431 6381"/>
                <a:gd name="T175" fmla="*/ 6431 h 120"/>
                <a:gd name="T176" fmla="+- 0 7095 855"/>
                <a:gd name="T177" fmla="*/ T176 w 8165"/>
                <a:gd name="T178" fmla="+- 0 6431 6381"/>
                <a:gd name="T179" fmla="*/ 6431 h 120"/>
                <a:gd name="T180" fmla="+- 0 7235 855"/>
                <a:gd name="T181" fmla="*/ T180 w 8165"/>
                <a:gd name="T182" fmla="+- 0 6431 6381"/>
                <a:gd name="T183" fmla="*/ 6431 h 120"/>
                <a:gd name="T184" fmla="+- 0 7375 855"/>
                <a:gd name="T185" fmla="*/ T184 w 8165"/>
                <a:gd name="T186" fmla="+- 0 6431 6381"/>
                <a:gd name="T187" fmla="*/ 6431 h 120"/>
                <a:gd name="T188" fmla="+- 0 7515 855"/>
                <a:gd name="T189" fmla="*/ T188 w 8165"/>
                <a:gd name="T190" fmla="+- 0 6431 6381"/>
                <a:gd name="T191" fmla="*/ 6431 h 120"/>
                <a:gd name="T192" fmla="+- 0 7655 855"/>
                <a:gd name="T193" fmla="*/ T192 w 8165"/>
                <a:gd name="T194" fmla="+- 0 6431 6381"/>
                <a:gd name="T195" fmla="*/ 6431 h 120"/>
                <a:gd name="T196" fmla="+- 0 7795 855"/>
                <a:gd name="T197" fmla="*/ T196 w 8165"/>
                <a:gd name="T198" fmla="+- 0 6431 6381"/>
                <a:gd name="T199" fmla="*/ 6431 h 120"/>
                <a:gd name="T200" fmla="+- 0 7935 855"/>
                <a:gd name="T201" fmla="*/ T200 w 8165"/>
                <a:gd name="T202" fmla="+- 0 6431 6381"/>
                <a:gd name="T203" fmla="*/ 6431 h 120"/>
                <a:gd name="T204" fmla="+- 0 8075 855"/>
                <a:gd name="T205" fmla="*/ T204 w 8165"/>
                <a:gd name="T206" fmla="+- 0 6431 6381"/>
                <a:gd name="T207" fmla="*/ 6431 h 120"/>
                <a:gd name="T208" fmla="+- 0 8215 855"/>
                <a:gd name="T209" fmla="*/ T208 w 8165"/>
                <a:gd name="T210" fmla="+- 0 6431 6381"/>
                <a:gd name="T211" fmla="*/ 6431 h 120"/>
                <a:gd name="T212" fmla="+- 0 8355 855"/>
                <a:gd name="T213" fmla="*/ T212 w 8165"/>
                <a:gd name="T214" fmla="+- 0 6431 6381"/>
                <a:gd name="T215" fmla="*/ 6431 h 120"/>
                <a:gd name="T216" fmla="+- 0 8495 855"/>
                <a:gd name="T217" fmla="*/ T216 w 8165"/>
                <a:gd name="T218" fmla="+- 0 6431 6381"/>
                <a:gd name="T219" fmla="*/ 6431 h 120"/>
                <a:gd name="T220" fmla="+- 0 8635 855"/>
                <a:gd name="T221" fmla="*/ T220 w 8165"/>
                <a:gd name="T222" fmla="+- 0 6431 6381"/>
                <a:gd name="T223" fmla="*/ 6431 h 120"/>
                <a:gd name="T224" fmla="+- 0 8775 855"/>
                <a:gd name="T225" fmla="*/ T224 w 8165"/>
                <a:gd name="T226" fmla="+- 0 6431 6381"/>
                <a:gd name="T227" fmla="*/ 6431 h 120"/>
                <a:gd name="T228" fmla="+- 0 8915 855"/>
                <a:gd name="T229" fmla="*/ T228 w 8165"/>
                <a:gd name="T230" fmla="+- 0 6431 6381"/>
                <a:gd name="T231" fmla="*/ 6431 h 120"/>
                <a:gd name="T232" fmla="+- 0 8835 855"/>
                <a:gd name="T233" fmla="*/ T232 w 8165"/>
                <a:gd name="T234" fmla="+- 0 6451 6381"/>
                <a:gd name="T235" fmla="*/ 6451 h 120"/>
                <a:gd name="T236" fmla="+- 0 8915 855"/>
                <a:gd name="T237" fmla="*/ T236 w 8165"/>
                <a:gd name="T238" fmla="+- 0 6451 6381"/>
                <a:gd name="T239" fmla="*/ 6451 h 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</a:cxnLst>
              <a:rect l="0" t="0" r="r" b="b"/>
              <a:pathLst>
                <a:path w="8165" h="120">
                  <a:moveTo>
                    <a:pt x="80" y="50"/>
                  </a:moveTo>
                  <a:lnTo>
                    <a:pt x="0" y="50"/>
                  </a:lnTo>
                  <a:lnTo>
                    <a:pt x="0" y="70"/>
                  </a:lnTo>
                  <a:lnTo>
                    <a:pt x="80" y="70"/>
                  </a:lnTo>
                  <a:lnTo>
                    <a:pt x="80" y="50"/>
                  </a:lnTo>
                  <a:close/>
                  <a:moveTo>
                    <a:pt x="220" y="50"/>
                  </a:moveTo>
                  <a:lnTo>
                    <a:pt x="140" y="50"/>
                  </a:lnTo>
                  <a:lnTo>
                    <a:pt x="140" y="70"/>
                  </a:lnTo>
                  <a:lnTo>
                    <a:pt x="220" y="70"/>
                  </a:lnTo>
                  <a:lnTo>
                    <a:pt x="220" y="50"/>
                  </a:lnTo>
                  <a:close/>
                  <a:moveTo>
                    <a:pt x="360" y="50"/>
                  </a:moveTo>
                  <a:lnTo>
                    <a:pt x="280" y="50"/>
                  </a:lnTo>
                  <a:lnTo>
                    <a:pt x="280" y="70"/>
                  </a:lnTo>
                  <a:lnTo>
                    <a:pt x="360" y="70"/>
                  </a:lnTo>
                  <a:lnTo>
                    <a:pt x="360" y="50"/>
                  </a:lnTo>
                  <a:close/>
                  <a:moveTo>
                    <a:pt x="500" y="50"/>
                  </a:moveTo>
                  <a:lnTo>
                    <a:pt x="420" y="50"/>
                  </a:lnTo>
                  <a:lnTo>
                    <a:pt x="420" y="70"/>
                  </a:lnTo>
                  <a:lnTo>
                    <a:pt x="500" y="70"/>
                  </a:lnTo>
                  <a:lnTo>
                    <a:pt x="500" y="50"/>
                  </a:lnTo>
                  <a:close/>
                  <a:moveTo>
                    <a:pt x="640" y="50"/>
                  </a:moveTo>
                  <a:lnTo>
                    <a:pt x="560" y="50"/>
                  </a:lnTo>
                  <a:lnTo>
                    <a:pt x="560" y="70"/>
                  </a:lnTo>
                  <a:lnTo>
                    <a:pt x="640" y="70"/>
                  </a:lnTo>
                  <a:lnTo>
                    <a:pt x="640" y="50"/>
                  </a:lnTo>
                  <a:close/>
                  <a:moveTo>
                    <a:pt x="780" y="50"/>
                  </a:moveTo>
                  <a:lnTo>
                    <a:pt x="700" y="50"/>
                  </a:lnTo>
                  <a:lnTo>
                    <a:pt x="700" y="70"/>
                  </a:lnTo>
                  <a:lnTo>
                    <a:pt x="780" y="70"/>
                  </a:lnTo>
                  <a:lnTo>
                    <a:pt x="780" y="50"/>
                  </a:lnTo>
                  <a:close/>
                  <a:moveTo>
                    <a:pt x="920" y="50"/>
                  </a:moveTo>
                  <a:lnTo>
                    <a:pt x="840" y="50"/>
                  </a:lnTo>
                  <a:lnTo>
                    <a:pt x="840" y="70"/>
                  </a:lnTo>
                  <a:lnTo>
                    <a:pt x="920" y="70"/>
                  </a:lnTo>
                  <a:lnTo>
                    <a:pt x="920" y="50"/>
                  </a:lnTo>
                  <a:close/>
                  <a:moveTo>
                    <a:pt x="1060" y="50"/>
                  </a:moveTo>
                  <a:lnTo>
                    <a:pt x="980" y="50"/>
                  </a:lnTo>
                  <a:lnTo>
                    <a:pt x="980" y="70"/>
                  </a:lnTo>
                  <a:lnTo>
                    <a:pt x="1060" y="70"/>
                  </a:lnTo>
                  <a:lnTo>
                    <a:pt x="1060" y="50"/>
                  </a:lnTo>
                  <a:close/>
                  <a:moveTo>
                    <a:pt x="1200" y="50"/>
                  </a:moveTo>
                  <a:lnTo>
                    <a:pt x="1120" y="50"/>
                  </a:lnTo>
                  <a:lnTo>
                    <a:pt x="1120" y="70"/>
                  </a:lnTo>
                  <a:lnTo>
                    <a:pt x="1200" y="70"/>
                  </a:lnTo>
                  <a:lnTo>
                    <a:pt x="1200" y="50"/>
                  </a:lnTo>
                  <a:close/>
                  <a:moveTo>
                    <a:pt x="1340" y="50"/>
                  </a:moveTo>
                  <a:lnTo>
                    <a:pt x="1260" y="50"/>
                  </a:lnTo>
                  <a:lnTo>
                    <a:pt x="1260" y="70"/>
                  </a:lnTo>
                  <a:lnTo>
                    <a:pt x="1340" y="70"/>
                  </a:lnTo>
                  <a:lnTo>
                    <a:pt x="1340" y="50"/>
                  </a:lnTo>
                  <a:close/>
                  <a:moveTo>
                    <a:pt x="1480" y="50"/>
                  </a:moveTo>
                  <a:lnTo>
                    <a:pt x="1400" y="50"/>
                  </a:lnTo>
                  <a:lnTo>
                    <a:pt x="1400" y="70"/>
                  </a:lnTo>
                  <a:lnTo>
                    <a:pt x="1480" y="70"/>
                  </a:lnTo>
                  <a:lnTo>
                    <a:pt x="1480" y="50"/>
                  </a:lnTo>
                  <a:close/>
                  <a:moveTo>
                    <a:pt x="1620" y="50"/>
                  </a:moveTo>
                  <a:lnTo>
                    <a:pt x="1540" y="50"/>
                  </a:lnTo>
                  <a:lnTo>
                    <a:pt x="1540" y="70"/>
                  </a:lnTo>
                  <a:lnTo>
                    <a:pt x="1620" y="70"/>
                  </a:lnTo>
                  <a:lnTo>
                    <a:pt x="1620" y="50"/>
                  </a:lnTo>
                  <a:close/>
                  <a:moveTo>
                    <a:pt x="1760" y="50"/>
                  </a:moveTo>
                  <a:lnTo>
                    <a:pt x="1680" y="50"/>
                  </a:lnTo>
                  <a:lnTo>
                    <a:pt x="1680" y="70"/>
                  </a:lnTo>
                  <a:lnTo>
                    <a:pt x="1760" y="70"/>
                  </a:lnTo>
                  <a:lnTo>
                    <a:pt x="1760" y="50"/>
                  </a:lnTo>
                  <a:close/>
                  <a:moveTo>
                    <a:pt x="1900" y="50"/>
                  </a:moveTo>
                  <a:lnTo>
                    <a:pt x="1820" y="50"/>
                  </a:lnTo>
                  <a:lnTo>
                    <a:pt x="1820" y="70"/>
                  </a:lnTo>
                  <a:lnTo>
                    <a:pt x="1900" y="70"/>
                  </a:lnTo>
                  <a:lnTo>
                    <a:pt x="1900" y="50"/>
                  </a:lnTo>
                  <a:close/>
                  <a:moveTo>
                    <a:pt x="2040" y="50"/>
                  </a:moveTo>
                  <a:lnTo>
                    <a:pt x="1960" y="50"/>
                  </a:lnTo>
                  <a:lnTo>
                    <a:pt x="1960" y="70"/>
                  </a:lnTo>
                  <a:lnTo>
                    <a:pt x="2040" y="70"/>
                  </a:lnTo>
                  <a:lnTo>
                    <a:pt x="2040" y="50"/>
                  </a:lnTo>
                  <a:close/>
                  <a:moveTo>
                    <a:pt x="2180" y="50"/>
                  </a:moveTo>
                  <a:lnTo>
                    <a:pt x="2100" y="50"/>
                  </a:lnTo>
                  <a:lnTo>
                    <a:pt x="2100" y="70"/>
                  </a:lnTo>
                  <a:lnTo>
                    <a:pt x="2180" y="70"/>
                  </a:lnTo>
                  <a:lnTo>
                    <a:pt x="2180" y="50"/>
                  </a:lnTo>
                  <a:close/>
                  <a:moveTo>
                    <a:pt x="2320" y="50"/>
                  </a:moveTo>
                  <a:lnTo>
                    <a:pt x="2240" y="50"/>
                  </a:lnTo>
                  <a:lnTo>
                    <a:pt x="2240" y="70"/>
                  </a:lnTo>
                  <a:lnTo>
                    <a:pt x="2320" y="70"/>
                  </a:lnTo>
                  <a:lnTo>
                    <a:pt x="2320" y="50"/>
                  </a:lnTo>
                  <a:close/>
                  <a:moveTo>
                    <a:pt x="2460" y="50"/>
                  </a:moveTo>
                  <a:lnTo>
                    <a:pt x="2380" y="50"/>
                  </a:lnTo>
                  <a:lnTo>
                    <a:pt x="2380" y="70"/>
                  </a:lnTo>
                  <a:lnTo>
                    <a:pt x="2460" y="70"/>
                  </a:lnTo>
                  <a:lnTo>
                    <a:pt x="2460" y="50"/>
                  </a:lnTo>
                  <a:close/>
                  <a:moveTo>
                    <a:pt x="2600" y="50"/>
                  </a:moveTo>
                  <a:lnTo>
                    <a:pt x="2520" y="50"/>
                  </a:lnTo>
                  <a:lnTo>
                    <a:pt x="2520" y="70"/>
                  </a:lnTo>
                  <a:lnTo>
                    <a:pt x="2600" y="70"/>
                  </a:lnTo>
                  <a:lnTo>
                    <a:pt x="2600" y="50"/>
                  </a:lnTo>
                  <a:close/>
                  <a:moveTo>
                    <a:pt x="2740" y="50"/>
                  </a:moveTo>
                  <a:lnTo>
                    <a:pt x="2660" y="50"/>
                  </a:lnTo>
                  <a:lnTo>
                    <a:pt x="2660" y="70"/>
                  </a:lnTo>
                  <a:lnTo>
                    <a:pt x="2740" y="70"/>
                  </a:lnTo>
                  <a:lnTo>
                    <a:pt x="2740" y="50"/>
                  </a:lnTo>
                  <a:close/>
                  <a:moveTo>
                    <a:pt x="2880" y="50"/>
                  </a:moveTo>
                  <a:lnTo>
                    <a:pt x="2800" y="50"/>
                  </a:lnTo>
                  <a:lnTo>
                    <a:pt x="2800" y="70"/>
                  </a:lnTo>
                  <a:lnTo>
                    <a:pt x="2880" y="70"/>
                  </a:lnTo>
                  <a:lnTo>
                    <a:pt x="2880" y="50"/>
                  </a:lnTo>
                  <a:close/>
                  <a:moveTo>
                    <a:pt x="3020" y="50"/>
                  </a:moveTo>
                  <a:lnTo>
                    <a:pt x="2940" y="50"/>
                  </a:lnTo>
                  <a:lnTo>
                    <a:pt x="2940" y="70"/>
                  </a:lnTo>
                  <a:lnTo>
                    <a:pt x="3020" y="70"/>
                  </a:lnTo>
                  <a:lnTo>
                    <a:pt x="3020" y="50"/>
                  </a:lnTo>
                  <a:close/>
                  <a:moveTo>
                    <a:pt x="3160" y="50"/>
                  </a:moveTo>
                  <a:lnTo>
                    <a:pt x="3080" y="50"/>
                  </a:lnTo>
                  <a:lnTo>
                    <a:pt x="3080" y="70"/>
                  </a:lnTo>
                  <a:lnTo>
                    <a:pt x="3160" y="70"/>
                  </a:lnTo>
                  <a:lnTo>
                    <a:pt x="3160" y="50"/>
                  </a:lnTo>
                  <a:close/>
                  <a:moveTo>
                    <a:pt x="3300" y="50"/>
                  </a:moveTo>
                  <a:lnTo>
                    <a:pt x="3220" y="50"/>
                  </a:lnTo>
                  <a:lnTo>
                    <a:pt x="3220" y="70"/>
                  </a:lnTo>
                  <a:lnTo>
                    <a:pt x="3300" y="70"/>
                  </a:lnTo>
                  <a:lnTo>
                    <a:pt x="3300" y="50"/>
                  </a:lnTo>
                  <a:close/>
                  <a:moveTo>
                    <a:pt x="3440" y="50"/>
                  </a:moveTo>
                  <a:lnTo>
                    <a:pt x="3360" y="50"/>
                  </a:lnTo>
                  <a:lnTo>
                    <a:pt x="3360" y="70"/>
                  </a:lnTo>
                  <a:lnTo>
                    <a:pt x="3440" y="70"/>
                  </a:lnTo>
                  <a:lnTo>
                    <a:pt x="3440" y="50"/>
                  </a:lnTo>
                  <a:close/>
                  <a:moveTo>
                    <a:pt x="3580" y="50"/>
                  </a:moveTo>
                  <a:lnTo>
                    <a:pt x="3500" y="50"/>
                  </a:lnTo>
                  <a:lnTo>
                    <a:pt x="3500" y="70"/>
                  </a:lnTo>
                  <a:lnTo>
                    <a:pt x="3580" y="70"/>
                  </a:lnTo>
                  <a:lnTo>
                    <a:pt x="3580" y="50"/>
                  </a:lnTo>
                  <a:close/>
                  <a:moveTo>
                    <a:pt x="3720" y="50"/>
                  </a:moveTo>
                  <a:lnTo>
                    <a:pt x="3640" y="50"/>
                  </a:lnTo>
                  <a:lnTo>
                    <a:pt x="3640" y="70"/>
                  </a:lnTo>
                  <a:lnTo>
                    <a:pt x="3720" y="70"/>
                  </a:lnTo>
                  <a:lnTo>
                    <a:pt x="3720" y="50"/>
                  </a:lnTo>
                  <a:close/>
                  <a:moveTo>
                    <a:pt x="3860" y="50"/>
                  </a:moveTo>
                  <a:lnTo>
                    <a:pt x="3780" y="50"/>
                  </a:lnTo>
                  <a:lnTo>
                    <a:pt x="3780" y="70"/>
                  </a:lnTo>
                  <a:lnTo>
                    <a:pt x="3860" y="70"/>
                  </a:lnTo>
                  <a:lnTo>
                    <a:pt x="3860" y="50"/>
                  </a:lnTo>
                  <a:close/>
                  <a:moveTo>
                    <a:pt x="4000" y="50"/>
                  </a:moveTo>
                  <a:lnTo>
                    <a:pt x="3920" y="50"/>
                  </a:lnTo>
                  <a:lnTo>
                    <a:pt x="3920" y="70"/>
                  </a:lnTo>
                  <a:lnTo>
                    <a:pt x="4000" y="70"/>
                  </a:lnTo>
                  <a:lnTo>
                    <a:pt x="4000" y="50"/>
                  </a:lnTo>
                  <a:close/>
                  <a:moveTo>
                    <a:pt x="4140" y="50"/>
                  </a:moveTo>
                  <a:lnTo>
                    <a:pt x="4060" y="50"/>
                  </a:lnTo>
                  <a:lnTo>
                    <a:pt x="4060" y="70"/>
                  </a:lnTo>
                  <a:lnTo>
                    <a:pt x="4140" y="70"/>
                  </a:lnTo>
                  <a:lnTo>
                    <a:pt x="4140" y="50"/>
                  </a:lnTo>
                  <a:close/>
                  <a:moveTo>
                    <a:pt x="4280" y="50"/>
                  </a:moveTo>
                  <a:lnTo>
                    <a:pt x="4200" y="50"/>
                  </a:lnTo>
                  <a:lnTo>
                    <a:pt x="4200" y="70"/>
                  </a:lnTo>
                  <a:lnTo>
                    <a:pt x="4280" y="70"/>
                  </a:lnTo>
                  <a:lnTo>
                    <a:pt x="4280" y="50"/>
                  </a:lnTo>
                  <a:close/>
                  <a:moveTo>
                    <a:pt x="4420" y="50"/>
                  </a:moveTo>
                  <a:lnTo>
                    <a:pt x="4340" y="50"/>
                  </a:lnTo>
                  <a:lnTo>
                    <a:pt x="4340" y="70"/>
                  </a:lnTo>
                  <a:lnTo>
                    <a:pt x="4420" y="70"/>
                  </a:lnTo>
                  <a:lnTo>
                    <a:pt x="4420" y="50"/>
                  </a:lnTo>
                  <a:close/>
                  <a:moveTo>
                    <a:pt x="4560" y="50"/>
                  </a:moveTo>
                  <a:lnTo>
                    <a:pt x="4480" y="50"/>
                  </a:lnTo>
                  <a:lnTo>
                    <a:pt x="4480" y="70"/>
                  </a:lnTo>
                  <a:lnTo>
                    <a:pt x="4560" y="70"/>
                  </a:lnTo>
                  <a:lnTo>
                    <a:pt x="4560" y="50"/>
                  </a:lnTo>
                  <a:close/>
                  <a:moveTo>
                    <a:pt x="4700" y="50"/>
                  </a:moveTo>
                  <a:lnTo>
                    <a:pt x="4620" y="50"/>
                  </a:lnTo>
                  <a:lnTo>
                    <a:pt x="4620" y="70"/>
                  </a:lnTo>
                  <a:lnTo>
                    <a:pt x="4700" y="70"/>
                  </a:lnTo>
                  <a:lnTo>
                    <a:pt x="4700" y="50"/>
                  </a:lnTo>
                  <a:close/>
                  <a:moveTo>
                    <a:pt x="4840" y="50"/>
                  </a:moveTo>
                  <a:lnTo>
                    <a:pt x="4760" y="50"/>
                  </a:lnTo>
                  <a:lnTo>
                    <a:pt x="4760" y="70"/>
                  </a:lnTo>
                  <a:lnTo>
                    <a:pt x="4840" y="70"/>
                  </a:lnTo>
                  <a:lnTo>
                    <a:pt x="4840" y="50"/>
                  </a:lnTo>
                  <a:close/>
                  <a:moveTo>
                    <a:pt x="4980" y="50"/>
                  </a:moveTo>
                  <a:lnTo>
                    <a:pt x="4900" y="50"/>
                  </a:lnTo>
                  <a:lnTo>
                    <a:pt x="4900" y="70"/>
                  </a:lnTo>
                  <a:lnTo>
                    <a:pt x="4980" y="70"/>
                  </a:lnTo>
                  <a:lnTo>
                    <a:pt x="4980" y="50"/>
                  </a:lnTo>
                  <a:close/>
                  <a:moveTo>
                    <a:pt x="5120" y="50"/>
                  </a:moveTo>
                  <a:lnTo>
                    <a:pt x="5040" y="50"/>
                  </a:lnTo>
                  <a:lnTo>
                    <a:pt x="5040" y="70"/>
                  </a:lnTo>
                  <a:lnTo>
                    <a:pt x="5120" y="70"/>
                  </a:lnTo>
                  <a:lnTo>
                    <a:pt x="5120" y="50"/>
                  </a:lnTo>
                  <a:close/>
                  <a:moveTo>
                    <a:pt x="5260" y="50"/>
                  </a:moveTo>
                  <a:lnTo>
                    <a:pt x="5180" y="50"/>
                  </a:lnTo>
                  <a:lnTo>
                    <a:pt x="5180" y="70"/>
                  </a:lnTo>
                  <a:lnTo>
                    <a:pt x="5260" y="70"/>
                  </a:lnTo>
                  <a:lnTo>
                    <a:pt x="5260" y="50"/>
                  </a:lnTo>
                  <a:close/>
                  <a:moveTo>
                    <a:pt x="5400" y="50"/>
                  </a:moveTo>
                  <a:lnTo>
                    <a:pt x="5320" y="50"/>
                  </a:lnTo>
                  <a:lnTo>
                    <a:pt x="5320" y="70"/>
                  </a:lnTo>
                  <a:lnTo>
                    <a:pt x="5400" y="70"/>
                  </a:lnTo>
                  <a:lnTo>
                    <a:pt x="5400" y="50"/>
                  </a:lnTo>
                  <a:close/>
                  <a:moveTo>
                    <a:pt x="5540" y="50"/>
                  </a:moveTo>
                  <a:lnTo>
                    <a:pt x="5460" y="50"/>
                  </a:lnTo>
                  <a:lnTo>
                    <a:pt x="5460" y="70"/>
                  </a:lnTo>
                  <a:lnTo>
                    <a:pt x="5540" y="70"/>
                  </a:lnTo>
                  <a:lnTo>
                    <a:pt x="5540" y="50"/>
                  </a:lnTo>
                  <a:close/>
                  <a:moveTo>
                    <a:pt x="5680" y="50"/>
                  </a:moveTo>
                  <a:lnTo>
                    <a:pt x="5600" y="50"/>
                  </a:lnTo>
                  <a:lnTo>
                    <a:pt x="5600" y="70"/>
                  </a:lnTo>
                  <a:lnTo>
                    <a:pt x="5680" y="70"/>
                  </a:lnTo>
                  <a:lnTo>
                    <a:pt x="5680" y="50"/>
                  </a:lnTo>
                  <a:close/>
                  <a:moveTo>
                    <a:pt x="5820" y="50"/>
                  </a:moveTo>
                  <a:lnTo>
                    <a:pt x="5740" y="50"/>
                  </a:lnTo>
                  <a:lnTo>
                    <a:pt x="5740" y="70"/>
                  </a:lnTo>
                  <a:lnTo>
                    <a:pt x="5820" y="70"/>
                  </a:lnTo>
                  <a:lnTo>
                    <a:pt x="5820" y="50"/>
                  </a:lnTo>
                  <a:close/>
                  <a:moveTo>
                    <a:pt x="5960" y="50"/>
                  </a:moveTo>
                  <a:lnTo>
                    <a:pt x="5880" y="50"/>
                  </a:lnTo>
                  <a:lnTo>
                    <a:pt x="5880" y="70"/>
                  </a:lnTo>
                  <a:lnTo>
                    <a:pt x="5960" y="70"/>
                  </a:lnTo>
                  <a:lnTo>
                    <a:pt x="5960" y="50"/>
                  </a:lnTo>
                  <a:close/>
                  <a:moveTo>
                    <a:pt x="6100" y="50"/>
                  </a:moveTo>
                  <a:lnTo>
                    <a:pt x="6020" y="50"/>
                  </a:lnTo>
                  <a:lnTo>
                    <a:pt x="6020" y="70"/>
                  </a:lnTo>
                  <a:lnTo>
                    <a:pt x="6100" y="70"/>
                  </a:lnTo>
                  <a:lnTo>
                    <a:pt x="6100" y="50"/>
                  </a:lnTo>
                  <a:close/>
                  <a:moveTo>
                    <a:pt x="6240" y="50"/>
                  </a:moveTo>
                  <a:lnTo>
                    <a:pt x="6160" y="50"/>
                  </a:lnTo>
                  <a:lnTo>
                    <a:pt x="6160" y="70"/>
                  </a:lnTo>
                  <a:lnTo>
                    <a:pt x="6240" y="70"/>
                  </a:lnTo>
                  <a:lnTo>
                    <a:pt x="6240" y="50"/>
                  </a:lnTo>
                  <a:close/>
                  <a:moveTo>
                    <a:pt x="6380" y="50"/>
                  </a:moveTo>
                  <a:lnTo>
                    <a:pt x="6300" y="50"/>
                  </a:lnTo>
                  <a:lnTo>
                    <a:pt x="6300" y="70"/>
                  </a:lnTo>
                  <a:lnTo>
                    <a:pt x="6380" y="70"/>
                  </a:lnTo>
                  <a:lnTo>
                    <a:pt x="6380" y="50"/>
                  </a:lnTo>
                  <a:close/>
                  <a:moveTo>
                    <a:pt x="6520" y="50"/>
                  </a:moveTo>
                  <a:lnTo>
                    <a:pt x="6440" y="50"/>
                  </a:lnTo>
                  <a:lnTo>
                    <a:pt x="6440" y="70"/>
                  </a:lnTo>
                  <a:lnTo>
                    <a:pt x="6520" y="70"/>
                  </a:lnTo>
                  <a:lnTo>
                    <a:pt x="6520" y="50"/>
                  </a:lnTo>
                  <a:close/>
                  <a:moveTo>
                    <a:pt x="6660" y="50"/>
                  </a:moveTo>
                  <a:lnTo>
                    <a:pt x="6580" y="50"/>
                  </a:lnTo>
                  <a:lnTo>
                    <a:pt x="6580" y="70"/>
                  </a:lnTo>
                  <a:lnTo>
                    <a:pt x="6660" y="70"/>
                  </a:lnTo>
                  <a:lnTo>
                    <a:pt x="6660" y="50"/>
                  </a:lnTo>
                  <a:close/>
                  <a:moveTo>
                    <a:pt x="6800" y="50"/>
                  </a:moveTo>
                  <a:lnTo>
                    <a:pt x="6720" y="50"/>
                  </a:lnTo>
                  <a:lnTo>
                    <a:pt x="6720" y="70"/>
                  </a:lnTo>
                  <a:lnTo>
                    <a:pt x="6800" y="70"/>
                  </a:lnTo>
                  <a:lnTo>
                    <a:pt x="6800" y="50"/>
                  </a:lnTo>
                  <a:close/>
                  <a:moveTo>
                    <a:pt x="6940" y="50"/>
                  </a:moveTo>
                  <a:lnTo>
                    <a:pt x="6860" y="50"/>
                  </a:lnTo>
                  <a:lnTo>
                    <a:pt x="6860" y="70"/>
                  </a:lnTo>
                  <a:lnTo>
                    <a:pt x="6940" y="70"/>
                  </a:lnTo>
                  <a:lnTo>
                    <a:pt x="6940" y="50"/>
                  </a:lnTo>
                  <a:close/>
                  <a:moveTo>
                    <a:pt x="7080" y="50"/>
                  </a:moveTo>
                  <a:lnTo>
                    <a:pt x="7000" y="50"/>
                  </a:lnTo>
                  <a:lnTo>
                    <a:pt x="7000" y="70"/>
                  </a:lnTo>
                  <a:lnTo>
                    <a:pt x="7080" y="70"/>
                  </a:lnTo>
                  <a:lnTo>
                    <a:pt x="7080" y="50"/>
                  </a:lnTo>
                  <a:close/>
                  <a:moveTo>
                    <a:pt x="7220" y="50"/>
                  </a:moveTo>
                  <a:lnTo>
                    <a:pt x="7140" y="50"/>
                  </a:lnTo>
                  <a:lnTo>
                    <a:pt x="7140" y="70"/>
                  </a:lnTo>
                  <a:lnTo>
                    <a:pt x="7220" y="70"/>
                  </a:lnTo>
                  <a:lnTo>
                    <a:pt x="7220" y="50"/>
                  </a:lnTo>
                  <a:close/>
                  <a:moveTo>
                    <a:pt x="7360" y="50"/>
                  </a:moveTo>
                  <a:lnTo>
                    <a:pt x="7280" y="50"/>
                  </a:lnTo>
                  <a:lnTo>
                    <a:pt x="7280" y="70"/>
                  </a:lnTo>
                  <a:lnTo>
                    <a:pt x="7360" y="70"/>
                  </a:lnTo>
                  <a:lnTo>
                    <a:pt x="7360" y="50"/>
                  </a:lnTo>
                  <a:close/>
                  <a:moveTo>
                    <a:pt x="7500" y="50"/>
                  </a:moveTo>
                  <a:lnTo>
                    <a:pt x="7420" y="50"/>
                  </a:lnTo>
                  <a:lnTo>
                    <a:pt x="7420" y="70"/>
                  </a:lnTo>
                  <a:lnTo>
                    <a:pt x="7500" y="70"/>
                  </a:lnTo>
                  <a:lnTo>
                    <a:pt x="7500" y="50"/>
                  </a:lnTo>
                  <a:close/>
                  <a:moveTo>
                    <a:pt x="7640" y="50"/>
                  </a:moveTo>
                  <a:lnTo>
                    <a:pt x="7560" y="50"/>
                  </a:lnTo>
                  <a:lnTo>
                    <a:pt x="7560" y="70"/>
                  </a:lnTo>
                  <a:lnTo>
                    <a:pt x="7640" y="70"/>
                  </a:lnTo>
                  <a:lnTo>
                    <a:pt x="7640" y="50"/>
                  </a:lnTo>
                  <a:close/>
                  <a:moveTo>
                    <a:pt x="7780" y="50"/>
                  </a:moveTo>
                  <a:lnTo>
                    <a:pt x="7700" y="50"/>
                  </a:lnTo>
                  <a:lnTo>
                    <a:pt x="7700" y="70"/>
                  </a:lnTo>
                  <a:lnTo>
                    <a:pt x="7780" y="70"/>
                  </a:lnTo>
                  <a:lnTo>
                    <a:pt x="7780" y="50"/>
                  </a:lnTo>
                  <a:close/>
                  <a:moveTo>
                    <a:pt x="7920" y="50"/>
                  </a:moveTo>
                  <a:lnTo>
                    <a:pt x="7840" y="50"/>
                  </a:lnTo>
                  <a:lnTo>
                    <a:pt x="7840" y="70"/>
                  </a:lnTo>
                  <a:lnTo>
                    <a:pt x="7920" y="70"/>
                  </a:lnTo>
                  <a:lnTo>
                    <a:pt x="7920" y="50"/>
                  </a:lnTo>
                  <a:close/>
                  <a:moveTo>
                    <a:pt x="8045" y="0"/>
                  </a:moveTo>
                  <a:lnTo>
                    <a:pt x="8045" y="120"/>
                  </a:lnTo>
                  <a:lnTo>
                    <a:pt x="8145" y="70"/>
                  </a:lnTo>
                  <a:lnTo>
                    <a:pt x="8060" y="70"/>
                  </a:lnTo>
                  <a:lnTo>
                    <a:pt x="8060" y="50"/>
                  </a:lnTo>
                  <a:lnTo>
                    <a:pt x="8145" y="50"/>
                  </a:lnTo>
                  <a:lnTo>
                    <a:pt x="8045" y="0"/>
                  </a:lnTo>
                  <a:close/>
                  <a:moveTo>
                    <a:pt x="8045" y="50"/>
                  </a:moveTo>
                  <a:lnTo>
                    <a:pt x="7980" y="50"/>
                  </a:lnTo>
                  <a:lnTo>
                    <a:pt x="7980" y="70"/>
                  </a:lnTo>
                  <a:lnTo>
                    <a:pt x="8045" y="70"/>
                  </a:lnTo>
                  <a:lnTo>
                    <a:pt x="8045" y="50"/>
                  </a:lnTo>
                  <a:close/>
                  <a:moveTo>
                    <a:pt x="8145" y="50"/>
                  </a:moveTo>
                  <a:lnTo>
                    <a:pt x="8060" y="50"/>
                  </a:lnTo>
                  <a:lnTo>
                    <a:pt x="8060" y="70"/>
                  </a:lnTo>
                  <a:lnTo>
                    <a:pt x="8145" y="70"/>
                  </a:lnTo>
                  <a:lnTo>
                    <a:pt x="8165" y="60"/>
                  </a:lnTo>
                  <a:lnTo>
                    <a:pt x="8145" y="5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28" name="Picture 9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" y="7123"/>
              <a:ext cx="399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AutoShape 93"/>
            <p:cNvSpPr>
              <a:spLocks/>
            </p:cNvSpPr>
            <p:nvPr/>
          </p:nvSpPr>
          <p:spPr bwMode="auto">
            <a:xfrm>
              <a:off x="855" y="7062"/>
              <a:ext cx="8165" cy="120"/>
            </a:xfrm>
            <a:custGeom>
              <a:avLst/>
              <a:gdLst>
                <a:gd name="T0" fmla="+- 0 935 855"/>
                <a:gd name="T1" fmla="*/ T0 w 8165"/>
                <a:gd name="T2" fmla="+- 0 7113 7063"/>
                <a:gd name="T3" fmla="*/ 7113 h 120"/>
                <a:gd name="T4" fmla="+- 0 1075 855"/>
                <a:gd name="T5" fmla="*/ T4 w 8165"/>
                <a:gd name="T6" fmla="+- 0 7113 7063"/>
                <a:gd name="T7" fmla="*/ 7113 h 120"/>
                <a:gd name="T8" fmla="+- 0 1215 855"/>
                <a:gd name="T9" fmla="*/ T8 w 8165"/>
                <a:gd name="T10" fmla="+- 0 7113 7063"/>
                <a:gd name="T11" fmla="*/ 7113 h 120"/>
                <a:gd name="T12" fmla="+- 0 1355 855"/>
                <a:gd name="T13" fmla="*/ T12 w 8165"/>
                <a:gd name="T14" fmla="+- 0 7113 7063"/>
                <a:gd name="T15" fmla="*/ 7113 h 120"/>
                <a:gd name="T16" fmla="+- 0 1495 855"/>
                <a:gd name="T17" fmla="*/ T16 w 8165"/>
                <a:gd name="T18" fmla="+- 0 7113 7063"/>
                <a:gd name="T19" fmla="*/ 7113 h 120"/>
                <a:gd name="T20" fmla="+- 0 1635 855"/>
                <a:gd name="T21" fmla="*/ T20 w 8165"/>
                <a:gd name="T22" fmla="+- 0 7113 7063"/>
                <a:gd name="T23" fmla="*/ 7113 h 120"/>
                <a:gd name="T24" fmla="+- 0 1775 855"/>
                <a:gd name="T25" fmla="*/ T24 w 8165"/>
                <a:gd name="T26" fmla="+- 0 7113 7063"/>
                <a:gd name="T27" fmla="*/ 7113 h 120"/>
                <a:gd name="T28" fmla="+- 0 1915 855"/>
                <a:gd name="T29" fmla="*/ T28 w 8165"/>
                <a:gd name="T30" fmla="+- 0 7113 7063"/>
                <a:gd name="T31" fmla="*/ 7113 h 120"/>
                <a:gd name="T32" fmla="+- 0 2055 855"/>
                <a:gd name="T33" fmla="*/ T32 w 8165"/>
                <a:gd name="T34" fmla="+- 0 7113 7063"/>
                <a:gd name="T35" fmla="*/ 7113 h 120"/>
                <a:gd name="T36" fmla="+- 0 2195 855"/>
                <a:gd name="T37" fmla="*/ T36 w 8165"/>
                <a:gd name="T38" fmla="+- 0 7113 7063"/>
                <a:gd name="T39" fmla="*/ 7113 h 120"/>
                <a:gd name="T40" fmla="+- 0 2335 855"/>
                <a:gd name="T41" fmla="*/ T40 w 8165"/>
                <a:gd name="T42" fmla="+- 0 7113 7063"/>
                <a:gd name="T43" fmla="*/ 7113 h 120"/>
                <a:gd name="T44" fmla="+- 0 2475 855"/>
                <a:gd name="T45" fmla="*/ T44 w 8165"/>
                <a:gd name="T46" fmla="+- 0 7113 7063"/>
                <a:gd name="T47" fmla="*/ 7113 h 120"/>
                <a:gd name="T48" fmla="+- 0 2615 855"/>
                <a:gd name="T49" fmla="*/ T48 w 8165"/>
                <a:gd name="T50" fmla="+- 0 7113 7063"/>
                <a:gd name="T51" fmla="*/ 7113 h 120"/>
                <a:gd name="T52" fmla="+- 0 2755 855"/>
                <a:gd name="T53" fmla="*/ T52 w 8165"/>
                <a:gd name="T54" fmla="+- 0 7113 7063"/>
                <a:gd name="T55" fmla="*/ 7113 h 120"/>
                <a:gd name="T56" fmla="+- 0 2895 855"/>
                <a:gd name="T57" fmla="*/ T56 w 8165"/>
                <a:gd name="T58" fmla="+- 0 7113 7063"/>
                <a:gd name="T59" fmla="*/ 7113 h 120"/>
                <a:gd name="T60" fmla="+- 0 3035 855"/>
                <a:gd name="T61" fmla="*/ T60 w 8165"/>
                <a:gd name="T62" fmla="+- 0 7113 7063"/>
                <a:gd name="T63" fmla="*/ 7113 h 120"/>
                <a:gd name="T64" fmla="+- 0 3175 855"/>
                <a:gd name="T65" fmla="*/ T64 w 8165"/>
                <a:gd name="T66" fmla="+- 0 7113 7063"/>
                <a:gd name="T67" fmla="*/ 7113 h 120"/>
                <a:gd name="T68" fmla="+- 0 3315 855"/>
                <a:gd name="T69" fmla="*/ T68 w 8165"/>
                <a:gd name="T70" fmla="+- 0 7113 7063"/>
                <a:gd name="T71" fmla="*/ 7113 h 120"/>
                <a:gd name="T72" fmla="+- 0 3455 855"/>
                <a:gd name="T73" fmla="*/ T72 w 8165"/>
                <a:gd name="T74" fmla="+- 0 7113 7063"/>
                <a:gd name="T75" fmla="*/ 7113 h 120"/>
                <a:gd name="T76" fmla="+- 0 3595 855"/>
                <a:gd name="T77" fmla="*/ T76 w 8165"/>
                <a:gd name="T78" fmla="+- 0 7113 7063"/>
                <a:gd name="T79" fmla="*/ 7113 h 120"/>
                <a:gd name="T80" fmla="+- 0 3735 855"/>
                <a:gd name="T81" fmla="*/ T80 w 8165"/>
                <a:gd name="T82" fmla="+- 0 7113 7063"/>
                <a:gd name="T83" fmla="*/ 7113 h 120"/>
                <a:gd name="T84" fmla="+- 0 3875 855"/>
                <a:gd name="T85" fmla="*/ T84 w 8165"/>
                <a:gd name="T86" fmla="+- 0 7113 7063"/>
                <a:gd name="T87" fmla="*/ 7113 h 120"/>
                <a:gd name="T88" fmla="+- 0 4015 855"/>
                <a:gd name="T89" fmla="*/ T88 w 8165"/>
                <a:gd name="T90" fmla="+- 0 7113 7063"/>
                <a:gd name="T91" fmla="*/ 7113 h 120"/>
                <a:gd name="T92" fmla="+- 0 4155 855"/>
                <a:gd name="T93" fmla="*/ T92 w 8165"/>
                <a:gd name="T94" fmla="+- 0 7113 7063"/>
                <a:gd name="T95" fmla="*/ 7113 h 120"/>
                <a:gd name="T96" fmla="+- 0 4295 855"/>
                <a:gd name="T97" fmla="*/ T96 w 8165"/>
                <a:gd name="T98" fmla="+- 0 7113 7063"/>
                <a:gd name="T99" fmla="*/ 7113 h 120"/>
                <a:gd name="T100" fmla="+- 0 4435 855"/>
                <a:gd name="T101" fmla="*/ T100 w 8165"/>
                <a:gd name="T102" fmla="+- 0 7113 7063"/>
                <a:gd name="T103" fmla="*/ 7113 h 120"/>
                <a:gd name="T104" fmla="+- 0 4575 855"/>
                <a:gd name="T105" fmla="*/ T104 w 8165"/>
                <a:gd name="T106" fmla="+- 0 7113 7063"/>
                <a:gd name="T107" fmla="*/ 7113 h 120"/>
                <a:gd name="T108" fmla="+- 0 4715 855"/>
                <a:gd name="T109" fmla="*/ T108 w 8165"/>
                <a:gd name="T110" fmla="+- 0 7113 7063"/>
                <a:gd name="T111" fmla="*/ 7113 h 120"/>
                <a:gd name="T112" fmla="+- 0 4855 855"/>
                <a:gd name="T113" fmla="*/ T112 w 8165"/>
                <a:gd name="T114" fmla="+- 0 7113 7063"/>
                <a:gd name="T115" fmla="*/ 7113 h 120"/>
                <a:gd name="T116" fmla="+- 0 4995 855"/>
                <a:gd name="T117" fmla="*/ T116 w 8165"/>
                <a:gd name="T118" fmla="+- 0 7113 7063"/>
                <a:gd name="T119" fmla="*/ 7113 h 120"/>
                <a:gd name="T120" fmla="+- 0 5135 855"/>
                <a:gd name="T121" fmla="*/ T120 w 8165"/>
                <a:gd name="T122" fmla="+- 0 7113 7063"/>
                <a:gd name="T123" fmla="*/ 7113 h 120"/>
                <a:gd name="T124" fmla="+- 0 5275 855"/>
                <a:gd name="T125" fmla="*/ T124 w 8165"/>
                <a:gd name="T126" fmla="+- 0 7113 7063"/>
                <a:gd name="T127" fmla="*/ 7113 h 120"/>
                <a:gd name="T128" fmla="+- 0 5415 855"/>
                <a:gd name="T129" fmla="*/ T128 w 8165"/>
                <a:gd name="T130" fmla="+- 0 7113 7063"/>
                <a:gd name="T131" fmla="*/ 7113 h 120"/>
                <a:gd name="T132" fmla="+- 0 5555 855"/>
                <a:gd name="T133" fmla="*/ T132 w 8165"/>
                <a:gd name="T134" fmla="+- 0 7113 7063"/>
                <a:gd name="T135" fmla="*/ 7113 h 120"/>
                <a:gd name="T136" fmla="+- 0 5695 855"/>
                <a:gd name="T137" fmla="*/ T136 w 8165"/>
                <a:gd name="T138" fmla="+- 0 7113 7063"/>
                <a:gd name="T139" fmla="*/ 7113 h 120"/>
                <a:gd name="T140" fmla="+- 0 5835 855"/>
                <a:gd name="T141" fmla="*/ T140 w 8165"/>
                <a:gd name="T142" fmla="+- 0 7113 7063"/>
                <a:gd name="T143" fmla="*/ 7113 h 120"/>
                <a:gd name="T144" fmla="+- 0 5975 855"/>
                <a:gd name="T145" fmla="*/ T144 w 8165"/>
                <a:gd name="T146" fmla="+- 0 7113 7063"/>
                <a:gd name="T147" fmla="*/ 7113 h 120"/>
                <a:gd name="T148" fmla="+- 0 6115 855"/>
                <a:gd name="T149" fmla="*/ T148 w 8165"/>
                <a:gd name="T150" fmla="+- 0 7113 7063"/>
                <a:gd name="T151" fmla="*/ 7113 h 120"/>
                <a:gd name="T152" fmla="+- 0 6255 855"/>
                <a:gd name="T153" fmla="*/ T152 w 8165"/>
                <a:gd name="T154" fmla="+- 0 7113 7063"/>
                <a:gd name="T155" fmla="*/ 7113 h 120"/>
                <a:gd name="T156" fmla="+- 0 6395 855"/>
                <a:gd name="T157" fmla="*/ T156 w 8165"/>
                <a:gd name="T158" fmla="+- 0 7113 7063"/>
                <a:gd name="T159" fmla="*/ 7113 h 120"/>
                <a:gd name="T160" fmla="+- 0 6535 855"/>
                <a:gd name="T161" fmla="*/ T160 w 8165"/>
                <a:gd name="T162" fmla="+- 0 7113 7063"/>
                <a:gd name="T163" fmla="*/ 7113 h 120"/>
                <a:gd name="T164" fmla="+- 0 6675 855"/>
                <a:gd name="T165" fmla="*/ T164 w 8165"/>
                <a:gd name="T166" fmla="+- 0 7113 7063"/>
                <a:gd name="T167" fmla="*/ 7113 h 120"/>
                <a:gd name="T168" fmla="+- 0 6815 855"/>
                <a:gd name="T169" fmla="*/ T168 w 8165"/>
                <a:gd name="T170" fmla="+- 0 7113 7063"/>
                <a:gd name="T171" fmla="*/ 7113 h 120"/>
                <a:gd name="T172" fmla="+- 0 6955 855"/>
                <a:gd name="T173" fmla="*/ T172 w 8165"/>
                <a:gd name="T174" fmla="+- 0 7113 7063"/>
                <a:gd name="T175" fmla="*/ 7113 h 120"/>
                <a:gd name="T176" fmla="+- 0 7095 855"/>
                <a:gd name="T177" fmla="*/ T176 w 8165"/>
                <a:gd name="T178" fmla="+- 0 7113 7063"/>
                <a:gd name="T179" fmla="*/ 7113 h 120"/>
                <a:gd name="T180" fmla="+- 0 7235 855"/>
                <a:gd name="T181" fmla="*/ T180 w 8165"/>
                <a:gd name="T182" fmla="+- 0 7113 7063"/>
                <a:gd name="T183" fmla="*/ 7113 h 120"/>
                <a:gd name="T184" fmla="+- 0 7375 855"/>
                <a:gd name="T185" fmla="*/ T184 w 8165"/>
                <a:gd name="T186" fmla="+- 0 7113 7063"/>
                <a:gd name="T187" fmla="*/ 7113 h 120"/>
                <a:gd name="T188" fmla="+- 0 7515 855"/>
                <a:gd name="T189" fmla="*/ T188 w 8165"/>
                <a:gd name="T190" fmla="+- 0 7113 7063"/>
                <a:gd name="T191" fmla="*/ 7113 h 120"/>
                <a:gd name="T192" fmla="+- 0 7655 855"/>
                <a:gd name="T193" fmla="*/ T192 w 8165"/>
                <a:gd name="T194" fmla="+- 0 7113 7063"/>
                <a:gd name="T195" fmla="*/ 7113 h 120"/>
                <a:gd name="T196" fmla="+- 0 7795 855"/>
                <a:gd name="T197" fmla="*/ T196 w 8165"/>
                <a:gd name="T198" fmla="+- 0 7113 7063"/>
                <a:gd name="T199" fmla="*/ 7113 h 120"/>
                <a:gd name="T200" fmla="+- 0 7935 855"/>
                <a:gd name="T201" fmla="*/ T200 w 8165"/>
                <a:gd name="T202" fmla="+- 0 7113 7063"/>
                <a:gd name="T203" fmla="*/ 7113 h 120"/>
                <a:gd name="T204" fmla="+- 0 8075 855"/>
                <a:gd name="T205" fmla="*/ T204 w 8165"/>
                <a:gd name="T206" fmla="+- 0 7113 7063"/>
                <a:gd name="T207" fmla="*/ 7113 h 120"/>
                <a:gd name="T208" fmla="+- 0 8215 855"/>
                <a:gd name="T209" fmla="*/ T208 w 8165"/>
                <a:gd name="T210" fmla="+- 0 7113 7063"/>
                <a:gd name="T211" fmla="*/ 7113 h 120"/>
                <a:gd name="T212" fmla="+- 0 8355 855"/>
                <a:gd name="T213" fmla="*/ T212 w 8165"/>
                <a:gd name="T214" fmla="+- 0 7113 7063"/>
                <a:gd name="T215" fmla="*/ 7113 h 120"/>
                <a:gd name="T216" fmla="+- 0 8495 855"/>
                <a:gd name="T217" fmla="*/ T216 w 8165"/>
                <a:gd name="T218" fmla="+- 0 7113 7063"/>
                <a:gd name="T219" fmla="*/ 7113 h 120"/>
                <a:gd name="T220" fmla="+- 0 8635 855"/>
                <a:gd name="T221" fmla="*/ T220 w 8165"/>
                <a:gd name="T222" fmla="+- 0 7113 7063"/>
                <a:gd name="T223" fmla="*/ 7113 h 120"/>
                <a:gd name="T224" fmla="+- 0 8775 855"/>
                <a:gd name="T225" fmla="*/ T224 w 8165"/>
                <a:gd name="T226" fmla="+- 0 7113 7063"/>
                <a:gd name="T227" fmla="*/ 7113 h 120"/>
                <a:gd name="T228" fmla="+- 0 8915 855"/>
                <a:gd name="T229" fmla="*/ T228 w 8165"/>
                <a:gd name="T230" fmla="+- 0 7113 7063"/>
                <a:gd name="T231" fmla="*/ 7113 h 120"/>
                <a:gd name="T232" fmla="+- 0 8835 855"/>
                <a:gd name="T233" fmla="*/ T232 w 8165"/>
                <a:gd name="T234" fmla="+- 0 7133 7063"/>
                <a:gd name="T235" fmla="*/ 7133 h 120"/>
                <a:gd name="T236" fmla="+- 0 8915 855"/>
                <a:gd name="T237" fmla="*/ T236 w 8165"/>
                <a:gd name="T238" fmla="+- 0 7133 7063"/>
                <a:gd name="T239" fmla="*/ 7133 h 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</a:cxnLst>
              <a:rect l="0" t="0" r="r" b="b"/>
              <a:pathLst>
                <a:path w="8165" h="120">
                  <a:moveTo>
                    <a:pt x="80" y="50"/>
                  </a:moveTo>
                  <a:lnTo>
                    <a:pt x="0" y="50"/>
                  </a:lnTo>
                  <a:lnTo>
                    <a:pt x="0" y="70"/>
                  </a:lnTo>
                  <a:lnTo>
                    <a:pt x="80" y="70"/>
                  </a:lnTo>
                  <a:lnTo>
                    <a:pt x="80" y="50"/>
                  </a:lnTo>
                  <a:close/>
                  <a:moveTo>
                    <a:pt x="220" y="50"/>
                  </a:moveTo>
                  <a:lnTo>
                    <a:pt x="140" y="50"/>
                  </a:lnTo>
                  <a:lnTo>
                    <a:pt x="140" y="70"/>
                  </a:lnTo>
                  <a:lnTo>
                    <a:pt x="220" y="70"/>
                  </a:lnTo>
                  <a:lnTo>
                    <a:pt x="220" y="50"/>
                  </a:lnTo>
                  <a:close/>
                  <a:moveTo>
                    <a:pt x="360" y="50"/>
                  </a:moveTo>
                  <a:lnTo>
                    <a:pt x="280" y="50"/>
                  </a:lnTo>
                  <a:lnTo>
                    <a:pt x="280" y="70"/>
                  </a:lnTo>
                  <a:lnTo>
                    <a:pt x="360" y="70"/>
                  </a:lnTo>
                  <a:lnTo>
                    <a:pt x="360" y="50"/>
                  </a:lnTo>
                  <a:close/>
                  <a:moveTo>
                    <a:pt x="500" y="50"/>
                  </a:moveTo>
                  <a:lnTo>
                    <a:pt x="420" y="50"/>
                  </a:lnTo>
                  <a:lnTo>
                    <a:pt x="420" y="70"/>
                  </a:lnTo>
                  <a:lnTo>
                    <a:pt x="500" y="70"/>
                  </a:lnTo>
                  <a:lnTo>
                    <a:pt x="500" y="50"/>
                  </a:lnTo>
                  <a:close/>
                  <a:moveTo>
                    <a:pt x="640" y="50"/>
                  </a:moveTo>
                  <a:lnTo>
                    <a:pt x="560" y="50"/>
                  </a:lnTo>
                  <a:lnTo>
                    <a:pt x="560" y="70"/>
                  </a:lnTo>
                  <a:lnTo>
                    <a:pt x="640" y="70"/>
                  </a:lnTo>
                  <a:lnTo>
                    <a:pt x="640" y="50"/>
                  </a:lnTo>
                  <a:close/>
                  <a:moveTo>
                    <a:pt x="780" y="50"/>
                  </a:moveTo>
                  <a:lnTo>
                    <a:pt x="700" y="50"/>
                  </a:lnTo>
                  <a:lnTo>
                    <a:pt x="700" y="70"/>
                  </a:lnTo>
                  <a:lnTo>
                    <a:pt x="780" y="70"/>
                  </a:lnTo>
                  <a:lnTo>
                    <a:pt x="780" y="50"/>
                  </a:lnTo>
                  <a:close/>
                  <a:moveTo>
                    <a:pt x="920" y="50"/>
                  </a:moveTo>
                  <a:lnTo>
                    <a:pt x="840" y="50"/>
                  </a:lnTo>
                  <a:lnTo>
                    <a:pt x="840" y="70"/>
                  </a:lnTo>
                  <a:lnTo>
                    <a:pt x="920" y="70"/>
                  </a:lnTo>
                  <a:lnTo>
                    <a:pt x="920" y="50"/>
                  </a:lnTo>
                  <a:close/>
                  <a:moveTo>
                    <a:pt x="1060" y="50"/>
                  </a:moveTo>
                  <a:lnTo>
                    <a:pt x="980" y="50"/>
                  </a:lnTo>
                  <a:lnTo>
                    <a:pt x="980" y="70"/>
                  </a:lnTo>
                  <a:lnTo>
                    <a:pt x="1060" y="70"/>
                  </a:lnTo>
                  <a:lnTo>
                    <a:pt x="1060" y="50"/>
                  </a:lnTo>
                  <a:close/>
                  <a:moveTo>
                    <a:pt x="1200" y="50"/>
                  </a:moveTo>
                  <a:lnTo>
                    <a:pt x="1120" y="50"/>
                  </a:lnTo>
                  <a:lnTo>
                    <a:pt x="1120" y="70"/>
                  </a:lnTo>
                  <a:lnTo>
                    <a:pt x="1200" y="70"/>
                  </a:lnTo>
                  <a:lnTo>
                    <a:pt x="1200" y="50"/>
                  </a:lnTo>
                  <a:close/>
                  <a:moveTo>
                    <a:pt x="1340" y="50"/>
                  </a:moveTo>
                  <a:lnTo>
                    <a:pt x="1260" y="50"/>
                  </a:lnTo>
                  <a:lnTo>
                    <a:pt x="1260" y="70"/>
                  </a:lnTo>
                  <a:lnTo>
                    <a:pt x="1340" y="70"/>
                  </a:lnTo>
                  <a:lnTo>
                    <a:pt x="1340" y="50"/>
                  </a:lnTo>
                  <a:close/>
                  <a:moveTo>
                    <a:pt x="1480" y="50"/>
                  </a:moveTo>
                  <a:lnTo>
                    <a:pt x="1400" y="50"/>
                  </a:lnTo>
                  <a:lnTo>
                    <a:pt x="1400" y="70"/>
                  </a:lnTo>
                  <a:lnTo>
                    <a:pt x="1480" y="70"/>
                  </a:lnTo>
                  <a:lnTo>
                    <a:pt x="1480" y="50"/>
                  </a:lnTo>
                  <a:close/>
                  <a:moveTo>
                    <a:pt x="1620" y="50"/>
                  </a:moveTo>
                  <a:lnTo>
                    <a:pt x="1540" y="50"/>
                  </a:lnTo>
                  <a:lnTo>
                    <a:pt x="1540" y="70"/>
                  </a:lnTo>
                  <a:lnTo>
                    <a:pt x="1620" y="70"/>
                  </a:lnTo>
                  <a:lnTo>
                    <a:pt x="1620" y="50"/>
                  </a:lnTo>
                  <a:close/>
                  <a:moveTo>
                    <a:pt x="1760" y="50"/>
                  </a:moveTo>
                  <a:lnTo>
                    <a:pt x="1680" y="50"/>
                  </a:lnTo>
                  <a:lnTo>
                    <a:pt x="1680" y="70"/>
                  </a:lnTo>
                  <a:lnTo>
                    <a:pt x="1760" y="70"/>
                  </a:lnTo>
                  <a:lnTo>
                    <a:pt x="1760" y="50"/>
                  </a:lnTo>
                  <a:close/>
                  <a:moveTo>
                    <a:pt x="1900" y="50"/>
                  </a:moveTo>
                  <a:lnTo>
                    <a:pt x="1820" y="50"/>
                  </a:lnTo>
                  <a:lnTo>
                    <a:pt x="1820" y="70"/>
                  </a:lnTo>
                  <a:lnTo>
                    <a:pt x="1900" y="70"/>
                  </a:lnTo>
                  <a:lnTo>
                    <a:pt x="1900" y="50"/>
                  </a:lnTo>
                  <a:close/>
                  <a:moveTo>
                    <a:pt x="2040" y="50"/>
                  </a:moveTo>
                  <a:lnTo>
                    <a:pt x="1960" y="50"/>
                  </a:lnTo>
                  <a:lnTo>
                    <a:pt x="1960" y="70"/>
                  </a:lnTo>
                  <a:lnTo>
                    <a:pt x="2040" y="70"/>
                  </a:lnTo>
                  <a:lnTo>
                    <a:pt x="2040" y="50"/>
                  </a:lnTo>
                  <a:close/>
                  <a:moveTo>
                    <a:pt x="2180" y="50"/>
                  </a:moveTo>
                  <a:lnTo>
                    <a:pt x="2100" y="50"/>
                  </a:lnTo>
                  <a:lnTo>
                    <a:pt x="2100" y="70"/>
                  </a:lnTo>
                  <a:lnTo>
                    <a:pt x="2180" y="70"/>
                  </a:lnTo>
                  <a:lnTo>
                    <a:pt x="2180" y="50"/>
                  </a:lnTo>
                  <a:close/>
                  <a:moveTo>
                    <a:pt x="2320" y="50"/>
                  </a:moveTo>
                  <a:lnTo>
                    <a:pt x="2240" y="50"/>
                  </a:lnTo>
                  <a:lnTo>
                    <a:pt x="2240" y="70"/>
                  </a:lnTo>
                  <a:lnTo>
                    <a:pt x="2320" y="70"/>
                  </a:lnTo>
                  <a:lnTo>
                    <a:pt x="2320" y="50"/>
                  </a:lnTo>
                  <a:close/>
                  <a:moveTo>
                    <a:pt x="2460" y="50"/>
                  </a:moveTo>
                  <a:lnTo>
                    <a:pt x="2380" y="50"/>
                  </a:lnTo>
                  <a:lnTo>
                    <a:pt x="2380" y="70"/>
                  </a:lnTo>
                  <a:lnTo>
                    <a:pt x="2460" y="70"/>
                  </a:lnTo>
                  <a:lnTo>
                    <a:pt x="2460" y="50"/>
                  </a:lnTo>
                  <a:close/>
                  <a:moveTo>
                    <a:pt x="2600" y="50"/>
                  </a:moveTo>
                  <a:lnTo>
                    <a:pt x="2520" y="50"/>
                  </a:lnTo>
                  <a:lnTo>
                    <a:pt x="2520" y="70"/>
                  </a:lnTo>
                  <a:lnTo>
                    <a:pt x="2600" y="70"/>
                  </a:lnTo>
                  <a:lnTo>
                    <a:pt x="2600" y="50"/>
                  </a:lnTo>
                  <a:close/>
                  <a:moveTo>
                    <a:pt x="2740" y="50"/>
                  </a:moveTo>
                  <a:lnTo>
                    <a:pt x="2660" y="50"/>
                  </a:lnTo>
                  <a:lnTo>
                    <a:pt x="2660" y="70"/>
                  </a:lnTo>
                  <a:lnTo>
                    <a:pt x="2740" y="70"/>
                  </a:lnTo>
                  <a:lnTo>
                    <a:pt x="2740" y="50"/>
                  </a:lnTo>
                  <a:close/>
                  <a:moveTo>
                    <a:pt x="2880" y="50"/>
                  </a:moveTo>
                  <a:lnTo>
                    <a:pt x="2800" y="50"/>
                  </a:lnTo>
                  <a:lnTo>
                    <a:pt x="2800" y="70"/>
                  </a:lnTo>
                  <a:lnTo>
                    <a:pt x="2880" y="70"/>
                  </a:lnTo>
                  <a:lnTo>
                    <a:pt x="2880" y="50"/>
                  </a:lnTo>
                  <a:close/>
                  <a:moveTo>
                    <a:pt x="3020" y="50"/>
                  </a:moveTo>
                  <a:lnTo>
                    <a:pt x="2940" y="50"/>
                  </a:lnTo>
                  <a:lnTo>
                    <a:pt x="2940" y="70"/>
                  </a:lnTo>
                  <a:lnTo>
                    <a:pt x="3020" y="70"/>
                  </a:lnTo>
                  <a:lnTo>
                    <a:pt x="3020" y="50"/>
                  </a:lnTo>
                  <a:close/>
                  <a:moveTo>
                    <a:pt x="3160" y="50"/>
                  </a:moveTo>
                  <a:lnTo>
                    <a:pt x="3080" y="50"/>
                  </a:lnTo>
                  <a:lnTo>
                    <a:pt x="3080" y="70"/>
                  </a:lnTo>
                  <a:lnTo>
                    <a:pt x="3160" y="70"/>
                  </a:lnTo>
                  <a:lnTo>
                    <a:pt x="3160" y="50"/>
                  </a:lnTo>
                  <a:close/>
                  <a:moveTo>
                    <a:pt x="3300" y="50"/>
                  </a:moveTo>
                  <a:lnTo>
                    <a:pt x="3220" y="50"/>
                  </a:lnTo>
                  <a:lnTo>
                    <a:pt x="3220" y="70"/>
                  </a:lnTo>
                  <a:lnTo>
                    <a:pt x="3300" y="70"/>
                  </a:lnTo>
                  <a:lnTo>
                    <a:pt x="3300" y="50"/>
                  </a:lnTo>
                  <a:close/>
                  <a:moveTo>
                    <a:pt x="3440" y="50"/>
                  </a:moveTo>
                  <a:lnTo>
                    <a:pt x="3360" y="50"/>
                  </a:lnTo>
                  <a:lnTo>
                    <a:pt x="3360" y="70"/>
                  </a:lnTo>
                  <a:lnTo>
                    <a:pt x="3440" y="70"/>
                  </a:lnTo>
                  <a:lnTo>
                    <a:pt x="3440" y="50"/>
                  </a:lnTo>
                  <a:close/>
                  <a:moveTo>
                    <a:pt x="3580" y="50"/>
                  </a:moveTo>
                  <a:lnTo>
                    <a:pt x="3500" y="50"/>
                  </a:lnTo>
                  <a:lnTo>
                    <a:pt x="3500" y="70"/>
                  </a:lnTo>
                  <a:lnTo>
                    <a:pt x="3580" y="70"/>
                  </a:lnTo>
                  <a:lnTo>
                    <a:pt x="3580" y="50"/>
                  </a:lnTo>
                  <a:close/>
                  <a:moveTo>
                    <a:pt x="3720" y="50"/>
                  </a:moveTo>
                  <a:lnTo>
                    <a:pt x="3640" y="50"/>
                  </a:lnTo>
                  <a:lnTo>
                    <a:pt x="3640" y="70"/>
                  </a:lnTo>
                  <a:lnTo>
                    <a:pt x="3720" y="70"/>
                  </a:lnTo>
                  <a:lnTo>
                    <a:pt x="3720" y="50"/>
                  </a:lnTo>
                  <a:close/>
                  <a:moveTo>
                    <a:pt x="3860" y="50"/>
                  </a:moveTo>
                  <a:lnTo>
                    <a:pt x="3780" y="50"/>
                  </a:lnTo>
                  <a:lnTo>
                    <a:pt x="3780" y="70"/>
                  </a:lnTo>
                  <a:lnTo>
                    <a:pt x="3860" y="70"/>
                  </a:lnTo>
                  <a:lnTo>
                    <a:pt x="3860" y="50"/>
                  </a:lnTo>
                  <a:close/>
                  <a:moveTo>
                    <a:pt x="4000" y="50"/>
                  </a:moveTo>
                  <a:lnTo>
                    <a:pt x="3920" y="50"/>
                  </a:lnTo>
                  <a:lnTo>
                    <a:pt x="3920" y="70"/>
                  </a:lnTo>
                  <a:lnTo>
                    <a:pt x="4000" y="70"/>
                  </a:lnTo>
                  <a:lnTo>
                    <a:pt x="4000" y="50"/>
                  </a:lnTo>
                  <a:close/>
                  <a:moveTo>
                    <a:pt x="4140" y="50"/>
                  </a:moveTo>
                  <a:lnTo>
                    <a:pt x="4060" y="50"/>
                  </a:lnTo>
                  <a:lnTo>
                    <a:pt x="4060" y="70"/>
                  </a:lnTo>
                  <a:lnTo>
                    <a:pt x="4140" y="70"/>
                  </a:lnTo>
                  <a:lnTo>
                    <a:pt x="4140" y="50"/>
                  </a:lnTo>
                  <a:close/>
                  <a:moveTo>
                    <a:pt x="4280" y="50"/>
                  </a:moveTo>
                  <a:lnTo>
                    <a:pt x="4200" y="50"/>
                  </a:lnTo>
                  <a:lnTo>
                    <a:pt x="4200" y="70"/>
                  </a:lnTo>
                  <a:lnTo>
                    <a:pt x="4280" y="70"/>
                  </a:lnTo>
                  <a:lnTo>
                    <a:pt x="4280" y="50"/>
                  </a:lnTo>
                  <a:close/>
                  <a:moveTo>
                    <a:pt x="4420" y="50"/>
                  </a:moveTo>
                  <a:lnTo>
                    <a:pt x="4340" y="50"/>
                  </a:lnTo>
                  <a:lnTo>
                    <a:pt x="4340" y="70"/>
                  </a:lnTo>
                  <a:lnTo>
                    <a:pt x="4420" y="70"/>
                  </a:lnTo>
                  <a:lnTo>
                    <a:pt x="4420" y="50"/>
                  </a:lnTo>
                  <a:close/>
                  <a:moveTo>
                    <a:pt x="4560" y="50"/>
                  </a:moveTo>
                  <a:lnTo>
                    <a:pt x="4480" y="50"/>
                  </a:lnTo>
                  <a:lnTo>
                    <a:pt x="4480" y="70"/>
                  </a:lnTo>
                  <a:lnTo>
                    <a:pt x="4560" y="70"/>
                  </a:lnTo>
                  <a:lnTo>
                    <a:pt x="4560" y="50"/>
                  </a:lnTo>
                  <a:close/>
                  <a:moveTo>
                    <a:pt x="4700" y="50"/>
                  </a:moveTo>
                  <a:lnTo>
                    <a:pt x="4620" y="50"/>
                  </a:lnTo>
                  <a:lnTo>
                    <a:pt x="4620" y="70"/>
                  </a:lnTo>
                  <a:lnTo>
                    <a:pt x="4700" y="70"/>
                  </a:lnTo>
                  <a:lnTo>
                    <a:pt x="4700" y="50"/>
                  </a:lnTo>
                  <a:close/>
                  <a:moveTo>
                    <a:pt x="4840" y="50"/>
                  </a:moveTo>
                  <a:lnTo>
                    <a:pt x="4760" y="50"/>
                  </a:lnTo>
                  <a:lnTo>
                    <a:pt x="4760" y="70"/>
                  </a:lnTo>
                  <a:lnTo>
                    <a:pt x="4840" y="70"/>
                  </a:lnTo>
                  <a:lnTo>
                    <a:pt x="4840" y="50"/>
                  </a:lnTo>
                  <a:close/>
                  <a:moveTo>
                    <a:pt x="4980" y="50"/>
                  </a:moveTo>
                  <a:lnTo>
                    <a:pt x="4900" y="50"/>
                  </a:lnTo>
                  <a:lnTo>
                    <a:pt x="4900" y="70"/>
                  </a:lnTo>
                  <a:lnTo>
                    <a:pt x="4980" y="70"/>
                  </a:lnTo>
                  <a:lnTo>
                    <a:pt x="4980" y="50"/>
                  </a:lnTo>
                  <a:close/>
                  <a:moveTo>
                    <a:pt x="5120" y="50"/>
                  </a:moveTo>
                  <a:lnTo>
                    <a:pt x="5040" y="50"/>
                  </a:lnTo>
                  <a:lnTo>
                    <a:pt x="5040" y="70"/>
                  </a:lnTo>
                  <a:lnTo>
                    <a:pt x="5120" y="70"/>
                  </a:lnTo>
                  <a:lnTo>
                    <a:pt x="5120" y="50"/>
                  </a:lnTo>
                  <a:close/>
                  <a:moveTo>
                    <a:pt x="5260" y="50"/>
                  </a:moveTo>
                  <a:lnTo>
                    <a:pt x="5180" y="50"/>
                  </a:lnTo>
                  <a:lnTo>
                    <a:pt x="5180" y="70"/>
                  </a:lnTo>
                  <a:lnTo>
                    <a:pt x="5260" y="70"/>
                  </a:lnTo>
                  <a:lnTo>
                    <a:pt x="5260" y="50"/>
                  </a:lnTo>
                  <a:close/>
                  <a:moveTo>
                    <a:pt x="5400" y="50"/>
                  </a:moveTo>
                  <a:lnTo>
                    <a:pt x="5320" y="50"/>
                  </a:lnTo>
                  <a:lnTo>
                    <a:pt x="5320" y="70"/>
                  </a:lnTo>
                  <a:lnTo>
                    <a:pt x="5400" y="70"/>
                  </a:lnTo>
                  <a:lnTo>
                    <a:pt x="5400" y="50"/>
                  </a:lnTo>
                  <a:close/>
                  <a:moveTo>
                    <a:pt x="5540" y="50"/>
                  </a:moveTo>
                  <a:lnTo>
                    <a:pt x="5460" y="50"/>
                  </a:lnTo>
                  <a:lnTo>
                    <a:pt x="5460" y="70"/>
                  </a:lnTo>
                  <a:lnTo>
                    <a:pt x="5540" y="70"/>
                  </a:lnTo>
                  <a:lnTo>
                    <a:pt x="5540" y="50"/>
                  </a:lnTo>
                  <a:close/>
                  <a:moveTo>
                    <a:pt x="5680" y="50"/>
                  </a:moveTo>
                  <a:lnTo>
                    <a:pt x="5600" y="50"/>
                  </a:lnTo>
                  <a:lnTo>
                    <a:pt x="5600" y="70"/>
                  </a:lnTo>
                  <a:lnTo>
                    <a:pt x="5680" y="70"/>
                  </a:lnTo>
                  <a:lnTo>
                    <a:pt x="5680" y="50"/>
                  </a:lnTo>
                  <a:close/>
                  <a:moveTo>
                    <a:pt x="5820" y="50"/>
                  </a:moveTo>
                  <a:lnTo>
                    <a:pt x="5740" y="50"/>
                  </a:lnTo>
                  <a:lnTo>
                    <a:pt x="5740" y="70"/>
                  </a:lnTo>
                  <a:lnTo>
                    <a:pt x="5820" y="70"/>
                  </a:lnTo>
                  <a:lnTo>
                    <a:pt x="5820" y="50"/>
                  </a:lnTo>
                  <a:close/>
                  <a:moveTo>
                    <a:pt x="5960" y="50"/>
                  </a:moveTo>
                  <a:lnTo>
                    <a:pt x="5880" y="50"/>
                  </a:lnTo>
                  <a:lnTo>
                    <a:pt x="5880" y="70"/>
                  </a:lnTo>
                  <a:lnTo>
                    <a:pt x="5960" y="70"/>
                  </a:lnTo>
                  <a:lnTo>
                    <a:pt x="5960" y="50"/>
                  </a:lnTo>
                  <a:close/>
                  <a:moveTo>
                    <a:pt x="6100" y="50"/>
                  </a:moveTo>
                  <a:lnTo>
                    <a:pt x="6020" y="50"/>
                  </a:lnTo>
                  <a:lnTo>
                    <a:pt x="6020" y="70"/>
                  </a:lnTo>
                  <a:lnTo>
                    <a:pt x="6100" y="70"/>
                  </a:lnTo>
                  <a:lnTo>
                    <a:pt x="6100" y="50"/>
                  </a:lnTo>
                  <a:close/>
                  <a:moveTo>
                    <a:pt x="6240" y="50"/>
                  </a:moveTo>
                  <a:lnTo>
                    <a:pt x="6160" y="50"/>
                  </a:lnTo>
                  <a:lnTo>
                    <a:pt x="6160" y="70"/>
                  </a:lnTo>
                  <a:lnTo>
                    <a:pt x="6240" y="70"/>
                  </a:lnTo>
                  <a:lnTo>
                    <a:pt x="6240" y="50"/>
                  </a:lnTo>
                  <a:close/>
                  <a:moveTo>
                    <a:pt x="6380" y="50"/>
                  </a:moveTo>
                  <a:lnTo>
                    <a:pt x="6300" y="50"/>
                  </a:lnTo>
                  <a:lnTo>
                    <a:pt x="6300" y="70"/>
                  </a:lnTo>
                  <a:lnTo>
                    <a:pt x="6380" y="70"/>
                  </a:lnTo>
                  <a:lnTo>
                    <a:pt x="6380" y="50"/>
                  </a:lnTo>
                  <a:close/>
                  <a:moveTo>
                    <a:pt x="6520" y="50"/>
                  </a:moveTo>
                  <a:lnTo>
                    <a:pt x="6440" y="50"/>
                  </a:lnTo>
                  <a:lnTo>
                    <a:pt x="6440" y="70"/>
                  </a:lnTo>
                  <a:lnTo>
                    <a:pt x="6520" y="70"/>
                  </a:lnTo>
                  <a:lnTo>
                    <a:pt x="6520" y="50"/>
                  </a:lnTo>
                  <a:close/>
                  <a:moveTo>
                    <a:pt x="6660" y="50"/>
                  </a:moveTo>
                  <a:lnTo>
                    <a:pt x="6580" y="50"/>
                  </a:lnTo>
                  <a:lnTo>
                    <a:pt x="6580" y="70"/>
                  </a:lnTo>
                  <a:lnTo>
                    <a:pt x="6660" y="70"/>
                  </a:lnTo>
                  <a:lnTo>
                    <a:pt x="6660" y="50"/>
                  </a:lnTo>
                  <a:close/>
                  <a:moveTo>
                    <a:pt x="6800" y="50"/>
                  </a:moveTo>
                  <a:lnTo>
                    <a:pt x="6720" y="50"/>
                  </a:lnTo>
                  <a:lnTo>
                    <a:pt x="6720" y="70"/>
                  </a:lnTo>
                  <a:lnTo>
                    <a:pt x="6800" y="70"/>
                  </a:lnTo>
                  <a:lnTo>
                    <a:pt x="6800" y="50"/>
                  </a:lnTo>
                  <a:close/>
                  <a:moveTo>
                    <a:pt x="6940" y="50"/>
                  </a:moveTo>
                  <a:lnTo>
                    <a:pt x="6860" y="50"/>
                  </a:lnTo>
                  <a:lnTo>
                    <a:pt x="6860" y="70"/>
                  </a:lnTo>
                  <a:lnTo>
                    <a:pt x="6940" y="70"/>
                  </a:lnTo>
                  <a:lnTo>
                    <a:pt x="6940" y="50"/>
                  </a:lnTo>
                  <a:close/>
                  <a:moveTo>
                    <a:pt x="7080" y="50"/>
                  </a:moveTo>
                  <a:lnTo>
                    <a:pt x="7000" y="50"/>
                  </a:lnTo>
                  <a:lnTo>
                    <a:pt x="7000" y="70"/>
                  </a:lnTo>
                  <a:lnTo>
                    <a:pt x="7080" y="70"/>
                  </a:lnTo>
                  <a:lnTo>
                    <a:pt x="7080" y="50"/>
                  </a:lnTo>
                  <a:close/>
                  <a:moveTo>
                    <a:pt x="7220" y="50"/>
                  </a:moveTo>
                  <a:lnTo>
                    <a:pt x="7140" y="50"/>
                  </a:lnTo>
                  <a:lnTo>
                    <a:pt x="7140" y="70"/>
                  </a:lnTo>
                  <a:lnTo>
                    <a:pt x="7220" y="70"/>
                  </a:lnTo>
                  <a:lnTo>
                    <a:pt x="7220" y="50"/>
                  </a:lnTo>
                  <a:close/>
                  <a:moveTo>
                    <a:pt x="7360" y="50"/>
                  </a:moveTo>
                  <a:lnTo>
                    <a:pt x="7280" y="50"/>
                  </a:lnTo>
                  <a:lnTo>
                    <a:pt x="7280" y="70"/>
                  </a:lnTo>
                  <a:lnTo>
                    <a:pt x="7360" y="70"/>
                  </a:lnTo>
                  <a:lnTo>
                    <a:pt x="7360" y="50"/>
                  </a:lnTo>
                  <a:close/>
                  <a:moveTo>
                    <a:pt x="7500" y="50"/>
                  </a:moveTo>
                  <a:lnTo>
                    <a:pt x="7420" y="50"/>
                  </a:lnTo>
                  <a:lnTo>
                    <a:pt x="7420" y="70"/>
                  </a:lnTo>
                  <a:lnTo>
                    <a:pt x="7500" y="70"/>
                  </a:lnTo>
                  <a:lnTo>
                    <a:pt x="7500" y="50"/>
                  </a:lnTo>
                  <a:close/>
                  <a:moveTo>
                    <a:pt x="7640" y="50"/>
                  </a:moveTo>
                  <a:lnTo>
                    <a:pt x="7560" y="50"/>
                  </a:lnTo>
                  <a:lnTo>
                    <a:pt x="7560" y="70"/>
                  </a:lnTo>
                  <a:lnTo>
                    <a:pt x="7640" y="70"/>
                  </a:lnTo>
                  <a:lnTo>
                    <a:pt x="7640" y="50"/>
                  </a:lnTo>
                  <a:close/>
                  <a:moveTo>
                    <a:pt x="7780" y="50"/>
                  </a:moveTo>
                  <a:lnTo>
                    <a:pt x="7700" y="50"/>
                  </a:lnTo>
                  <a:lnTo>
                    <a:pt x="7700" y="70"/>
                  </a:lnTo>
                  <a:lnTo>
                    <a:pt x="7780" y="70"/>
                  </a:lnTo>
                  <a:lnTo>
                    <a:pt x="7780" y="50"/>
                  </a:lnTo>
                  <a:close/>
                  <a:moveTo>
                    <a:pt x="7920" y="50"/>
                  </a:moveTo>
                  <a:lnTo>
                    <a:pt x="7840" y="50"/>
                  </a:lnTo>
                  <a:lnTo>
                    <a:pt x="7840" y="70"/>
                  </a:lnTo>
                  <a:lnTo>
                    <a:pt x="7920" y="70"/>
                  </a:lnTo>
                  <a:lnTo>
                    <a:pt x="7920" y="50"/>
                  </a:lnTo>
                  <a:close/>
                  <a:moveTo>
                    <a:pt x="8045" y="0"/>
                  </a:moveTo>
                  <a:lnTo>
                    <a:pt x="8045" y="120"/>
                  </a:lnTo>
                  <a:lnTo>
                    <a:pt x="8145" y="70"/>
                  </a:lnTo>
                  <a:lnTo>
                    <a:pt x="8060" y="70"/>
                  </a:lnTo>
                  <a:lnTo>
                    <a:pt x="8060" y="50"/>
                  </a:lnTo>
                  <a:lnTo>
                    <a:pt x="8145" y="50"/>
                  </a:lnTo>
                  <a:lnTo>
                    <a:pt x="8045" y="0"/>
                  </a:lnTo>
                  <a:close/>
                  <a:moveTo>
                    <a:pt x="8045" y="50"/>
                  </a:moveTo>
                  <a:lnTo>
                    <a:pt x="7980" y="50"/>
                  </a:lnTo>
                  <a:lnTo>
                    <a:pt x="7980" y="70"/>
                  </a:lnTo>
                  <a:lnTo>
                    <a:pt x="8045" y="70"/>
                  </a:lnTo>
                  <a:lnTo>
                    <a:pt x="8045" y="50"/>
                  </a:lnTo>
                  <a:close/>
                  <a:moveTo>
                    <a:pt x="8145" y="50"/>
                  </a:moveTo>
                  <a:lnTo>
                    <a:pt x="8060" y="50"/>
                  </a:lnTo>
                  <a:lnTo>
                    <a:pt x="8060" y="70"/>
                  </a:lnTo>
                  <a:lnTo>
                    <a:pt x="8145" y="70"/>
                  </a:lnTo>
                  <a:lnTo>
                    <a:pt x="8165" y="60"/>
                  </a:lnTo>
                  <a:lnTo>
                    <a:pt x="8145" y="5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30" name="Picture 9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" y="7802"/>
              <a:ext cx="399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AutoShape 95"/>
            <p:cNvSpPr>
              <a:spLocks/>
            </p:cNvSpPr>
            <p:nvPr/>
          </p:nvSpPr>
          <p:spPr bwMode="auto">
            <a:xfrm>
              <a:off x="855" y="7742"/>
              <a:ext cx="8165" cy="120"/>
            </a:xfrm>
            <a:custGeom>
              <a:avLst/>
              <a:gdLst>
                <a:gd name="T0" fmla="+- 0 8940 855"/>
                <a:gd name="T1" fmla="*/ T0 w 8165"/>
                <a:gd name="T2" fmla="+- 0 7803 7743"/>
                <a:gd name="T3" fmla="*/ 7803 h 120"/>
                <a:gd name="T4" fmla="+- 0 8900 855"/>
                <a:gd name="T5" fmla="*/ T4 w 8165"/>
                <a:gd name="T6" fmla="+- 0 7863 7743"/>
                <a:gd name="T7" fmla="*/ 7863 h 120"/>
                <a:gd name="T8" fmla="+- 0 8990 855"/>
                <a:gd name="T9" fmla="*/ T8 w 8165"/>
                <a:gd name="T10" fmla="+- 0 7818 7743"/>
                <a:gd name="T11" fmla="*/ 7818 h 120"/>
                <a:gd name="T12" fmla="+- 0 8940 855"/>
                <a:gd name="T13" fmla="*/ T12 w 8165"/>
                <a:gd name="T14" fmla="+- 0 7818 7743"/>
                <a:gd name="T15" fmla="*/ 7818 h 120"/>
                <a:gd name="T16" fmla="+- 0 8940 855"/>
                <a:gd name="T17" fmla="*/ T16 w 8165"/>
                <a:gd name="T18" fmla="+- 0 7803 7743"/>
                <a:gd name="T19" fmla="*/ 7803 h 120"/>
                <a:gd name="T20" fmla="+- 0 8930 855"/>
                <a:gd name="T21" fmla="*/ T20 w 8165"/>
                <a:gd name="T22" fmla="+- 0 7788 7743"/>
                <a:gd name="T23" fmla="*/ 7788 h 120"/>
                <a:gd name="T24" fmla="+- 0 855 855"/>
                <a:gd name="T25" fmla="*/ T24 w 8165"/>
                <a:gd name="T26" fmla="+- 0 7788 7743"/>
                <a:gd name="T27" fmla="*/ 7788 h 120"/>
                <a:gd name="T28" fmla="+- 0 855 855"/>
                <a:gd name="T29" fmla="*/ T28 w 8165"/>
                <a:gd name="T30" fmla="+- 0 7818 7743"/>
                <a:gd name="T31" fmla="*/ 7818 h 120"/>
                <a:gd name="T32" fmla="+- 0 8930 855"/>
                <a:gd name="T33" fmla="*/ T32 w 8165"/>
                <a:gd name="T34" fmla="+- 0 7818 7743"/>
                <a:gd name="T35" fmla="*/ 7818 h 120"/>
                <a:gd name="T36" fmla="+- 0 8940 855"/>
                <a:gd name="T37" fmla="*/ T36 w 8165"/>
                <a:gd name="T38" fmla="+- 0 7803 7743"/>
                <a:gd name="T39" fmla="*/ 7803 h 120"/>
                <a:gd name="T40" fmla="+- 0 8930 855"/>
                <a:gd name="T41" fmla="*/ T40 w 8165"/>
                <a:gd name="T42" fmla="+- 0 7788 7743"/>
                <a:gd name="T43" fmla="*/ 7788 h 120"/>
                <a:gd name="T44" fmla="+- 0 8990 855"/>
                <a:gd name="T45" fmla="*/ T44 w 8165"/>
                <a:gd name="T46" fmla="+- 0 7788 7743"/>
                <a:gd name="T47" fmla="*/ 7788 h 120"/>
                <a:gd name="T48" fmla="+- 0 8940 855"/>
                <a:gd name="T49" fmla="*/ T48 w 8165"/>
                <a:gd name="T50" fmla="+- 0 7788 7743"/>
                <a:gd name="T51" fmla="*/ 7788 h 120"/>
                <a:gd name="T52" fmla="+- 0 8940 855"/>
                <a:gd name="T53" fmla="*/ T52 w 8165"/>
                <a:gd name="T54" fmla="+- 0 7818 7743"/>
                <a:gd name="T55" fmla="*/ 7818 h 120"/>
                <a:gd name="T56" fmla="+- 0 8990 855"/>
                <a:gd name="T57" fmla="*/ T56 w 8165"/>
                <a:gd name="T58" fmla="+- 0 7818 7743"/>
                <a:gd name="T59" fmla="*/ 7818 h 120"/>
                <a:gd name="T60" fmla="+- 0 9020 855"/>
                <a:gd name="T61" fmla="*/ T60 w 8165"/>
                <a:gd name="T62" fmla="+- 0 7803 7743"/>
                <a:gd name="T63" fmla="*/ 7803 h 120"/>
                <a:gd name="T64" fmla="+- 0 8990 855"/>
                <a:gd name="T65" fmla="*/ T64 w 8165"/>
                <a:gd name="T66" fmla="+- 0 7788 7743"/>
                <a:gd name="T67" fmla="*/ 7788 h 120"/>
                <a:gd name="T68" fmla="+- 0 8900 855"/>
                <a:gd name="T69" fmla="*/ T68 w 8165"/>
                <a:gd name="T70" fmla="+- 0 7743 7743"/>
                <a:gd name="T71" fmla="*/ 7743 h 120"/>
                <a:gd name="T72" fmla="+- 0 8940 855"/>
                <a:gd name="T73" fmla="*/ T72 w 8165"/>
                <a:gd name="T74" fmla="+- 0 7803 7743"/>
                <a:gd name="T75" fmla="*/ 7803 h 120"/>
                <a:gd name="T76" fmla="+- 0 8940 855"/>
                <a:gd name="T77" fmla="*/ T76 w 8165"/>
                <a:gd name="T78" fmla="+- 0 7788 7743"/>
                <a:gd name="T79" fmla="*/ 7788 h 120"/>
                <a:gd name="T80" fmla="+- 0 8990 855"/>
                <a:gd name="T81" fmla="*/ T80 w 8165"/>
                <a:gd name="T82" fmla="+- 0 7788 7743"/>
                <a:gd name="T83" fmla="*/ 7788 h 120"/>
                <a:gd name="T84" fmla="+- 0 8900 855"/>
                <a:gd name="T85" fmla="*/ T84 w 8165"/>
                <a:gd name="T86" fmla="+- 0 7743 7743"/>
                <a:gd name="T87" fmla="*/ 7743 h 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</a:cxnLst>
              <a:rect l="0" t="0" r="r" b="b"/>
              <a:pathLst>
                <a:path w="8165" h="120">
                  <a:moveTo>
                    <a:pt x="8085" y="60"/>
                  </a:moveTo>
                  <a:lnTo>
                    <a:pt x="8045" y="120"/>
                  </a:lnTo>
                  <a:lnTo>
                    <a:pt x="8135" y="75"/>
                  </a:lnTo>
                  <a:lnTo>
                    <a:pt x="8085" y="75"/>
                  </a:lnTo>
                  <a:lnTo>
                    <a:pt x="8085" y="60"/>
                  </a:lnTo>
                  <a:close/>
                  <a:moveTo>
                    <a:pt x="8075" y="45"/>
                  </a:moveTo>
                  <a:lnTo>
                    <a:pt x="0" y="45"/>
                  </a:lnTo>
                  <a:lnTo>
                    <a:pt x="0" y="75"/>
                  </a:lnTo>
                  <a:lnTo>
                    <a:pt x="8075" y="75"/>
                  </a:lnTo>
                  <a:lnTo>
                    <a:pt x="8085" y="60"/>
                  </a:lnTo>
                  <a:lnTo>
                    <a:pt x="8075" y="45"/>
                  </a:lnTo>
                  <a:close/>
                  <a:moveTo>
                    <a:pt x="8135" y="45"/>
                  </a:moveTo>
                  <a:lnTo>
                    <a:pt x="8085" y="45"/>
                  </a:lnTo>
                  <a:lnTo>
                    <a:pt x="8085" y="75"/>
                  </a:lnTo>
                  <a:lnTo>
                    <a:pt x="8135" y="75"/>
                  </a:lnTo>
                  <a:lnTo>
                    <a:pt x="8165" y="60"/>
                  </a:lnTo>
                  <a:lnTo>
                    <a:pt x="8135" y="45"/>
                  </a:lnTo>
                  <a:close/>
                  <a:moveTo>
                    <a:pt x="8045" y="0"/>
                  </a:moveTo>
                  <a:lnTo>
                    <a:pt x="8085" y="60"/>
                  </a:lnTo>
                  <a:lnTo>
                    <a:pt x="8085" y="45"/>
                  </a:lnTo>
                  <a:lnTo>
                    <a:pt x="8135" y="45"/>
                  </a:lnTo>
                  <a:lnTo>
                    <a:pt x="804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32" name="Picture 9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60" y="7603"/>
              <a:ext cx="399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9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" y="8484"/>
              <a:ext cx="399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" name="AutoShape 98"/>
            <p:cNvSpPr>
              <a:spLocks/>
            </p:cNvSpPr>
            <p:nvPr/>
          </p:nvSpPr>
          <p:spPr bwMode="auto">
            <a:xfrm>
              <a:off x="855" y="8423"/>
              <a:ext cx="8165" cy="120"/>
            </a:xfrm>
            <a:custGeom>
              <a:avLst/>
              <a:gdLst>
                <a:gd name="T0" fmla="+- 0 935 855"/>
                <a:gd name="T1" fmla="*/ T0 w 8165"/>
                <a:gd name="T2" fmla="+- 0 8474 8424"/>
                <a:gd name="T3" fmla="*/ 8474 h 120"/>
                <a:gd name="T4" fmla="+- 0 1075 855"/>
                <a:gd name="T5" fmla="*/ T4 w 8165"/>
                <a:gd name="T6" fmla="+- 0 8474 8424"/>
                <a:gd name="T7" fmla="*/ 8474 h 120"/>
                <a:gd name="T8" fmla="+- 0 1215 855"/>
                <a:gd name="T9" fmla="*/ T8 w 8165"/>
                <a:gd name="T10" fmla="+- 0 8474 8424"/>
                <a:gd name="T11" fmla="*/ 8474 h 120"/>
                <a:gd name="T12" fmla="+- 0 1355 855"/>
                <a:gd name="T13" fmla="*/ T12 w 8165"/>
                <a:gd name="T14" fmla="+- 0 8474 8424"/>
                <a:gd name="T15" fmla="*/ 8474 h 120"/>
                <a:gd name="T16" fmla="+- 0 1495 855"/>
                <a:gd name="T17" fmla="*/ T16 w 8165"/>
                <a:gd name="T18" fmla="+- 0 8474 8424"/>
                <a:gd name="T19" fmla="*/ 8474 h 120"/>
                <a:gd name="T20" fmla="+- 0 1635 855"/>
                <a:gd name="T21" fmla="*/ T20 w 8165"/>
                <a:gd name="T22" fmla="+- 0 8474 8424"/>
                <a:gd name="T23" fmla="*/ 8474 h 120"/>
                <a:gd name="T24" fmla="+- 0 1775 855"/>
                <a:gd name="T25" fmla="*/ T24 w 8165"/>
                <a:gd name="T26" fmla="+- 0 8474 8424"/>
                <a:gd name="T27" fmla="*/ 8474 h 120"/>
                <a:gd name="T28" fmla="+- 0 1915 855"/>
                <a:gd name="T29" fmla="*/ T28 w 8165"/>
                <a:gd name="T30" fmla="+- 0 8474 8424"/>
                <a:gd name="T31" fmla="*/ 8474 h 120"/>
                <a:gd name="T32" fmla="+- 0 2055 855"/>
                <a:gd name="T33" fmla="*/ T32 w 8165"/>
                <a:gd name="T34" fmla="+- 0 8474 8424"/>
                <a:gd name="T35" fmla="*/ 8474 h 120"/>
                <a:gd name="T36" fmla="+- 0 2195 855"/>
                <a:gd name="T37" fmla="*/ T36 w 8165"/>
                <a:gd name="T38" fmla="+- 0 8474 8424"/>
                <a:gd name="T39" fmla="*/ 8474 h 120"/>
                <a:gd name="T40" fmla="+- 0 2335 855"/>
                <a:gd name="T41" fmla="*/ T40 w 8165"/>
                <a:gd name="T42" fmla="+- 0 8474 8424"/>
                <a:gd name="T43" fmla="*/ 8474 h 120"/>
                <a:gd name="T44" fmla="+- 0 2475 855"/>
                <a:gd name="T45" fmla="*/ T44 w 8165"/>
                <a:gd name="T46" fmla="+- 0 8474 8424"/>
                <a:gd name="T47" fmla="*/ 8474 h 120"/>
                <a:gd name="T48" fmla="+- 0 2615 855"/>
                <a:gd name="T49" fmla="*/ T48 w 8165"/>
                <a:gd name="T50" fmla="+- 0 8474 8424"/>
                <a:gd name="T51" fmla="*/ 8474 h 120"/>
                <a:gd name="T52" fmla="+- 0 2755 855"/>
                <a:gd name="T53" fmla="*/ T52 w 8165"/>
                <a:gd name="T54" fmla="+- 0 8474 8424"/>
                <a:gd name="T55" fmla="*/ 8474 h 120"/>
                <a:gd name="T56" fmla="+- 0 2895 855"/>
                <a:gd name="T57" fmla="*/ T56 w 8165"/>
                <a:gd name="T58" fmla="+- 0 8474 8424"/>
                <a:gd name="T59" fmla="*/ 8474 h 120"/>
                <a:gd name="T60" fmla="+- 0 3035 855"/>
                <a:gd name="T61" fmla="*/ T60 w 8165"/>
                <a:gd name="T62" fmla="+- 0 8474 8424"/>
                <a:gd name="T63" fmla="*/ 8474 h 120"/>
                <a:gd name="T64" fmla="+- 0 3175 855"/>
                <a:gd name="T65" fmla="*/ T64 w 8165"/>
                <a:gd name="T66" fmla="+- 0 8474 8424"/>
                <a:gd name="T67" fmla="*/ 8474 h 120"/>
                <a:gd name="T68" fmla="+- 0 3315 855"/>
                <a:gd name="T69" fmla="*/ T68 w 8165"/>
                <a:gd name="T70" fmla="+- 0 8474 8424"/>
                <a:gd name="T71" fmla="*/ 8474 h 120"/>
                <a:gd name="T72" fmla="+- 0 3455 855"/>
                <a:gd name="T73" fmla="*/ T72 w 8165"/>
                <a:gd name="T74" fmla="+- 0 8474 8424"/>
                <a:gd name="T75" fmla="*/ 8474 h 120"/>
                <a:gd name="T76" fmla="+- 0 3595 855"/>
                <a:gd name="T77" fmla="*/ T76 w 8165"/>
                <a:gd name="T78" fmla="+- 0 8474 8424"/>
                <a:gd name="T79" fmla="*/ 8474 h 120"/>
                <a:gd name="T80" fmla="+- 0 3735 855"/>
                <a:gd name="T81" fmla="*/ T80 w 8165"/>
                <a:gd name="T82" fmla="+- 0 8474 8424"/>
                <a:gd name="T83" fmla="*/ 8474 h 120"/>
                <a:gd name="T84" fmla="+- 0 3875 855"/>
                <a:gd name="T85" fmla="*/ T84 w 8165"/>
                <a:gd name="T86" fmla="+- 0 8474 8424"/>
                <a:gd name="T87" fmla="*/ 8474 h 120"/>
                <a:gd name="T88" fmla="+- 0 4015 855"/>
                <a:gd name="T89" fmla="*/ T88 w 8165"/>
                <a:gd name="T90" fmla="+- 0 8474 8424"/>
                <a:gd name="T91" fmla="*/ 8474 h 120"/>
                <a:gd name="T92" fmla="+- 0 4155 855"/>
                <a:gd name="T93" fmla="*/ T92 w 8165"/>
                <a:gd name="T94" fmla="+- 0 8474 8424"/>
                <a:gd name="T95" fmla="*/ 8474 h 120"/>
                <a:gd name="T96" fmla="+- 0 4295 855"/>
                <a:gd name="T97" fmla="*/ T96 w 8165"/>
                <a:gd name="T98" fmla="+- 0 8474 8424"/>
                <a:gd name="T99" fmla="*/ 8474 h 120"/>
                <a:gd name="T100" fmla="+- 0 4435 855"/>
                <a:gd name="T101" fmla="*/ T100 w 8165"/>
                <a:gd name="T102" fmla="+- 0 8474 8424"/>
                <a:gd name="T103" fmla="*/ 8474 h 120"/>
                <a:gd name="T104" fmla="+- 0 4575 855"/>
                <a:gd name="T105" fmla="*/ T104 w 8165"/>
                <a:gd name="T106" fmla="+- 0 8474 8424"/>
                <a:gd name="T107" fmla="*/ 8474 h 120"/>
                <a:gd name="T108" fmla="+- 0 4715 855"/>
                <a:gd name="T109" fmla="*/ T108 w 8165"/>
                <a:gd name="T110" fmla="+- 0 8474 8424"/>
                <a:gd name="T111" fmla="*/ 8474 h 120"/>
                <a:gd name="T112" fmla="+- 0 4855 855"/>
                <a:gd name="T113" fmla="*/ T112 w 8165"/>
                <a:gd name="T114" fmla="+- 0 8474 8424"/>
                <a:gd name="T115" fmla="*/ 8474 h 120"/>
                <a:gd name="T116" fmla="+- 0 4995 855"/>
                <a:gd name="T117" fmla="*/ T116 w 8165"/>
                <a:gd name="T118" fmla="+- 0 8474 8424"/>
                <a:gd name="T119" fmla="*/ 8474 h 120"/>
                <a:gd name="T120" fmla="+- 0 5135 855"/>
                <a:gd name="T121" fmla="*/ T120 w 8165"/>
                <a:gd name="T122" fmla="+- 0 8474 8424"/>
                <a:gd name="T123" fmla="*/ 8474 h 120"/>
                <a:gd name="T124" fmla="+- 0 5275 855"/>
                <a:gd name="T125" fmla="*/ T124 w 8165"/>
                <a:gd name="T126" fmla="+- 0 8474 8424"/>
                <a:gd name="T127" fmla="*/ 8474 h 120"/>
                <a:gd name="T128" fmla="+- 0 5415 855"/>
                <a:gd name="T129" fmla="*/ T128 w 8165"/>
                <a:gd name="T130" fmla="+- 0 8474 8424"/>
                <a:gd name="T131" fmla="*/ 8474 h 120"/>
                <a:gd name="T132" fmla="+- 0 5555 855"/>
                <a:gd name="T133" fmla="*/ T132 w 8165"/>
                <a:gd name="T134" fmla="+- 0 8474 8424"/>
                <a:gd name="T135" fmla="*/ 8474 h 120"/>
                <a:gd name="T136" fmla="+- 0 5695 855"/>
                <a:gd name="T137" fmla="*/ T136 w 8165"/>
                <a:gd name="T138" fmla="+- 0 8474 8424"/>
                <a:gd name="T139" fmla="*/ 8474 h 120"/>
                <a:gd name="T140" fmla="+- 0 5835 855"/>
                <a:gd name="T141" fmla="*/ T140 w 8165"/>
                <a:gd name="T142" fmla="+- 0 8474 8424"/>
                <a:gd name="T143" fmla="*/ 8474 h 120"/>
                <a:gd name="T144" fmla="+- 0 5975 855"/>
                <a:gd name="T145" fmla="*/ T144 w 8165"/>
                <a:gd name="T146" fmla="+- 0 8474 8424"/>
                <a:gd name="T147" fmla="*/ 8474 h 120"/>
                <a:gd name="T148" fmla="+- 0 6115 855"/>
                <a:gd name="T149" fmla="*/ T148 w 8165"/>
                <a:gd name="T150" fmla="+- 0 8474 8424"/>
                <a:gd name="T151" fmla="*/ 8474 h 120"/>
                <a:gd name="T152" fmla="+- 0 6255 855"/>
                <a:gd name="T153" fmla="*/ T152 w 8165"/>
                <a:gd name="T154" fmla="+- 0 8474 8424"/>
                <a:gd name="T155" fmla="*/ 8474 h 120"/>
                <a:gd name="T156" fmla="+- 0 6395 855"/>
                <a:gd name="T157" fmla="*/ T156 w 8165"/>
                <a:gd name="T158" fmla="+- 0 8474 8424"/>
                <a:gd name="T159" fmla="*/ 8474 h 120"/>
                <a:gd name="T160" fmla="+- 0 6535 855"/>
                <a:gd name="T161" fmla="*/ T160 w 8165"/>
                <a:gd name="T162" fmla="+- 0 8474 8424"/>
                <a:gd name="T163" fmla="*/ 8474 h 120"/>
                <a:gd name="T164" fmla="+- 0 6675 855"/>
                <a:gd name="T165" fmla="*/ T164 w 8165"/>
                <a:gd name="T166" fmla="+- 0 8474 8424"/>
                <a:gd name="T167" fmla="*/ 8474 h 120"/>
                <a:gd name="T168" fmla="+- 0 6815 855"/>
                <a:gd name="T169" fmla="*/ T168 w 8165"/>
                <a:gd name="T170" fmla="+- 0 8474 8424"/>
                <a:gd name="T171" fmla="*/ 8474 h 120"/>
                <a:gd name="T172" fmla="+- 0 6955 855"/>
                <a:gd name="T173" fmla="*/ T172 w 8165"/>
                <a:gd name="T174" fmla="+- 0 8474 8424"/>
                <a:gd name="T175" fmla="*/ 8474 h 120"/>
                <a:gd name="T176" fmla="+- 0 7095 855"/>
                <a:gd name="T177" fmla="*/ T176 w 8165"/>
                <a:gd name="T178" fmla="+- 0 8474 8424"/>
                <a:gd name="T179" fmla="*/ 8474 h 120"/>
                <a:gd name="T180" fmla="+- 0 7235 855"/>
                <a:gd name="T181" fmla="*/ T180 w 8165"/>
                <a:gd name="T182" fmla="+- 0 8474 8424"/>
                <a:gd name="T183" fmla="*/ 8474 h 120"/>
                <a:gd name="T184" fmla="+- 0 7375 855"/>
                <a:gd name="T185" fmla="*/ T184 w 8165"/>
                <a:gd name="T186" fmla="+- 0 8474 8424"/>
                <a:gd name="T187" fmla="*/ 8474 h 120"/>
                <a:gd name="T188" fmla="+- 0 7515 855"/>
                <a:gd name="T189" fmla="*/ T188 w 8165"/>
                <a:gd name="T190" fmla="+- 0 8474 8424"/>
                <a:gd name="T191" fmla="*/ 8474 h 120"/>
                <a:gd name="T192" fmla="+- 0 7655 855"/>
                <a:gd name="T193" fmla="*/ T192 w 8165"/>
                <a:gd name="T194" fmla="+- 0 8474 8424"/>
                <a:gd name="T195" fmla="*/ 8474 h 120"/>
                <a:gd name="T196" fmla="+- 0 7795 855"/>
                <a:gd name="T197" fmla="*/ T196 w 8165"/>
                <a:gd name="T198" fmla="+- 0 8474 8424"/>
                <a:gd name="T199" fmla="*/ 8474 h 120"/>
                <a:gd name="T200" fmla="+- 0 7935 855"/>
                <a:gd name="T201" fmla="*/ T200 w 8165"/>
                <a:gd name="T202" fmla="+- 0 8474 8424"/>
                <a:gd name="T203" fmla="*/ 8474 h 120"/>
                <a:gd name="T204" fmla="+- 0 8075 855"/>
                <a:gd name="T205" fmla="*/ T204 w 8165"/>
                <a:gd name="T206" fmla="+- 0 8474 8424"/>
                <a:gd name="T207" fmla="*/ 8474 h 120"/>
                <a:gd name="T208" fmla="+- 0 8215 855"/>
                <a:gd name="T209" fmla="*/ T208 w 8165"/>
                <a:gd name="T210" fmla="+- 0 8474 8424"/>
                <a:gd name="T211" fmla="*/ 8474 h 120"/>
                <a:gd name="T212" fmla="+- 0 8355 855"/>
                <a:gd name="T213" fmla="*/ T212 w 8165"/>
                <a:gd name="T214" fmla="+- 0 8474 8424"/>
                <a:gd name="T215" fmla="*/ 8474 h 120"/>
                <a:gd name="T216" fmla="+- 0 8495 855"/>
                <a:gd name="T217" fmla="*/ T216 w 8165"/>
                <a:gd name="T218" fmla="+- 0 8474 8424"/>
                <a:gd name="T219" fmla="*/ 8474 h 120"/>
                <a:gd name="T220" fmla="+- 0 8635 855"/>
                <a:gd name="T221" fmla="*/ T220 w 8165"/>
                <a:gd name="T222" fmla="+- 0 8474 8424"/>
                <a:gd name="T223" fmla="*/ 8474 h 120"/>
                <a:gd name="T224" fmla="+- 0 8775 855"/>
                <a:gd name="T225" fmla="*/ T224 w 8165"/>
                <a:gd name="T226" fmla="+- 0 8474 8424"/>
                <a:gd name="T227" fmla="*/ 8474 h 120"/>
                <a:gd name="T228" fmla="+- 0 8915 855"/>
                <a:gd name="T229" fmla="*/ T228 w 8165"/>
                <a:gd name="T230" fmla="+- 0 8474 8424"/>
                <a:gd name="T231" fmla="*/ 8474 h 120"/>
                <a:gd name="T232" fmla="+- 0 8835 855"/>
                <a:gd name="T233" fmla="*/ T232 w 8165"/>
                <a:gd name="T234" fmla="+- 0 8494 8424"/>
                <a:gd name="T235" fmla="*/ 8494 h 120"/>
                <a:gd name="T236" fmla="+- 0 8915 855"/>
                <a:gd name="T237" fmla="*/ T236 w 8165"/>
                <a:gd name="T238" fmla="+- 0 8494 8424"/>
                <a:gd name="T239" fmla="*/ 8494 h 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</a:cxnLst>
              <a:rect l="0" t="0" r="r" b="b"/>
              <a:pathLst>
                <a:path w="8165" h="120">
                  <a:moveTo>
                    <a:pt x="80" y="50"/>
                  </a:moveTo>
                  <a:lnTo>
                    <a:pt x="0" y="50"/>
                  </a:lnTo>
                  <a:lnTo>
                    <a:pt x="0" y="70"/>
                  </a:lnTo>
                  <a:lnTo>
                    <a:pt x="80" y="70"/>
                  </a:lnTo>
                  <a:lnTo>
                    <a:pt x="80" y="50"/>
                  </a:lnTo>
                  <a:close/>
                  <a:moveTo>
                    <a:pt x="220" y="50"/>
                  </a:moveTo>
                  <a:lnTo>
                    <a:pt x="140" y="50"/>
                  </a:lnTo>
                  <a:lnTo>
                    <a:pt x="140" y="70"/>
                  </a:lnTo>
                  <a:lnTo>
                    <a:pt x="220" y="70"/>
                  </a:lnTo>
                  <a:lnTo>
                    <a:pt x="220" y="50"/>
                  </a:lnTo>
                  <a:close/>
                  <a:moveTo>
                    <a:pt x="360" y="50"/>
                  </a:moveTo>
                  <a:lnTo>
                    <a:pt x="280" y="50"/>
                  </a:lnTo>
                  <a:lnTo>
                    <a:pt x="280" y="70"/>
                  </a:lnTo>
                  <a:lnTo>
                    <a:pt x="360" y="70"/>
                  </a:lnTo>
                  <a:lnTo>
                    <a:pt x="360" y="50"/>
                  </a:lnTo>
                  <a:close/>
                  <a:moveTo>
                    <a:pt x="500" y="50"/>
                  </a:moveTo>
                  <a:lnTo>
                    <a:pt x="420" y="50"/>
                  </a:lnTo>
                  <a:lnTo>
                    <a:pt x="420" y="70"/>
                  </a:lnTo>
                  <a:lnTo>
                    <a:pt x="500" y="70"/>
                  </a:lnTo>
                  <a:lnTo>
                    <a:pt x="500" y="50"/>
                  </a:lnTo>
                  <a:close/>
                  <a:moveTo>
                    <a:pt x="640" y="50"/>
                  </a:moveTo>
                  <a:lnTo>
                    <a:pt x="560" y="50"/>
                  </a:lnTo>
                  <a:lnTo>
                    <a:pt x="560" y="70"/>
                  </a:lnTo>
                  <a:lnTo>
                    <a:pt x="640" y="70"/>
                  </a:lnTo>
                  <a:lnTo>
                    <a:pt x="640" y="50"/>
                  </a:lnTo>
                  <a:close/>
                  <a:moveTo>
                    <a:pt x="780" y="50"/>
                  </a:moveTo>
                  <a:lnTo>
                    <a:pt x="700" y="50"/>
                  </a:lnTo>
                  <a:lnTo>
                    <a:pt x="700" y="70"/>
                  </a:lnTo>
                  <a:lnTo>
                    <a:pt x="780" y="70"/>
                  </a:lnTo>
                  <a:lnTo>
                    <a:pt x="780" y="50"/>
                  </a:lnTo>
                  <a:close/>
                  <a:moveTo>
                    <a:pt x="920" y="50"/>
                  </a:moveTo>
                  <a:lnTo>
                    <a:pt x="840" y="50"/>
                  </a:lnTo>
                  <a:lnTo>
                    <a:pt x="840" y="70"/>
                  </a:lnTo>
                  <a:lnTo>
                    <a:pt x="920" y="70"/>
                  </a:lnTo>
                  <a:lnTo>
                    <a:pt x="920" y="50"/>
                  </a:lnTo>
                  <a:close/>
                  <a:moveTo>
                    <a:pt x="1060" y="50"/>
                  </a:moveTo>
                  <a:lnTo>
                    <a:pt x="980" y="50"/>
                  </a:lnTo>
                  <a:lnTo>
                    <a:pt x="980" y="70"/>
                  </a:lnTo>
                  <a:lnTo>
                    <a:pt x="1060" y="70"/>
                  </a:lnTo>
                  <a:lnTo>
                    <a:pt x="1060" y="50"/>
                  </a:lnTo>
                  <a:close/>
                  <a:moveTo>
                    <a:pt x="1200" y="50"/>
                  </a:moveTo>
                  <a:lnTo>
                    <a:pt x="1120" y="50"/>
                  </a:lnTo>
                  <a:lnTo>
                    <a:pt x="1120" y="70"/>
                  </a:lnTo>
                  <a:lnTo>
                    <a:pt x="1200" y="70"/>
                  </a:lnTo>
                  <a:lnTo>
                    <a:pt x="1200" y="50"/>
                  </a:lnTo>
                  <a:close/>
                  <a:moveTo>
                    <a:pt x="1340" y="50"/>
                  </a:moveTo>
                  <a:lnTo>
                    <a:pt x="1260" y="50"/>
                  </a:lnTo>
                  <a:lnTo>
                    <a:pt x="1260" y="70"/>
                  </a:lnTo>
                  <a:lnTo>
                    <a:pt x="1340" y="70"/>
                  </a:lnTo>
                  <a:lnTo>
                    <a:pt x="1340" y="50"/>
                  </a:lnTo>
                  <a:close/>
                  <a:moveTo>
                    <a:pt x="1480" y="50"/>
                  </a:moveTo>
                  <a:lnTo>
                    <a:pt x="1400" y="50"/>
                  </a:lnTo>
                  <a:lnTo>
                    <a:pt x="1400" y="70"/>
                  </a:lnTo>
                  <a:lnTo>
                    <a:pt x="1480" y="70"/>
                  </a:lnTo>
                  <a:lnTo>
                    <a:pt x="1480" y="50"/>
                  </a:lnTo>
                  <a:close/>
                  <a:moveTo>
                    <a:pt x="1620" y="50"/>
                  </a:moveTo>
                  <a:lnTo>
                    <a:pt x="1540" y="50"/>
                  </a:lnTo>
                  <a:lnTo>
                    <a:pt x="1540" y="70"/>
                  </a:lnTo>
                  <a:lnTo>
                    <a:pt x="1620" y="70"/>
                  </a:lnTo>
                  <a:lnTo>
                    <a:pt x="1620" y="50"/>
                  </a:lnTo>
                  <a:close/>
                  <a:moveTo>
                    <a:pt x="1760" y="50"/>
                  </a:moveTo>
                  <a:lnTo>
                    <a:pt x="1680" y="50"/>
                  </a:lnTo>
                  <a:lnTo>
                    <a:pt x="1680" y="70"/>
                  </a:lnTo>
                  <a:lnTo>
                    <a:pt x="1760" y="70"/>
                  </a:lnTo>
                  <a:lnTo>
                    <a:pt x="1760" y="50"/>
                  </a:lnTo>
                  <a:close/>
                  <a:moveTo>
                    <a:pt x="1900" y="50"/>
                  </a:moveTo>
                  <a:lnTo>
                    <a:pt x="1820" y="50"/>
                  </a:lnTo>
                  <a:lnTo>
                    <a:pt x="1820" y="70"/>
                  </a:lnTo>
                  <a:lnTo>
                    <a:pt x="1900" y="70"/>
                  </a:lnTo>
                  <a:lnTo>
                    <a:pt x="1900" y="50"/>
                  </a:lnTo>
                  <a:close/>
                  <a:moveTo>
                    <a:pt x="2040" y="50"/>
                  </a:moveTo>
                  <a:lnTo>
                    <a:pt x="1960" y="50"/>
                  </a:lnTo>
                  <a:lnTo>
                    <a:pt x="1960" y="70"/>
                  </a:lnTo>
                  <a:lnTo>
                    <a:pt x="2040" y="70"/>
                  </a:lnTo>
                  <a:lnTo>
                    <a:pt x="2040" y="50"/>
                  </a:lnTo>
                  <a:close/>
                  <a:moveTo>
                    <a:pt x="2180" y="50"/>
                  </a:moveTo>
                  <a:lnTo>
                    <a:pt x="2100" y="50"/>
                  </a:lnTo>
                  <a:lnTo>
                    <a:pt x="2100" y="70"/>
                  </a:lnTo>
                  <a:lnTo>
                    <a:pt x="2180" y="70"/>
                  </a:lnTo>
                  <a:lnTo>
                    <a:pt x="2180" y="50"/>
                  </a:lnTo>
                  <a:close/>
                  <a:moveTo>
                    <a:pt x="2320" y="50"/>
                  </a:moveTo>
                  <a:lnTo>
                    <a:pt x="2240" y="50"/>
                  </a:lnTo>
                  <a:lnTo>
                    <a:pt x="2240" y="70"/>
                  </a:lnTo>
                  <a:lnTo>
                    <a:pt x="2320" y="70"/>
                  </a:lnTo>
                  <a:lnTo>
                    <a:pt x="2320" y="50"/>
                  </a:lnTo>
                  <a:close/>
                  <a:moveTo>
                    <a:pt x="2460" y="50"/>
                  </a:moveTo>
                  <a:lnTo>
                    <a:pt x="2380" y="50"/>
                  </a:lnTo>
                  <a:lnTo>
                    <a:pt x="2380" y="70"/>
                  </a:lnTo>
                  <a:lnTo>
                    <a:pt x="2460" y="70"/>
                  </a:lnTo>
                  <a:lnTo>
                    <a:pt x="2460" y="50"/>
                  </a:lnTo>
                  <a:close/>
                  <a:moveTo>
                    <a:pt x="2600" y="50"/>
                  </a:moveTo>
                  <a:lnTo>
                    <a:pt x="2520" y="50"/>
                  </a:lnTo>
                  <a:lnTo>
                    <a:pt x="2520" y="70"/>
                  </a:lnTo>
                  <a:lnTo>
                    <a:pt x="2600" y="70"/>
                  </a:lnTo>
                  <a:lnTo>
                    <a:pt x="2600" y="50"/>
                  </a:lnTo>
                  <a:close/>
                  <a:moveTo>
                    <a:pt x="2740" y="50"/>
                  </a:moveTo>
                  <a:lnTo>
                    <a:pt x="2660" y="50"/>
                  </a:lnTo>
                  <a:lnTo>
                    <a:pt x="2660" y="70"/>
                  </a:lnTo>
                  <a:lnTo>
                    <a:pt x="2740" y="70"/>
                  </a:lnTo>
                  <a:lnTo>
                    <a:pt x="2740" y="50"/>
                  </a:lnTo>
                  <a:close/>
                  <a:moveTo>
                    <a:pt x="2880" y="50"/>
                  </a:moveTo>
                  <a:lnTo>
                    <a:pt x="2800" y="50"/>
                  </a:lnTo>
                  <a:lnTo>
                    <a:pt x="2800" y="70"/>
                  </a:lnTo>
                  <a:lnTo>
                    <a:pt x="2880" y="70"/>
                  </a:lnTo>
                  <a:lnTo>
                    <a:pt x="2880" y="50"/>
                  </a:lnTo>
                  <a:close/>
                  <a:moveTo>
                    <a:pt x="3020" y="50"/>
                  </a:moveTo>
                  <a:lnTo>
                    <a:pt x="2940" y="50"/>
                  </a:lnTo>
                  <a:lnTo>
                    <a:pt x="2940" y="70"/>
                  </a:lnTo>
                  <a:lnTo>
                    <a:pt x="3020" y="70"/>
                  </a:lnTo>
                  <a:lnTo>
                    <a:pt x="3020" y="50"/>
                  </a:lnTo>
                  <a:close/>
                  <a:moveTo>
                    <a:pt x="3160" y="50"/>
                  </a:moveTo>
                  <a:lnTo>
                    <a:pt x="3080" y="50"/>
                  </a:lnTo>
                  <a:lnTo>
                    <a:pt x="3080" y="70"/>
                  </a:lnTo>
                  <a:lnTo>
                    <a:pt x="3160" y="70"/>
                  </a:lnTo>
                  <a:lnTo>
                    <a:pt x="3160" y="50"/>
                  </a:lnTo>
                  <a:close/>
                  <a:moveTo>
                    <a:pt x="3300" y="50"/>
                  </a:moveTo>
                  <a:lnTo>
                    <a:pt x="3220" y="50"/>
                  </a:lnTo>
                  <a:lnTo>
                    <a:pt x="3220" y="70"/>
                  </a:lnTo>
                  <a:lnTo>
                    <a:pt x="3300" y="70"/>
                  </a:lnTo>
                  <a:lnTo>
                    <a:pt x="3300" y="50"/>
                  </a:lnTo>
                  <a:close/>
                  <a:moveTo>
                    <a:pt x="3440" y="50"/>
                  </a:moveTo>
                  <a:lnTo>
                    <a:pt x="3360" y="50"/>
                  </a:lnTo>
                  <a:lnTo>
                    <a:pt x="3360" y="70"/>
                  </a:lnTo>
                  <a:lnTo>
                    <a:pt x="3440" y="70"/>
                  </a:lnTo>
                  <a:lnTo>
                    <a:pt x="3440" y="50"/>
                  </a:lnTo>
                  <a:close/>
                  <a:moveTo>
                    <a:pt x="3580" y="50"/>
                  </a:moveTo>
                  <a:lnTo>
                    <a:pt x="3500" y="50"/>
                  </a:lnTo>
                  <a:lnTo>
                    <a:pt x="3500" y="70"/>
                  </a:lnTo>
                  <a:lnTo>
                    <a:pt x="3580" y="70"/>
                  </a:lnTo>
                  <a:lnTo>
                    <a:pt x="3580" y="50"/>
                  </a:lnTo>
                  <a:close/>
                  <a:moveTo>
                    <a:pt x="3720" y="50"/>
                  </a:moveTo>
                  <a:lnTo>
                    <a:pt x="3640" y="50"/>
                  </a:lnTo>
                  <a:lnTo>
                    <a:pt x="3640" y="70"/>
                  </a:lnTo>
                  <a:lnTo>
                    <a:pt x="3720" y="70"/>
                  </a:lnTo>
                  <a:lnTo>
                    <a:pt x="3720" y="50"/>
                  </a:lnTo>
                  <a:close/>
                  <a:moveTo>
                    <a:pt x="3860" y="50"/>
                  </a:moveTo>
                  <a:lnTo>
                    <a:pt x="3780" y="50"/>
                  </a:lnTo>
                  <a:lnTo>
                    <a:pt x="3780" y="70"/>
                  </a:lnTo>
                  <a:lnTo>
                    <a:pt x="3860" y="70"/>
                  </a:lnTo>
                  <a:lnTo>
                    <a:pt x="3860" y="50"/>
                  </a:lnTo>
                  <a:close/>
                  <a:moveTo>
                    <a:pt x="4000" y="50"/>
                  </a:moveTo>
                  <a:lnTo>
                    <a:pt x="3920" y="50"/>
                  </a:lnTo>
                  <a:lnTo>
                    <a:pt x="3920" y="70"/>
                  </a:lnTo>
                  <a:lnTo>
                    <a:pt x="4000" y="70"/>
                  </a:lnTo>
                  <a:lnTo>
                    <a:pt x="4000" y="50"/>
                  </a:lnTo>
                  <a:close/>
                  <a:moveTo>
                    <a:pt x="4140" y="50"/>
                  </a:moveTo>
                  <a:lnTo>
                    <a:pt x="4060" y="50"/>
                  </a:lnTo>
                  <a:lnTo>
                    <a:pt x="4060" y="70"/>
                  </a:lnTo>
                  <a:lnTo>
                    <a:pt x="4140" y="70"/>
                  </a:lnTo>
                  <a:lnTo>
                    <a:pt x="4140" y="50"/>
                  </a:lnTo>
                  <a:close/>
                  <a:moveTo>
                    <a:pt x="4280" y="50"/>
                  </a:moveTo>
                  <a:lnTo>
                    <a:pt x="4200" y="50"/>
                  </a:lnTo>
                  <a:lnTo>
                    <a:pt x="4200" y="70"/>
                  </a:lnTo>
                  <a:lnTo>
                    <a:pt x="4280" y="70"/>
                  </a:lnTo>
                  <a:lnTo>
                    <a:pt x="4280" y="50"/>
                  </a:lnTo>
                  <a:close/>
                  <a:moveTo>
                    <a:pt x="4420" y="50"/>
                  </a:moveTo>
                  <a:lnTo>
                    <a:pt x="4340" y="50"/>
                  </a:lnTo>
                  <a:lnTo>
                    <a:pt x="4340" y="70"/>
                  </a:lnTo>
                  <a:lnTo>
                    <a:pt x="4420" y="70"/>
                  </a:lnTo>
                  <a:lnTo>
                    <a:pt x="4420" y="50"/>
                  </a:lnTo>
                  <a:close/>
                  <a:moveTo>
                    <a:pt x="4560" y="50"/>
                  </a:moveTo>
                  <a:lnTo>
                    <a:pt x="4480" y="50"/>
                  </a:lnTo>
                  <a:lnTo>
                    <a:pt x="4480" y="70"/>
                  </a:lnTo>
                  <a:lnTo>
                    <a:pt x="4560" y="70"/>
                  </a:lnTo>
                  <a:lnTo>
                    <a:pt x="4560" y="50"/>
                  </a:lnTo>
                  <a:close/>
                  <a:moveTo>
                    <a:pt x="4700" y="50"/>
                  </a:moveTo>
                  <a:lnTo>
                    <a:pt x="4620" y="50"/>
                  </a:lnTo>
                  <a:lnTo>
                    <a:pt x="4620" y="70"/>
                  </a:lnTo>
                  <a:lnTo>
                    <a:pt x="4700" y="70"/>
                  </a:lnTo>
                  <a:lnTo>
                    <a:pt x="4700" y="50"/>
                  </a:lnTo>
                  <a:close/>
                  <a:moveTo>
                    <a:pt x="4840" y="50"/>
                  </a:moveTo>
                  <a:lnTo>
                    <a:pt x="4760" y="50"/>
                  </a:lnTo>
                  <a:lnTo>
                    <a:pt x="4760" y="70"/>
                  </a:lnTo>
                  <a:lnTo>
                    <a:pt x="4840" y="70"/>
                  </a:lnTo>
                  <a:lnTo>
                    <a:pt x="4840" y="50"/>
                  </a:lnTo>
                  <a:close/>
                  <a:moveTo>
                    <a:pt x="4980" y="50"/>
                  </a:moveTo>
                  <a:lnTo>
                    <a:pt x="4900" y="50"/>
                  </a:lnTo>
                  <a:lnTo>
                    <a:pt x="4900" y="70"/>
                  </a:lnTo>
                  <a:lnTo>
                    <a:pt x="4980" y="70"/>
                  </a:lnTo>
                  <a:lnTo>
                    <a:pt x="4980" y="50"/>
                  </a:lnTo>
                  <a:close/>
                  <a:moveTo>
                    <a:pt x="5120" y="50"/>
                  </a:moveTo>
                  <a:lnTo>
                    <a:pt x="5040" y="50"/>
                  </a:lnTo>
                  <a:lnTo>
                    <a:pt x="5040" y="70"/>
                  </a:lnTo>
                  <a:lnTo>
                    <a:pt x="5120" y="70"/>
                  </a:lnTo>
                  <a:lnTo>
                    <a:pt x="5120" y="50"/>
                  </a:lnTo>
                  <a:close/>
                  <a:moveTo>
                    <a:pt x="5260" y="50"/>
                  </a:moveTo>
                  <a:lnTo>
                    <a:pt x="5180" y="50"/>
                  </a:lnTo>
                  <a:lnTo>
                    <a:pt x="5180" y="70"/>
                  </a:lnTo>
                  <a:lnTo>
                    <a:pt x="5260" y="70"/>
                  </a:lnTo>
                  <a:lnTo>
                    <a:pt x="5260" y="50"/>
                  </a:lnTo>
                  <a:close/>
                  <a:moveTo>
                    <a:pt x="5400" y="50"/>
                  </a:moveTo>
                  <a:lnTo>
                    <a:pt x="5320" y="50"/>
                  </a:lnTo>
                  <a:lnTo>
                    <a:pt x="5320" y="70"/>
                  </a:lnTo>
                  <a:lnTo>
                    <a:pt x="5400" y="70"/>
                  </a:lnTo>
                  <a:lnTo>
                    <a:pt x="5400" y="50"/>
                  </a:lnTo>
                  <a:close/>
                  <a:moveTo>
                    <a:pt x="5540" y="50"/>
                  </a:moveTo>
                  <a:lnTo>
                    <a:pt x="5460" y="50"/>
                  </a:lnTo>
                  <a:lnTo>
                    <a:pt x="5460" y="70"/>
                  </a:lnTo>
                  <a:lnTo>
                    <a:pt x="5540" y="70"/>
                  </a:lnTo>
                  <a:lnTo>
                    <a:pt x="5540" y="50"/>
                  </a:lnTo>
                  <a:close/>
                  <a:moveTo>
                    <a:pt x="5680" y="50"/>
                  </a:moveTo>
                  <a:lnTo>
                    <a:pt x="5600" y="50"/>
                  </a:lnTo>
                  <a:lnTo>
                    <a:pt x="5600" y="70"/>
                  </a:lnTo>
                  <a:lnTo>
                    <a:pt x="5680" y="70"/>
                  </a:lnTo>
                  <a:lnTo>
                    <a:pt x="5680" y="50"/>
                  </a:lnTo>
                  <a:close/>
                  <a:moveTo>
                    <a:pt x="5820" y="50"/>
                  </a:moveTo>
                  <a:lnTo>
                    <a:pt x="5740" y="50"/>
                  </a:lnTo>
                  <a:lnTo>
                    <a:pt x="5740" y="70"/>
                  </a:lnTo>
                  <a:lnTo>
                    <a:pt x="5820" y="70"/>
                  </a:lnTo>
                  <a:lnTo>
                    <a:pt x="5820" y="50"/>
                  </a:lnTo>
                  <a:close/>
                  <a:moveTo>
                    <a:pt x="5960" y="50"/>
                  </a:moveTo>
                  <a:lnTo>
                    <a:pt x="5880" y="50"/>
                  </a:lnTo>
                  <a:lnTo>
                    <a:pt x="5880" y="70"/>
                  </a:lnTo>
                  <a:lnTo>
                    <a:pt x="5960" y="70"/>
                  </a:lnTo>
                  <a:lnTo>
                    <a:pt x="5960" y="50"/>
                  </a:lnTo>
                  <a:close/>
                  <a:moveTo>
                    <a:pt x="6100" y="50"/>
                  </a:moveTo>
                  <a:lnTo>
                    <a:pt x="6020" y="50"/>
                  </a:lnTo>
                  <a:lnTo>
                    <a:pt x="6020" y="70"/>
                  </a:lnTo>
                  <a:lnTo>
                    <a:pt x="6100" y="70"/>
                  </a:lnTo>
                  <a:lnTo>
                    <a:pt x="6100" y="50"/>
                  </a:lnTo>
                  <a:close/>
                  <a:moveTo>
                    <a:pt x="6240" y="50"/>
                  </a:moveTo>
                  <a:lnTo>
                    <a:pt x="6160" y="50"/>
                  </a:lnTo>
                  <a:lnTo>
                    <a:pt x="6160" y="70"/>
                  </a:lnTo>
                  <a:lnTo>
                    <a:pt x="6240" y="70"/>
                  </a:lnTo>
                  <a:lnTo>
                    <a:pt x="6240" y="50"/>
                  </a:lnTo>
                  <a:close/>
                  <a:moveTo>
                    <a:pt x="6380" y="50"/>
                  </a:moveTo>
                  <a:lnTo>
                    <a:pt x="6300" y="50"/>
                  </a:lnTo>
                  <a:lnTo>
                    <a:pt x="6300" y="70"/>
                  </a:lnTo>
                  <a:lnTo>
                    <a:pt x="6380" y="70"/>
                  </a:lnTo>
                  <a:lnTo>
                    <a:pt x="6380" y="50"/>
                  </a:lnTo>
                  <a:close/>
                  <a:moveTo>
                    <a:pt x="6520" y="50"/>
                  </a:moveTo>
                  <a:lnTo>
                    <a:pt x="6440" y="50"/>
                  </a:lnTo>
                  <a:lnTo>
                    <a:pt x="6440" y="70"/>
                  </a:lnTo>
                  <a:lnTo>
                    <a:pt x="6520" y="70"/>
                  </a:lnTo>
                  <a:lnTo>
                    <a:pt x="6520" y="50"/>
                  </a:lnTo>
                  <a:close/>
                  <a:moveTo>
                    <a:pt x="6660" y="50"/>
                  </a:moveTo>
                  <a:lnTo>
                    <a:pt x="6580" y="50"/>
                  </a:lnTo>
                  <a:lnTo>
                    <a:pt x="6580" y="70"/>
                  </a:lnTo>
                  <a:lnTo>
                    <a:pt x="6660" y="70"/>
                  </a:lnTo>
                  <a:lnTo>
                    <a:pt x="6660" y="50"/>
                  </a:lnTo>
                  <a:close/>
                  <a:moveTo>
                    <a:pt x="6800" y="50"/>
                  </a:moveTo>
                  <a:lnTo>
                    <a:pt x="6720" y="50"/>
                  </a:lnTo>
                  <a:lnTo>
                    <a:pt x="6720" y="70"/>
                  </a:lnTo>
                  <a:lnTo>
                    <a:pt x="6800" y="70"/>
                  </a:lnTo>
                  <a:lnTo>
                    <a:pt x="6800" y="50"/>
                  </a:lnTo>
                  <a:close/>
                  <a:moveTo>
                    <a:pt x="6940" y="50"/>
                  </a:moveTo>
                  <a:lnTo>
                    <a:pt x="6860" y="50"/>
                  </a:lnTo>
                  <a:lnTo>
                    <a:pt x="6860" y="70"/>
                  </a:lnTo>
                  <a:lnTo>
                    <a:pt x="6940" y="70"/>
                  </a:lnTo>
                  <a:lnTo>
                    <a:pt x="6940" y="50"/>
                  </a:lnTo>
                  <a:close/>
                  <a:moveTo>
                    <a:pt x="7080" y="50"/>
                  </a:moveTo>
                  <a:lnTo>
                    <a:pt x="7000" y="50"/>
                  </a:lnTo>
                  <a:lnTo>
                    <a:pt x="7000" y="70"/>
                  </a:lnTo>
                  <a:lnTo>
                    <a:pt x="7080" y="70"/>
                  </a:lnTo>
                  <a:lnTo>
                    <a:pt x="7080" y="50"/>
                  </a:lnTo>
                  <a:close/>
                  <a:moveTo>
                    <a:pt x="7220" y="50"/>
                  </a:moveTo>
                  <a:lnTo>
                    <a:pt x="7140" y="50"/>
                  </a:lnTo>
                  <a:lnTo>
                    <a:pt x="7140" y="70"/>
                  </a:lnTo>
                  <a:lnTo>
                    <a:pt x="7220" y="70"/>
                  </a:lnTo>
                  <a:lnTo>
                    <a:pt x="7220" y="50"/>
                  </a:lnTo>
                  <a:close/>
                  <a:moveTo>
                    <a:pt x="7360" y="50"/>
                  </a:moveTo>
                  <a:lnTo>
                    <a:pt x="7280" y="50"/>
                  </a:lnTo>
                  <a:lnTo>
                    <a:pt x="7280" y="70"/>
                  </a:lnTo>
                  <a:lnTo>
                    <a:pt x="7360" y="70"/>
                  </a:lnTo>
                  <a:lnTo>
                    <a:pt x="7360" y="50"/>
                  </a:lnTo>
                  <a:close/>
                  <a:moveTo>
                    <a:pt x="7500" y="50"/>
                  </a:moveTo>
                  <a:lnTo>
                    <a:pt x="7420" y="50"/>
                  </a:lnTo>
                  <a:lnTo>
                    <a:pt x="7420" y="70"/>
                  </a:lnTo>
                  <a:lnTo>
                    <a:pt x="7500" y="70"/>
                  </a:lnTo>
                  <a:lnTo>
                    <a:pt x="7500" y="50"/>
                  </a:lnTo>
                  <a:close/>
                  <a:moveTo>
                    <a:pt x="7640" y="50"/>
                  </a:moveTo>
                  <a:lnTo>
                    <a:pt x="7560" y="50"/>
                  </a:lnTo>
                  <a:lnTo>
                    <a:pt x="7560" y="70"/>
                  </a:lnTo>
                  <a:lnTo>
                    <a:pt x="7640" y="70"/>
                  </a:lnTo>
                  <a:lnTo>
                    <a:pt x="7640" y="50"/>
                  </a:lnTo>
                  <a:close/>
                  <a:moveTo>
                    <a:pt x="7780" y="50"/>
                  </a:moveTo>
                  <a:lnTo>
                    <a:pt x="7700" y="50"/>
                  </a:lnTo>
                  <a:lnTo>
                    <a:pt x="7700" y="70"/>
                  </a:lnTo>
                  <a:lnTo>
                    <a:pt x="7780" y="70"/>
                  </a:lnTo>
                  <a:lnTo>
                    <a:pt x="7780" y="50"/>
                  </a:lnTo>
                  <a:close/>
                  <a:moveTo>
                    <a:pt x="7920" y="50"/>
                  </a:moveTo>
                  <a:lnTo>
                    <a:pt x="7840" y="50"/>
                  </a:lnTo>
                  <a:lnTo>
                    <a:pt x="7840" y="70"/>
                  </a:lnTo>
                  <a:lnTo>
                    <a:pt x="7920" y="70"/>
                  </a:lnTo>
                  <a:lnTo>
                    <a:pt x="7920" y="50"/>
                  </a:lnTo>
                  <a:close/>
                  <a:moveTo>
                    <a:pt x="8045" y="0"/>
                  </a:moveTo>
                  <a:lnTo>
                    <a:pt x="8045" y="120"/>
                  </a:lnTo>
                  <a:lnTo>
                    <a:pt x="8145" y="70"/>
                  </a:lnTo>
                  <a:lnTo>
                    <a:pt x="8060" y="70"/>
                  </a:lnTo>
                  <a:lnTo>
                    <a:pt x="8060" y="50"/>
                  </a:lnTo>
                  <a:lnTo>
                    <a:pt x="8145" y="50"/>
                  </a:lnTo>
                  <a:lnTo>
                    <a:pt x="8045" y="0"/>
                  </a:lnTo>
                  <a:close/>
                  <a:moveTo>
                    <a:pt x="8045" y="50"/>
                  </a:moveTo>
                  <a:lnTo>
                    <a:pt x="7980" y="50"/>
                  </a:lnTo>
                  <a:lnTo>
                    <a:pt x="7980" y="70"/>
                  </a:lnTo>
                  <a:lnTo>
                    <a:pt x="8045" y="70"/>
                  </a:lnTo>
                  <a:lnTo>
                    <a:pt x="8045" y="50"/>
                  </a:lnTo>
                  <a:close/>
                  <a:moveTo>
                    <a:pt x="8145" y="50"/>
                  </a:moveTo>
                  <a:lnTo>
                    <a:pt x="8060" y="50"/>
                  </a:lnTo>
                  <a:lnTo>
                    <a:pt x="8060" y="70"/>
                  </a:lnTo>
                  <a:lnTo>
                    <a:pt x="8145" y="70"/>
                  </a:lnTo>
                  <a:lnTo>
                    <a:pt x="8165" y="60"/>
                  </a:lnTo>
                  <a:lnTo>
                    <a:pt x="8145" y="5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35" name="Picture 9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" y="9163"/>
              <a:ext cx="399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" name="AutoShape 100"/>
            <p:cNvSpPr>
              <a:spLocks/>
            </p:cNvSpPr>
            <p:nvPr/>
          </p:nvSpPr>
          <p:spPr bwMode="auto">
            <a:xfrm>
              <a:off x="1104" y="5880"/>
              <a:ext cx="8306" cy="4143"/>
            </a:xfrm>
            <a:custGeom>
              <a:avLst/>
              <a:gdLst>
                <a:gd name="T0" fmla="+- 0 764 714"/>
                <a:gd name="T1" fmla="*/ T0 w 8306"/>
                <a:gd name="T2" fmla="+- 0 9483 5761"/>
                <a:gd name="T3" fmla="*/ 9483 h 4143"/>
                <a:gd name="T4" fmla="+- 0 784 714"/>
                <a:gd name="T5" fmla="*/ T4 w 8306"/>
                <a:gd name="T6" fmla="+- 0 9283 5761"/>
                <a:gd name="T7" fmla="*/ 9283 h 4143"/>
                <a:gd name="T8" fmla="+- 0 784 714"/>
                <a:gd name="T9" fmla="*/ T8 w 8306"/>
                <a:gd name="T10" fmla="+- 0 8783 5761"/>
                <a:gd name="T11" fmla="*/ 8783 h 4143"/>
                <a:gd name="T12" fmla="+- 0 764 714"/>
                <a:gd name="T13" fmla="*/ T12 w 8306"/>
                <a:gd name="T14" fmla="+- 0 8583 5761"/>
                <a:gd name="T15" fmla="*/ 8583 h 4143"/>
                <a:gd name="T16" fmla="+- 0 784 714"/>
                <a:gd name="T17" fmla="*/ T16 w 8306"/>
                <a:gd name="T18" fmla="+- 0 8223 5761"/>
                <a:gd name="T19" fmla="*/ 8223 h 4143"/>
                <a:gd name="T20" fmla="+- 0 764 714"/>
                <a:gd name="T21" fmla="*/ T20 w 8306"/>
                <a:gd name="T22" fmla="+- 0 7803 5761"/>
                <a:gd name="T23" fmla="*/ 7803 h 4143"/>
                <a:gd name="T24" fmla="+- 0 784 714"/>
                <a:gd name="T25" fmla="*/ T24 w 8306"/>
                <a:gd name="T26" fmla="+- 0 7603 5761"/>
                <a:gd name="T27" fmla="*/ 7603 h 4143"/>
                <a:gd name="T28" fmla="+- 0 784 714"/>
                <a:gd name="T29" fmla="*/ T28 w 8306"/>
                <a:gd name="T30" fmla="+- 0 7103 5761"/>
                <a:gd name="T31" fmla="*/ 7103 h 4143"/>
                <a:gd name="T32" fmla="+- 0 764 714"/>
                <a:gd name="T33" fmla="*/ T32 w 8306"/>
                <a:gd name="T34" fmla="+- 0 6903 5761"/>
                <a:gd name="T35" fmla="*/ 6903 h 4143"/>
                <a:gd name="T36" fmla="+- 0 784 714"/>
                <a:gd name="T37" fmla="*/ T36 w 8306"/>
                <a:gd name="T38" fmla="+- 0 6543 5761"/>
                <a:gd name="T39" fmla="*/ 6543 h 4143"/>
                <a:gd name="T40" fmla="+- 0 764 714"/>
                <a:gd name="T41" fmla="*/ T40 w 8306"/>
                <a:gd name="T42" fmla="+- 0 6123 5761"/>
                <a:gd name="T43" fmla="*/ 6123 h 4143"/>
                <a:gd name="T44" fmla="+- 0 714 714"/>
                <a:gd name="T45" fmla="*/ T44 w 8306"/>
                <a:gd name="T46" fmla="+- 0 5881 5761"/>
                <a:gd name="T47" fmla="*/ 5881 h 4143"/>
                <a:gd name="T48" fmla="+- 0 855 714"/>
                <a:gd name="T49" fmla="*/ T48 w 8306"/>
                <a:gd name="T50" fmla="+- 0 9153 5761"/>
                <a:gd name="T51" fmla="*/ 9153 h 4143"/>
                <a:gd name="T52" fmla="+- 0 1075 714"/>
                <a:gd name="T53" fmla="*/ T52 w 8306"/>
                <a:gd name="T54" fmla="+- 0 9173 5761"/>
                <a:gd name="T55" fmla="*/ 9173 h 4143"/>
                <a:gd name="T56" fmla="+- 0 1355 714"/>
                <a:gd name="T57" fmla="*/ T56 w 8306"/>
                <a:gd name="T58" fmla="+- 0 9833 5761"/>
                <a:gd name="T59" fmla="*/ 9833 h 4143"/>
                <a:gd name="T60" fmla="+- 0 1415 714"/>
                <a:gd name="T61" fmla="*/ T60 w 8306"/>
                <a:gd name="T62" fmla="+- 0 9853 5761"/>
                <a:gd name="T63" fmla="*/ 9853 h 4143"/>
                <a:gd name="T64" fmla="+- 0 1635 714"/>
                <a:gd name="T65" fmla="*/ T64 w 8306"/>
                <a:gd name="T66" fmla="+- 0 9833 5761"/>
                <a:gd name="T67" fmla="*/ 9833 h 4143"/>
                <a:gd name="T68" fmla="+- 0 1695 714"/>
                <a:gd name="T69" fmla="*/ T68 w 8306"/>
                <a:gd name="T70" fmla="+- 0 9153 5761"/>
                <a:gd name="T71" fmla="*/ 9153 h 4143"/>
                <a:gd name="T72" fmla="+- 0 1915 714"/>
                <a:gd name="T73" fmla="*/ T72 w 8306"/>
                <a:gd name="T74" fmla="+- 0 9173 5761"/>
                <a:gd name="T75" fmla="*/ 9173 h 4143"/>
                <a:gd name="T76" fmla="+- 0 2195 714"/>
                <a:gd name="T77" fmla="*/ T76 w 8306"/>
                <a:gd name="T78" fmla="+- 0 9833 5761"/>
                <a:gd name="T79" fmla="*/ 9833 h 4143"/>
                <a:gd name="T80" fmla="+- 0 2255 714"/>
                <a:gd name="T81" fmla="*/ T80 w 8306"/>
                <a:gd name="T82" fmla="+- 0 9853 5761"/>
                <a:gd name="T83" fmla="*/ 9853 h 4143"/>
                <a:gd name="T84" fmla="+- 0 2475 714"/>
                <a:gd name="T85" fmla="*/ T84 w 8306"/>
                <a:gd name="T86" fmla="+- 0 9833 5761"/>
                <a:gd name="T87" fmla="*/ 9833 h 4143"/>
                <a:gd name="T88" fmla="+- 0 2535 714"/>
                <a:gd name="T89" fmla="*/ T88 w 8306"/>
                <a:gd name="T90" fmla="+- 0 9153 5761"/>
                <a:gd name="T91" fmla="*/ 9153 h 4143"/>
                <a:gd name="T92" fmla="+- 0 2755 714"/>
                <a:gd name="T93" fmla="*/ T92 w 8306"/>
                <a:gd name="T94" fmla="+- 0 9173 5761"/>
                <a:gd name="T95" fmla="*/ 9173 h 4143"/>
                <a:gd name="T96" fmla="+- 0 3035 714"/>
                <a:gd name="T97" fmla="*/ T96 w 8306"/>
                <a:gd name="T98" fmla="+- 0 9833 5761"/>
                <a:gd name="T99" fmla="*/ 9833 h 4143"/>
                <a:gd name="T100" fmla="+- 0 3095 714"/>
                <a:gd name="T101" fmla="*/ T100 w 8306"/>
                <a:gd name="T102" fmla="+- 0 9853 5761"/>
                <a:gd name="T103" fmla="*/ 9853 h 4143"/>
                <a:gd name="T104" fmla="+- 0 3315 714"/>
                <a:gd name="T105" fmla="*/ T104 w 8306"/>
                <a:gd name="T106" fmla="+- 0 9833 5761"/>
                <a:gd name="T107" fmla="*/ 9833 h 4143"/>
                <a:gd name="T108" fmla="+- 0 3375 714"/>
                <a:gd name="T109" fmla="*/ T108 w 8306"/>
                <a:gd name="T110" fmla="+- 0 9153 5761"/>
                <a:gd name="T111" fmla="*/ 9153 h 4143"/>
                <a:gd name="T112" fmla="+- 0 3595 714"/>
                <a:gd name="T113" fmla="*/ T112 w 8306"/>
                <a:gd name="T114" fmla="+- 0 9173 5761"/>
                <a:gd name="T115" fmla="*/ 9173 h 4143"/>
                <a:gd name="T116" fmla="+- 0 3875 714"/>
                <a:gd name="T117" fmla="*/ T116 w 8306"/>
                <a:gd name="T118" fmla="+- 0 9833 5761"/>
                <a:gd name="T119" fmla="*/ 9833 h 4143"/>
                <a:gd name="T120" fmla="+- 0 3935 714"/>
                <a:gd name="T121" fmla="*/ T120 w 8306"/>
                <a:gd name="T122" fmla="+- 0 9853 5761"/>
                <a:gd name="T123" fmla="*/ 9853 h 4143"/>
                <a:gd name="T124" fmla="+- 0 4155 714"/>
                <a:gd name="T125" fmla="*/ T124 w 8306"/>
                <a:gd name="T126" fmla="+- 0 9833 5761"/>
                <a:gd name="T127" fmla="*/ 9833 h 4143"/>
                <a:gd name="T128" fmla="+- 0 4215 714"/>
                <a:gd name="T129" fmla="*/ T128 w 8306"/>
                <a:gd name="T130" fmla="+- 0 9153 5761"/>
                <a:gd name="T131" fmla="*/ 9153 h 4143"/>
                <a:gd name="T132" fmla="+- 0 4435 714"/>
                <a:gd name="T133" fmla="*/ T132 w 8306"/>
                <a:gd name="T134" fmla="+- 0 9173 5761"/>
                <a:gd name="T135" fmla="*/ 9173 h 4143"/>
                <a:gd name="T136" fmla="+- 0 4715 714"/>
                <a:gd name="T137" fmla="*/ T136 w 8306"/>
                <a:gd name="T138" fmla="+- 0 9833 5761"/>
                <a:gd name="T139" fmla="*/ 9833 h 4143"/>
                <a:gd name="T140" fmla="+- 0 4775 714"/>
                <a:gd name="T141" fmla="*/ T140 w 8306"/>
                <a:gd name="T142" fmla="+- 0 9853 5761"/>
                <a:gd name="T143" fmla="*/ 9853 h 4143"/>
                <a:gd name="T144" fmla="+- 0 4995 714"/>
                <a:gd name="T145" fmla="*/ T144 w 8306"/>
                <a:gd name="T146" fmla="+- 0 9833 5761"/>
                <a:gd name="T147" fmla="*/ 9833 h 4143"/>
                <a:gd name="T148" fmla="+- 0 5055 714"/>
                <a:gd name="T149" fmla="*/ T148 w 8306"/>
                <a:gd name="T150" fmla="+- 0 9153 5761"/>
                <a:gd name="T151" fmla="*/ 9153 h 4143"/>
                <a:gd name="T152" fmla="+- 0 5275 714"/>
                <a:gd name="T153" fmla="*/ T152 w 8306"/>
                <a:gd name="T154" fmla="+- 0 9173 5761"/>
                <a:gd name="T155" fmla="*/ 9173 h 4143"/>
                <a:gd name="T156" fmla="+- 0 5555 714"/>
                <a:gd name="T157" fmla="*/ T156 w 8306"/>
                <a:gd name="T158" fmla="+- 0 9833 5761"/>
                <a:gd name="T159" fmla="*/ 9833 h 4143"/>
                <a:gd name="T160" fmla="+- 0 5615 714"/>
                <a:gd name="T161" fmla="*/ T160 w 8306"/>
                <a:gd name="T162" fmla="+- 0 9853 5761"/>
                <a:gd name="T163" fmla="*/ 9853 h 4143"/>
                <a:gd name="T164" fmla="+- 0 5835 714"/>
                <a:gd name="T165" fmla="*/ T164 w 8306"/>
                <a:gd name="T166" fmla="+- 0 9833 5761"/>
                <a:gd name="T167" fmla="*/ 9833 h 4143"/>
                <a:gd name="T168" fmla="+- 0 5895 714"/>
                <a:gd name="T169" fmla="*/ T168 w 8306"/>
                <a:gd name="T170" fmla="+- 0 9153 5761"/>
                <a:gd name="T171" fmla="*/ 9153 h 4143"/>
                <a:gd name="T172" fmla="+- 0 6115 714"/>
                <a:gd name="T173" fmla="*/ T172 w 8306"/>
                <a:gd name="T174" fmla="+- 0 9173 5761"/>
                <a:gd name="T175" fmla="*/ 9173 h 4143"/>
                <a:gd name="T176" fmla="+- 0 6395 714"/>
                <a:gd name="T177" fmla="*/ T176 w 8306"/>
                <a:gd name="T178" fmla="+- 0 9833 5761"/>
                <a:gd name="T179" fmla="*/ 9833 h 4143"/>
                <a:gd name="T180" fmla="+- 0 6455 714"/>
                <a:gd name="T181" fmla="*/ T180 w 8306"/>
                <a:gd name="T182" fmla="+- 0 9853 5761"/>
                <a:gd name="T183" fmla="*/ 9853 h 4143"/>
                <a:gd name="T184" fmla="+- 0 6675 714"/>
                <a:gd name="T185" fmla="*/ T184 w 8306"/>
                <a:gd name="T186" fmla="+- 0 9833 5761"/>
                <a:gd name="T187" fmla="*/ 9833 h 4143"/>
                <a:gd name="T188" fmla="+- 0 6735 714"/>
                <a:gd name="T189" fmla="*/ T188 w 8306"/>
                <a:gd name="T190" fmla="+- 0 9153 5761"/>
                <a:gd name="T191" fmla="*/ 9153 h 4143"/>
                <a:gd name="T192" fmla="+- 0 6955 714"/>
                <a:gd name="T193" fmla="*/ T192 w 8306"/>
                <a:gd name="T194" fmla="+- 0 9173 5761"/>
                <a:gd name="T195" fmla="*/ 9173 h 4143"/>
                <a:gd name="T196" fmla="+- 0 7235 714"/>
                <a:gd name="T197" fmla="*/ T196 w 8306"/>
                <a:gd name="T198" fmla="+- 0 9833 5761"/>
                <a:gd name="T199" fmla="*/ 9833 h 4143"/>
                <a:gd name="T200" fmla="+- 0 7295 714"/>
                <a:gd name="T201" fmla="*/ T200 w 8306"/>
                <a:gd name="T202" fmla="+- 0 9853 5761"/>
                <a:gd name="T203" fmla="*/ 9853 h 4143"/>
                <a:gd name="T204" fmla="+- 0 7515 714"/>
                <a:gd name="T205" fmla="*/ T204 w 8306"/>
                <a:gd name="T206" fmla="+- 0 9833 5761"/>
                <a:gd name="T207" fmla="*/ 9833 h 4143"/>
                <a:gd name="T208" fmla="+- 0 7575 714"/>
                <a:gd name="T209" fmla="*/ T208 w 8306"/>
                <a:gd name="T210" fmla="+- 0 9153 5761"/>
                <a:gd name="T211" fmla="*/ 9153 h 4143"/>
                <a:gd name="T212" fmla="+- 0 7795 714"/>
                <a:gd name="T213" fmla="*/ T212 w 8306"/>
                <a:gd name="T214" fmla="+- 0 9173 5761"/>
                <a:gd name="T215" fmla="*/ 9173 h 4143"/>
                <a:gd name="T216" fmla="+- 0 8075 714"/>
                <a:gd name="T217" fmla="*/ T216 w 8306"/>
                <a:gd name="T218" fmla="+- 0 9833 5761"/>
                <a:gd name="T219" fmla="*/ 9833 h 4143"/>
                <a:gd name="T220" fmla="+- 0 8135 714"/>
                <a:gd name="T221" fmla="*/ T220 w 8306"/>
                <a:gd name="T222" fmla="+- 0 9853 5761"/>
                <a:gd name="T223" fmla="*/ 9853 h 4143"/>
                <a:gd name="T224" fmla="+- 0 8355 714"/>
                <a:gd name="T225" fmla="*/ T224 w 8306"/>
                <a:gd name="T226" fmla="+- 0 9833 5761"/>
                <a:gd name="T227" fmla="*/ 9833 h 4143"/>
                <a:gd name="T228" fmla="+- 0 8415 714"/>
                <a:gd name="T229" fmla="*/ T228 w 8306"/>
                <a:gd name="T230" fmla="+- 0 9153 5761"/>
                <a:gd name="T231" fmla="*/ 9153 h 4143"/>
                <a:gd name="T232" fmla="+- 0 8635 714"/>
                <a:gd name="T233" fmla="*/ T232 w 8306"/>
                <a:gd name="T234" fmla="+- 0 9173 5761"/>
                <a:gd name="T235" fmla="*/ 9173 h 4143"/>
                <a:gd name="T236" fmla="+- 0 9020 714"/>
                <a:gd name="T237" fmla="*/ T236 w 8306"/>
                <a:gd name="T238" fmla="+- 0 9843 5761"/>
                <a:gd name="T239" fmla="*/ 9843 h 4143"/>
                <a:gd name="T240" fmla="+- 0 8900 714"/>
                <a:gd name="T241" fmla="*/ T240 w 8306"/>
                <a:gd name="T242" fmla="+- 0 9103 5761"/>
                <a:gd name="T243" fmla="*/ 9103 h 414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</a:cxnLst>
              <a:rect l="0" t="0" r="r" b="b"/>
              <a:pathLst>
                <a:path w="8306" h="4143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moveTo>
                    <a:pt x="120" y="120"/>
                  </a:moveTo>
                  <a:lnTo>
                    <a:pt x="110" y="100"/>
                  </a:lnTo>
                  <a:lnTo>
                    <a:pt x="60" y="0"/>
                  </a:lnTo>
                  <a:lnTo>
                    <a:pt x="0" y="120"/>
                  </a:lnTo>
                  <a:lnTo>
                    <a:pt x="50" y="12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20"/>
                  </a:lnTo>
                  <a:lnTo>
                    <a:pt x="120" y="120"/>
                  </a:lnTo>
                  <a:moveTo>
                    <a:pt x="221" y="4072"/>
                  </a:moveTo>
                  <a:lnTo>
                    <a:pt x="141" y="4072"/>
                  </a:lnTo>
                  <a:lnTo>
                    <a:pt x="141" y="4092"/>
                  </a:lnTo>
                  <a:lnTo>
                    <a:pt x="221" y="4092"/>
                  </a:lnTo>
                  <a:lnTo>
                    <a:pt x="221" y="4072"/>
                  </a:lnTo>
                  <a:moveTo>
                    <a:pt x="221" y="3392"/>
                  </a:moveTo>
                  <a:lnTo>
                    <a:pt x="141" y="3392"/>
                  </a:lnTo>
                  <a:lnTo>
                    <a:pt x="141" y="3412"/>
                  </a:lnTo>
                  <a:lnTo>
                    <a:pt x="221" y="3412"/>
                  </a:lnTo>
                  <a:lnTo>
                    <a:pt x="221" y="3392"/>
                  </a:lnTo>
                  <a:moveTo>
                    <a:pt x="361" y="4072"/>
                  </a:moveTo>
                  <a:lnTo>
                    <a:pt x="281" y="4072"/>
                  </a:lnTo>
                  <a:lnTo>
                    <a:pt x="281" y="4092"/>
                  </a:lnTo>
                  <a:lnTo>
                    <a:pt x="361" y="4092"/>
                  </a:lnTo>
                  <a:lnTo>
                    <a:pt x="361" y="4072"/>
                  </a:lnTo>
                  <a:moveTo>
                    <a:pt x="361" y="3392"/>
                  </a:moveTo>
                  <a:lnTo>
                    <a:pt x="281" y="3392"/>
                  </a:lnTo>
                  <a:lnTo>
                    <a:pt x="281" y="3412"/>
                  </a:lnTo>
                  <a:lnTo>
                    <a:pt x="361" y="3412"/>
                  </a:lnTo>
                  <a:lnTo>
                    <a:pt x="361" y="3392"/>
                  </a:lnTo>
                  <a:moveTo>
                    <a:pt x="501" y="4072"/>
                  </a:moveTo>
                  <a:lnTo>
                    <a:pt x="421" y="4072"/>
                  </a:lnTo>
                  <a:lnTo>
                    <a:pt x="421" y="4092"/>
                  </a:lnTo>
                  <a:lnTo>
                    <a:pt x="501" y="4092"/>
                  </a:lnTo>
                  <a:lnTo>
                    <a:pt x="501" y="4072"/>
                  </a:lnTo>
                  <a:moveTo>
                    <a:pt x="501" y="3392"/>
                  </a:moveTo>
                  <a:lnTo>
                    <a:pt x="421" y="3392"/>
                  </a:lnTo>
                  <a:lnTo>
                    <a:pt x="421" y="3412"/>
                  </a:lnTo>
                  <a:lnTo>
                    <a:pt x="501" y="3412"/>
                  </a:lnTo>
                  <a:lnTo>
                    <a:pt x="501" y="3392"/>
                  </a:lnTo>
                  <a:moveTo>
                    <a:pt x="641" y="4072"/>
                  </a:moveTo>
                  <a:lnTo>
                    <a:pt x="561" y="4072"/>
                  </a:lnTo>
                  <a:lnTo>
                    <a:pt x="561" y="4092"/>
                  </a:lnTo>
                  <a:lnTo>
                    <a:pt x="641" y="4092"/>
                  </a:lnTo>
                  <a:lnTo>
                    <a:pt x="641" y="4072"/>
                  </a:lnTo>
                  <a:moveTo>
                    <a:pt x="641" y="3392"/>
                  </a:moveTo>
                  <a:lnTo>
                    <a:pt x="561" y="3392"/>
                  </a:lnTo>
                  <a:lnTo>
                    <a:pt x="561" y="3412"/>
                  </a:lnTo>
                  <a:lnTo>
                    <a:pt x="641" y="3412"/>
                  </a:lnTo>
                  <a:lnTo>
                    <a:pt x="641" y="3392"/>
                  </a:lnTo>
                  <a:moveTo>
                    <a:pt x="781" y="4072"/>
                  </a:moveTo>
                  <a:lnTo>
                    <a:pt x="701" y="4072"/>
                  </a:lnTo>
                  <a:lnTo>
                    <a:pt x="701" y="4092"/>
                  </a:lnTo>
                  <a:lnTo>
                    <a:pt x="781" y="4092"/>
                  </a:lnTo>
                  <a:lnTo>
                    <a:pt x="781" y="4072"/>
                  </a:lnTo>
                  <a:moveTo>
                    <a:pt x="781" y="3392"/>
                  </a:moveTo>
                  <a:lnTo>
                    <a:pt x="701" y="3392"/>
                  </a:lnTo>
                  <a:lnTo>
                    <a:pt x="701" y="3412"/>
                  </a:lnTo>
                  <a:lnTo>
                    <a:pt x="781" y="3412"/>
                  </a:lnTo>
                  <a:lnTo>
                    <a:pt x="781" y="3392"/>
                  </a:lnTo>
                  <a:moveTo>
                    <a:pt x="921" y="4072"/>
                  </a:moveTo>
                  <a:lnTo>
                    <a:pt x="841" y="4072"/>
                  </a:lnTo>
                  <a:lnTo>
                    <a:pt x="841" y="4092"/>
                  </a:lnTo>
                  <a:lnTo>
                    <a:pt x="921" y="4092"/>
                  </a:lnTo>
                  <a:lnTo>
                    <a:pt x="921" y="4072"/>
                  </a:lnTo>
                  <a:moveTo>
                    <a:pt x="921" y="3392"/>
                  </a:moveTo>
                  <a:lnTo>
                    <a:pt x="841" y="3392"/>
                  </a:lnTo>
                  <a:lnTo>
                    <a:pt x="841" y="3412"/>
                  </a:lnTo>
                  <a:lnTo>
                    <a:pt x="921" y="3412"/>
                  </a:lnTo>
                  <a:lnTo>
                    <a:pt x="921" y="3392"/>
                  </a:lnTo>
                  <a:moveTo>
                    <a:pt x="1061" y="4072"/>
                  </a:moveTo>
                  <a:lnTo>
                    <a:pt x="981" y="4072"/>
                  </a:lnTo>
                  <a:lnTo>
                    <a:pt x="981" y="4092"/>
                  </a:lnTo>
                  <a:lnTo>
                    <a:pt x="1061" y="4092"/>
                  </a:lnTo>
                  <a:lnTo>
                    <a:pt x="1061" y="4072"/>
                  </a:lnTo>
                  <a:moveTo>
                    <a:pt x="1061" y="3392"/>
                  </a:moveTo>
                  <a:lnTo>
                    <a:pt x="981" y="3392"/>
                  </a:lnTo>
                  <a:lnTo>
                    <a:pt x="981" y="3412"/>
                  </a:lnTo>
                  <a:lnTo>
                    <a:pt x="1061" y="3412"/>
                  </a:lnTo>
                  <a:lnTo>
                    <a:pt x="1061" y="3392"/>
                  </a:lnTo>
                  <a:moveTo>
                    <a:pt x="1201" y="4072"/>
                  </a:moveTo>
                  <a:lnTo>
                    <a:pt x="1121" y="4072"/>
                  </a:lnTo>
                  <a:lnTo>
                    <a:pt x="1121" y="4092"/>
                  </a:lnTo>
                  <a:lnTo>
                    <a:pt x="1201" y="4092"/>
                  </a:lnTo>
                  <a:lnTo>
                    <a:pt x="1201" y="4072"/>
                  </a:lnTo>
                  <a:moveTo>
                    <a:pt x="1201" y="3392"/>
                  </a:moveTo>
                  <a:lnTo>
                    <a:pt x="1121" y="3392"/>
                  </a:lnTo>
                  <a:lnTo>
                    <a:pt x="1121" y="3412"/>
                  </a:lnTo>
                  <a:lnTo>
                    <a:pt x="1201" y="3412"/>
                  </a:lnTo>
                  <a:lnTo>
                    <a:pt x="1201" y="3392"/>
                  </a:lnTo>
                  <a:moveTo>
                    <a:pt x="1341" y="4072"/>
                  </a:moveTo>
                  <a:lnTo>
                    <a:pt x="1261" y="4072"/>
                  </a:lnTo>
                  <a:lnTo>
                    <a:pt x="1261" y="4092"/>
                  </a:lnTo>
                  <a:lnTo>
                    <a:pt x="1341" y="4092"/>
                  </a:lnTo>
                  <a:lnTo>
                    <a:pt x="1341" y="4072"/>
                  </a:lnTo>
                  <a:moveTo>
                    <a:pt x="1341" y="3392"/>
                  </a:moveTo>
                  <a:lnTo>
                    <a:pt x="1261" y="3392"/>
                  </a:lnTo>
                  <a:lnTo>
                    <a:pt x="1261" y="3412"/>
                  </a:lnTo>
                  <a:lnTo>
                    <a:pt x="1341" y="3412"/>
                  </a:lnTo>
                  <a:lnTo>
                    <a:pt x="1341" y="3392"/>
                  </a:lnTo>
                  <a:moveTo>
                    <a:pt x="1481" y="4072"/>
                  </a:moveTo>
                  <a:lnTo>
                    <a:pt x="1401" y="4072"/>
                  </a:lnTo>
                  <a:lnTo>
                    <a:pt x="1401" y="4092"/>
                  </a:lnTo>
                  <a:lnTo>
                    <a:pt x="1481" y="4092"/>
                  </a:lnTo>
                  <a:lnTo>
                    <a:pt x="1481" y="4072"/>
                  </a:lnTo>
                  <a:moveTo>
                    <a:pt x="1481" y="3392"/>
                  </a:moveTo>
                  <a:lnTo>
                    <a:pt x="1401" y="3392"/>
                  </a:lnTo>
                  <a:lnTo>
                    <a:pt x="1401" y="3412"/>
                  </a:lnTo>
                  <a:lnTo>
                    <a:pt x="1481" y="3412"/>
                  </a:lnTo>
                  <a:lnTo>
                    <a:pt x="1481" y="3392"/>
                  </a:lnTo>
                  <a:moveTo>
                    <a:pt x="1621" y="4072"/>
                  </a:moveTo>
                  <a:lnTo>
                    <a:pt x="1541" y="4072"/>
                  </a:lnTo>
                  <a:lnTo>
                    <a:pt x="1541" y="4092"/>
                  </a:lnTo>
                  <a:lnTo>
                    <a:pt x="1621" y="4092"/>
                  </a:lnTo>
                  <a:lnTo>
                    <a:pt x="1621" y="4072"/>
                  </a:lnTo>
                  <a:moveTo>
                    <a:pt x="1621" y="3392"/>
                  </a:moveTo>
                  <a:lnTo>
                    <a:pt x="1541" y="3392"/>
                  </a:lnTo>
                  <a:lnTo>
                    <a:pt x="1541" y="3412"/>
                  </a:lnTo>
                  <a:lnTo>
                    <a:pt x="1621" y="3412"/>
                  </a:lnTo>
                  <a:lnTo>
                    <a:pt x="1621" y="3392"/>
                  </a:lnTo>
                  <a:moveTo>
                    <a:pt x="1761" y="4072"/>
                  </a:moveTo>
                  <a:lnTo>
                    <a:pt x="1681" y="4072"/>
                  </a:lnTo>
                  <a:lnTo>
                    <a:pt x="1681" y="4092"/>
                  </a:lnTo>
                  <a:lnTo>
                    <a:pt x="1761" y="4092"/>
                  </a:lnTo>
                  <a:lnTo>
                    <a:pt x="1761" y="4072"/>
                  </a:lnTo>
                  <a:moveTo>
                    <a:pt x="1761" y="3392"/>
                  </a:moveTo>
                  <a:lnTo>
                    <a:pt x="1681" y="3392"/>
                  </a:lnTo>
                  <a:lnTo>
                    <a:pt x="1681" y="3412"/>
                  </a:lnTo>
                  <a:lnTo>
                    <a:pt x="1761" y="3412"/>
                  </a:lnTo>
                  <a:lnTo>
                    <a:pt x="1761" y="3392"/>
                  </a:lnTo>
                  <a:moveTo>
                    <a:pt x="1901" y="4072"/>
                  </a:moveTo>
                  <a:lnTo>
                    <a:pt x="1821" y="4072"/>
                  </a:lnTo>
                  <a:lnTo>
                    <a:pt x="1821" y="4092"/>
                  </a:lnTo>
                  <a:lnTo>
                    <a:pt x="1901" y="4092"/>
                  </a:lnTo>
                  <a:lnTo>
                    <a:pt x="1901" y="4072"/>
                  </a:lnTo>
                  <a:moveTo>
                    <a:pt x="1901" y="3392"/>
                  </a:moveTo>
                  <a:lnTo>
                    <a:pt x="1821" y="3392"/>
                  </a:lnTo>
                  <a:lnTo>
                    <a:pt x="1821" y="3412"/>
                  </a:lnTo>
                  <a:lnTo>
                    <a:pt x="1901" y="3412"/>
                  </a:lnTo>
                  <a:lnTo>
                    <a:pt x="1901" y="3392"/>
                  </a:lnTo>
                  <a:moveTo>
                    <a:pt x="2041" y="4072"/>
                  </a:moveTo>
                  <a:lnTo>
                    <a:pt x="1961" y="4072"/>
                  </a:lnTo>
                  <a:lnTo>
                    <a:pt x="1961" y="4092"/>
                  </a:lnTo>
                  <a:lnTo>
                    <a:pt x="2041" y="4092"/>
                  </a:lnTo>
                  <a:lnTo>
                    <a:pt x="2041" y="4072"/>
                  </a:lnTo>
                  <a:moveTo>
                    <a:pt x="2041" y="3392"/>
                  </a:moveTo>
                  <a:lnTo>
                    <a:pt x="1961" y="3392"/>
                  </a:lnTo>
                  <a:lnTo>
                    <a:pt x="1961" y="3412"/>
                  </a:lnTo>
                  <a:lnTo>
                    <a:pt x="2041" y="3412"/>
                  </a:lnTo>
                  <a:lnTo>
                    <a:pt x="2041" y="3392"/>
                  </a:lnTo>
                  <a:moveTo>
                    <a:pt x="2181" y="4072"/>
                  </a:moveTo>
                  <a:lnTo>
                    <a:pt x="2101" y="4072"/>
                  </a:lnTo>
                  <a:lnTo>
                    <a:pt x="2101" y="4092"/>
                  </a:lnTo>
                  <a:lnTo>
                    <a:pt x="2181" y="4092"/>
                  </a:lnTo>
                  <a:lnTo>
                    <a:pt x="2181" y="4072"/>
                  </a:lnTo>
                  <a:moveTo>
                    <a:pt x="2181" y="3392"/>
                  </a:moveTo>
                  <a:lnTo>
                    <a:pt x="2101" y="3392"/>
                  </a:lnTo>
                  <a:lnTo>
                    <a:pt x="2101" y="3412"/>
                  </a:lnTo>
                  <a:lnTo>
                    <a:pt x="2181" y="3412"/>
                  </a:lnTo>
                  <a:lnTo>
                    <a:pt x="2181" y="3392"/>
                  </a:lnTo>
                  <a:moveTo>
                    <a:pt x="2321" y="4072"/>
                  </a:moveTo>
                  <a:lnTo>
                    <a:pt x="2241" y="4072"/>
                  </a:lnTo>
                  <a:lnTo>
                    <a:pt x="2241" y="4092"/>
                  </a:lnTo>
                  <a:lnTo>
                    <a:pt x="2321" y="4092"/>
                  </a:lnTo>
                  <a:lnTo>
                    <a:pt x="2321" y="4072"/>
                  </a:lnTo>
                  <a:moveTo>
                    <a:pt x="2321" y="3392"/>
                  </a:moveTo>
                  <a:lnTo>
                    <a:pt x="2241" y="3392"/>
                  </a:lnTo>
                  <a:lnTo>
                    <a:pt x="2241" y="3412"/>
                  </a:lnTo>
                  <a:lnTo>
                    <a:pt x="2321" y="3412"/>
                  </a:lnTo>
                  <a:lnTo>
                    <a:pt x="2321" y="3392"/>
                  </a:lnTo>
                  <a:moveTo>
                    <a:pt x="2461" y="4072"/>
                  </a:moveTo>
                  <a:lnTo>
                    <a:pt x="2381" y="4072"/>
                  </a:lnTo>
                  <a:lnTo>
                    <a:pt x="2381" y="4092"/>
                  </a:lnTo>
                  <a:lnTo>
                    <a:pt x="2461" y="4092"/>
                  </a:lnTo>
                  <a:lnTo>
                    <a:pt x="2461" y="4072"/>
                  </a:lnTo>
                  <a:moveTo>
                    <a:pt x="2461" y="3392"/>
                  </a:moveTo>
                  <a:lnTo>
                    <a:pt x="2381" y="3392"/>
                  </a:lnTo>
                  <a:lnTo>
                    <a:pt x="2381" y="3412"/>
                  </a:lnTo>
                  <a:lnTo>
                    <a:pt x="2461" y="3412"/>
                  </a:lnTo>
                  <a:lnTo>
                    <a:pt x="2461" y="3392"/>
                  </a:lnTo>
                  <a:moveTo>
                    <a:pt x="2601" y="4072"/>
                  </a:moveTo>
                  <a:lnTo>
                    <a:pt x="2521" y="4072"/>
                  </a:lnTo>
                  <a:lnTo>
                    <a:pt x="2521" y="4092"/>
                  </a:lnTo>
                  <a:lnTo>
                    <a:pt x="2601" y="4092"/>
                  </a:lnTo>
                  <a:lnTo>
                    <a:pt x="2601" y="4072"/>
                  </a:lnTo>
                  <a:moveTo>
                    <a:pt x="2601" y="3392"/>
                  </a:moveTo>
                  <a:lnTo>
                    <a:pt x="2521" y="3392"/>
                  </a:lnTo>
                  <a:lnTo>
                    <a:pt x="2521" y="3412"/>
                  </a:lnTo>
                  <a:lnTo>
                    <a:pt x="2601" y="3412"/>
                  </a:lnTo>
                  <a:lnTo>
                    <a:pt x="2601" y="3392"/>
                  </a:lnTo>
                  <a:moveTo>
                    <a:pt x="2741" y="4072"/>
                  </a:moveTo>
                  <a:lnTo>
                    <a:pt x="2661" y="4072"/>
                  </a:lnTo>
                  <a:lnTo>
                    <a:pt x="2661" y="4092"/>
                  </a:lnTo>
                  <a:lnTo>
                    <a:pt x="2741" y="4092"/>
                  </a:lnTo>
                  <a:lnTo>
                    <a:pt x="2741" y="4072"/>
                  </a:lnTo>
                  <a:moveTo>
                    <a:pt x="2741" y="3392"/>
                  </a:moveTo>
                  <a:lnTo>
                    <a:pt x="2661" y="3392"/>
                  </a:lnTo>
                  <a:lnTo>
                    <a:pt x="2661" y="3412"/>
                  </a:lnTo>
                  <a:lnTo>
                    <a:pt x="2741" y="3412"/>
                  </a:lnTo>
                  <a:lnTo>
                    <a:pt x="2741" y="3392"/>
                  </a:lnTo>
                  <a:moveTo>
                    <a:pt x="2881" y="4072"/>
                  </a:moveTo>
                  <a:lnTo>
                    <a:pt x="2801" y="4072"/>
                  </a:lnTo>
                  <a:lnTo>
                    <a:pt x="2801" y="4092"/>
                  </a:lnTo>
                  <a:lnTo>
                    <a:pt x="2881" y="4092"/>
                  </a:lnTo>
                  <a:lnTo>
                    <a:pt x="2881" y="4072"/>
                  </a:lnTo>
                  <a:moveTo>
                    <a:pt x="2881" y="3392"/>
                  </a:moveTo>
                  <a:lnTo>
                    <a:pt x="2801" y="3392"/>
                  </a:lnTo>
                  <a:lnTo>
                    <a:pt x="2801" y="3412"/>
                  </a:lnTo>
                  <a:lnTo>
                    <a:pt x="2881" y="3412"/>
                  </a:lnTo>
                  <a:lnTo>
                    <a:pt x="2881" y="3392"/>
                  </a:lnTo>
                  <a:moveTo>
                    <a:pt x="3021" y="4072"/>
                  </a:moveTo>
                  <a:lnTo>
                    <a:pt x="2941" y="4072"/>
                  </a:lnTo>
                  <a:lnTo>
                    <a:pt x="2941" y="4092"/>
                  </a:lnTo>
                  <a:lnTo>
                    <a:pt x="3021" y="4092"/>
                  </a:lnTo>
                  <a:lnTo>
                    <a:pt x="3021" y="4072"/>
                  </a:lnTo>
                  <a:moveTo>
                    <a:pt x="3021" y="3392"/>
                  </a:moveTo>
                  <a:lnTo>
                    <a:pt x="2941" y="3392"/>
                  </a:lnTo>
                  <a:lnTo>
                    <a:pt x="2941" y="3412"/>
                  </a:lnTo>
                  <a:lnTo>
                    <a:pt x="3021" y="3412"/>
                  </a:lnTo>
                  <a:lnTo>
                    <a:pt x="3021" y="3392"/>
                  </a:lnTo>
                  <a:moveTo>
                    <a:pt x="3161" y="4072"/>
                  </a:moveTo>
                  <a:lnTo>
                    <a:pt x="3081" y="4072"/>
                  </a:lnTo>
                  <a:lnTo>
                    <a:pt x="3081" y="4092"/>
                  </a:lnTo>
                  <a:lnTo>
                    <a:pt x="3161" y="4092"/>
                  </a:lnTo>
                  <a:lnTo>
                    <a:pt x="3161" y="4072"/>
                  </a:lnTo>
                  <a:moveTo>
                    <a:pt x="3161" y="3392"/>
                  </a:moveTo>
                  <a:lnTo>
                    <a:pt x="3081" y="3392"/>
                  </a:lnTo>
                  <a:lnTo>
                    <a:pt x="3081" y="3412"/>
                  </a:lnTo>
                  <a:lnTo>
                    <a:pt x="3161" y="3412"/>
                  </a:lnTo>
                  <a:lnTo>
                    <a:pt x="3161" y="3392"/>
                  </a:lnTo>
                  <a:moveTo>
                    <a:pt x="3301" y="4072"/>
                  </a:moveTo>
                  <a:lnTo>
                    <a:pt x="3221" y="4072"/>
                  </a:lnTo>
                  <a:lnTo>
                    <a:pt x="3221" y="4092"/>
                  </a:lnTo>
                  <a:lnTo>
                    <a:pt x="3301" y="4092"/>
                  </a:lnTo>
                  <a:lnTo>
                    <a:pt x="3301" y="4072"/>
                  </a:lnTo>
                  <a:moveTo>
                    <a:pt x="3301" y="3392"/>
                  </a:moveTo>
                  <a:lnTo>
                    <a:pt x="3221" y="3392"/>
                  </a:lnTo>
                  <a:lnTo>
                    <a:pt x="3221" y="3412"/>
                  </a:lnTo>
                  <a:lnTo>
                    <a:pt x="3301" y="3412"/>
                  </a:lnTo>
                  <a:lnTo>
                    <a:pt x="3301" y="3392"/>
                  </a:lnTo>
                  <a:moveTo>
                    <a:pt x="3441" y="4072"/>
                  </a:moveTo>
                  <a:lnTo>
                    <a:pt x="3361" y="4072"/>
                  </a:lnTo>
                  <a:lnTo>
                    <a:pt x="3361" y="4092"/>
                  </a:lnTo>
                  <a:lnTo>
                    <a:pt x="3441" y="4092"/>
                  </a:lnTo>
                  <a:lnTo>
                    <a:pt x="3441" y="4072"/>
                  </a:lnTo>
                  <a:moveTo>
                    <a:pt x="3441" y="3392"/>
                  </a:moveTo>
                  <a:lnTo>
                    <a:pt x="3361" y="3392"/>
                  </a:lnTo>
                  <a:lnTo>
                    <a:pt x="3361" y="3412"/>
                  </a:lnTo>
                  <a:lnTo>
                    <a:pt x="3441" y="3412"/>
                  </a:lnTo>
                  <a:lnTo>
                    <a:pt x="3441" y="3392"/>
                  </a:lnTo>
                  <a:moveTo>
                    <a:pt x="3581" y="4072"/>
                  </a:moveTo>
                  <a:lnTo>
                    <a:pt x="3501" y="4072"/>
                  </a:lnTo>
                  <a:lnTo>
                    <a:pt x="3501" y="4092"/>
                  </a:lnTo>
                  <a:lnTo>
                    <a:pt x="3581" y="4092"/>
                  </a:lnTo>
                  <a:lnTo>
                    <a:pt x="3581" y="4072"/>
                  </a:lnTo>
                  <a:moveTo>
                    <a:pt x="3581" y="3392"/>
                  </a:moveTo>
                  <a:lnTo>
                    <a:pt x="3501" y="3392"/>
                  </a:lnTo>
                  <a:lnTo>
                    <a:pt x="3501" y="3412"/>
                  </a:lnTo>
                  <a:lnTo>
                    <a:pt x="3581" y="3412"/>
                  </a:lnTo>
                  <a:lnTo>
                    <a:pt x="3581" y="3392"/>
                  </a:lnTo>
                  <a:moveTo>
                    <a:pt x="3721" y="4072"/>
                  </a:moveTo>
                  <a:lnTo>
                    <a:pt x="3641" y="4072"/>
                  </a:lnTo>
                  <a:lnTo>
                    <a:pt x="3641" y="4092"/>
                  </a:lnTo>
                  <a:lnTo>
                    <a:pt x="3721" y="4092"/>
                  </a:lnTo>
                  <a:lnTo>
                    <a:pt x="3721" y="4072"/>
                  </a:lnTo>
                  <a:moveTo>
                    <a:pt x="3721" y="3392"/>
                  </a:moveTo>
                  <a:lnTo>
                    <a:pt x="3641" y="3392"/>
                  </a:lnTo>
                  <a:lnTo>
                    <a:pt x="3641" y="3412"/>
                  </a:lnTo>
                  <a:lnTo>
                    <a:pt x="3721" y="3412"/>
                  </a:lnTo>
                  <a:lnTo>
                    <a:pt x="3721" y="3392"/>
                  </a:lnTo>
                  <a:moveTo>
                    <a:pt x="3861" y="4072"/>
                  </a:moveTo>
                  <a:lnTo>
                    <a:pt x="3781" y="4072"/>
                  </a:lnTo>
                  <a:lnTo>
                    <a:pt x="3781" y="4092"/>
                  </a:lnTo>
                  <a:lnTo>
                    <a:pt x="3861" y="4092"/>
                  </a:lnTo>
                  <a:lnTo>
                    <a:pt x="3861" y="4072"/>
                  </a:lnTo>
                  <a:moveTo>
                    <a:pt x="3861" y="3392"/>
                  </a:moveTo>
                  <a:lnTo>
                    <a:pt x="3781" y="3392"/>
                  </a:lnTo>
                  <a:lnTo>
                    <a:pt x="3781" y="3412"/>
                  </a:lnTo>
                  <a:lnTo>
                    <a:pt x="3861" y="3412"/>
                  </a:lnTo>
                  <a:lnTo>
                    <a:pt x="3861" y="3392"/>
                  </a:lnTo>
                  <a:moveTo>
                    <a:pt x="4001" y="4072"/>
                  </a:moveTo>
                  <a:lnTo>
                    <a:pt x="3921" y="4072"/>
                  </a:lnTo>
                  <a:lnTo>
                    <a:pt x="3921" y="4092"/>
                  </a:lnTo>
                  <a:lnTo>
                    <a:pt x="4001" y="4092"/>
                  </a:lnTo>
                  <a:lnTo>
                    <a:pt x="4001" y="4072"/>
                  </a:lnTo>
                  <a:moveTo>
                    <a:pt x="4001" y="3392"/>
                  </a:moveTo>
                  <a:lnTo>
                    <a:pt x="3921" y="3392"/>
                  </a:lnTo>
                  <a:lnTo>
                    <a:pt x="3921" y="3412"/>
                  </a:lnTo>
                  <a:lnTo>
                    <a:pt x="4001" y="3412"/>
                  </a:lnTo>
                  <a:lnTo>
                    <a:pt x="4001" y="3392"/>
                  </a:lnTo>
                  <a:moveTo>
                    <a:pt x="4141" y="4072"/>
                  </a:moveTo>
                  <a:lnTo>
                    <a:pt x="4061" y="4072"/>
                  </a:lnTo>
                  <a:lnTo>
                    <a:pt x="4061" y="4092"/>
                  </a:lnTo>
                  <a:lnTo>
                    <a:pt x="4141" y="4092"/>
                  </a:lnTo>
                  <a:lnTo>
                    <a:pt x="4141" y="4072"/>
                  </a:lnTo>
                  <a:moveTo>
                    <a:pt x="4141" y="3392"/>
                  </a:moveTo>
                  <a:lnTo>
                    <a:pt x="4061" y="3392"/>
                  </a:lnTo>
                  <a:lnTo>
                    <a:pt x="4061" y="3412"/>
                  </a:lnTo>
                  <a:lnTo>
                    <a:pt x="4141" y="3412"/>
                  </a:lnTo>
                  <a:lnTo>
                    <a:pt x="4141" y="3392"/>
                  </a:lnTo>
                  <a:moveTo>
                    <a:pt x="4281" y="4072"/>
                  </a:moveTo>
                  <a:lnTo>
                    <a:pt x="4201" y="4072"/>
                  </a:lnTo>
                  <a:lnTo>
                    <a:pt x="4201" y="4092"/>
                  </a:lnTo>
                  <a:lnTo>
                    <a:pt x="4281" y="4092"/>
                  </a:lnTo>
                  <a:lnTo>
                    <a:pt x="4281" y="4072"/>
                  </a:lnTo>
                  <a:moveTo>
                    <a:pt x="4281" y="3392"/>
                  </a:moveTo>
                  <a:lnTo>
                    <a:pt x="4201" y="3392"/>
                  </a:lnTo>
                  <a:lnTo>
                    <a:pt x="4201" y="3412"/>
                  </a:lnTo>
                  <a:lnTo>
                    <a:pt x="4281" y="3412"/>
                  </a:lnTo>
                  <a:lnTo>
                    <a:pt x="4281" y="3392"/>
                  </a:lnTo>
                  <a:moveTo>
                    <a:pt x="4421" y="4072"/>
                  </a:moveTo>
                  <a:lnTo>
                    <a:pt x="4341" y="4072"/>
                  </a:lnTo>
                  <a:lnTo>
                    <a:pt x="4341" y="4092"/>
                  </a:lnTo>
                  <a:lnTo>
                    <a:pt x="4421" y="4092"/>
                  </a:lnTo>
                  <a:lnTo>
                    <a:pt x="4421" y="4072"/>
                  </a:lnTo>
                  <a:moveTo>
                    <a:pt x="4421" y="3392"/>
                  </a:moveTo>
                  <a:lnTo>
                    <a:pt x="4341" y="3392"/>
                  </a:lnTo>
                  <a:lnTo>
                    <a:pt x="4341" y="3412"/>
                  </a:lnTo>
                  <a:lnTo>
                    <a:pt x="4421" y="3412"/>
                  </a:lnTo>
                  <a:lnTo>
                    <a:pt x="4421" y="3392"/>
                  </a:lnTo>
                  <a:moveTo>
                    <a:pt x="4561" y="4072"/>
                  </a:moveTo>
                  <a:lnTo>
                    <a:pt x="4481" y="4072"/>
                  </a:lnTo>
                  <a:lnTo>
                    <a:pt x="4481" y="4092"/>
                  </a:lnTo>
                  <a:lnTo>
                    <a:pt x="4561" y="4092"/>
                  </a:lnTo>
                  <a:lnTo>
                    <a:pt x="4561" y="4072"/>
                  </a:lnTo>
                  <a:moveTo>
                    <a:pt x="4561" y="3392"/>
                  </a:moveTo>
                  <a:lnTo>
                    <a:pt x="4481" y="3392"/>
                  </a:lnTo>
                  <a:lnTo>
                    <a:pt x="4481" y="3412"/>
                  </a:lnTo>
                  <a:lnTo>
                    <a:pt x="4561" y="3412"/>
                  </a:lnTo>
                  <a:lnTo>
                    <a:pt x="4561" y="3392"/>
                  </a:lnTo>
                  <a:moveTo>
                    <a:pt x="4701" y="4072"/>
                  </a:moveTo>
                  <a:lnTo>
                    <a:pt x="4621" y="4072"/>
                  </a:lnTo>
                  <a:lnTo>
                    <a:pt x="4621" y="4092"/>
                  </a:lnTo>
                  <a:lnTo>
                    <a:pt x="4701" y="4092"/>
                  </a:lnTo>
                  <a:lnTo>
                    <a:pt x="4701" y="4072"/>
                  </a:lnTo>
                  <a:moveTo>
                    <a:pt x="4701" y="3392"/>
                  </a:moveTo>
                  <a:lnTo>
                    <a:pt x="4621" y="3392"/>
                  </a:lnTo>
                  <a:lnTo>
                    <a:pt x="4621" y="3412"/>
                  </a:lnTo>
                  <a:lnTo>
                    <a:pt x="4701" y="3412"/>
                  </a:lnTo>
                  <a:lnTo>
                    <a:pt x="4701" y="3392"/>
                  </a:lnTo>
                  <a:moveTo>
                    <a:pt x="4841" y="4072"/>
                  </a:moveTo>
                  <a:lnTo>
                    <a:pt x="4761" y="4072"/>
                  </a:lnTo>
                  <a:lnTo>
                    <a:pt x="4761" y="4092"/>
                  </a:lnTo>
                  <a:lnTo>
                    <a:pt x="4841" y="4092"/>
                  </a:lnTo>
                  <a:lnTo>
                    <a:pt x="4841" y="4072"/>
                  </a:lnTo>
                  <a:moveTo>
                    <a:pt x="4841" y="3392"/>
                  </a:moveTo>
                  <a:lnTo>
                    <a:pt x="4761" y="3392"/>
                  </a:lnTo>
                  <a:lnTo>
                    <a:pt x="4761" y="3412"/>
                  </a:lnTo>
                  <a:lnTo>
                    <a:pt x="4841" y="3412"/>
                  </a:lnTo>
                  <a:lnTo>
                    <a:pt x="4841" y="3392"/>
                  </a:lnTo>
                  <a:moveTo>
                    <a:pt x="4981" y="4072"/>
                  </a:moveTo>
                  <a:lnTo>
                    <a:pt x="4901" y="4072"/>
                  </a:lnTo>
                  <a:lnTo>
                    <a:pt x="4901" y="4092"/>
                  </a:lnTo>
                  <a:lnTo>
                    <a:pt x="4981" y="4092"/>
                  </a:lnTo>
                  <a:lnTo>
                    <a:pt x="4981" y="4072"/>
                  </a:lnTo>
                  <a:moveTo>
                    <a:pt x="4981" y="3392"/>
                  </a:moveTo>
                  <a:lnTo>
                    <a:pt x="4901" y="3392"/>
                  </a:lnTo>
                  <a:lnTo>
                    <a:pt x="4901" y="3412"/>
                  </a:lnTo>
                  <a:lnTo>
                    <a:pt x="4981" y="3412"/>
                  </a:lnTo>
                  <a:lnTo>
                    <a:pt x="4981" y="3392"/>
                  </a:lnTo>
                  <a:moveTo>
                    <a:pt x="5121" y="4072"/>
                  </a:moveTo>
                  <a:lnTo>
                    <a:pt x="5041" y="4072"/>
                  </a:lnTo>
                  <a:lnTo>
                    <a:pt x="5041" y="4092"/>
                  </a:lnTo>
                  <a:lnTo>
                    <a:pt x="5121" y="4092"/>
                  </a:lnTo>
                  <a:lnTo>
                    <a:pt x="5121" y="4072"/>
                  </a:lnTo>
                  <a:moveTo>
                    <a:pt x="5121" y="3392"/>
                  </a:moveTo>
                  <a:lnTo>
                    <a:pt x="5041" y="3392"/>
                  </a:lnTo>
                  <a:lnTo>
                    <a:pt x="5041" y="3412"/>
                  </a:lnTo>
                  <a:lnTo>
                    <a:pt x="5121" y="3412"/>
                  </a:lnTo>
                  <a:lnTo>
                    <a:pt x="5121" y="3392"/>
                  </a:lnTo>
                  <a:moveTo>
                    <a:pt x="5261" y="4072"/>
                  </a:moveTo>
                  <a:lnTo>
                    <a:pt x="5181" y="4072"/>
                  </a:lnTo>
                  <a:lnTo>
                    <a:pt x="5181" y="4092"/>
                  </a:lnTo>
                  <a:lnTo>
                    <a:pt x="5261" y="4092"/>
                  </a:lnTo>
                  <a:lnTo>
                    <a:pt x="5261" y="4072"/>
                  </a:lnTo>
                  <a:moveTo>
                    <a:pt x="5261" y="3392"/>
                  </a:moveTo>
                  <a:lnTo>
                    <a:pt x="5181" y="3392"/>
                  </a:lnTo>
                  <a:lnTo>
                    <a:pt x="5181" y="3412"/>
                  </a:lnTo>
                  <a:lnTo>
                    <a:pt x="5261" y="3412"/>
                  </a:lnTo>
                  <a:lnTo>
                    <a:pt x="5261" y="3392"/>
                  </a:lnTo>
                  <a:moveTo>
                    <a:pt x="5401" y="4072"/>
                  </a:moveTo>
                  <a:lnTo>
                    <a:pt x="5321" y="4072"/>
                  </a:lnTo>
                  <a:lnTo>
                    <a:pt x="5321" y="4092"/>
                  </a:lnTo>
                  <a:lnTo>
                    <a:pt x="5401" y="4092"/>
                  </a:lnTo>
                  <a:lnTo>
                    <a:pt x="5401" y="4072"/>
                  </a:lnTo>
                  <a:moveTo>
                    <a:pt x="5401" y="3392"/>
                  </a:moveTo>
                  <a:lnTo>
                    <a:pt x="5321" y="3392"/>
                  </a:lnTo>
                  <a:lnTo>
                    <a:pt x="5321" y="3412"/>
                  </a:lnTo>
                  <a:lnTo>
                    <a:pt x="5401" y="3412"/>
                  </a:lnTo>
                  <a:lnTo>
                    <a:pt x="5401" y="3392"/>
                  </a:lnTo>
                  <a:moveTo>
                    <a:pt x="5541" y="4072"/>
                  </a:moveTo>
                  <a:lnTo>
                    <a:pt x="5461" y="4072"/>
                  </a:lnTo>
                  <a:lnTo>
                    <a:pt x="5461" y="4092"/>
                  </a:lnTo>
                  <a:lnTo>
                    <a:pt x="5541" y="4092"/>
                  </a:lnTo>
                  <a:lnTo>
                    <a:pt x="5541" y="4072"/>
                  </a:lnTo>
                  <a:moveTo>
                    <a:pt x="5541" y="3392"/>
                  </a:moveTo>
                  <a:lnTo>
                    <a:pt x="5461" y="3392"/>
                  </a:lnTo>
                  <a:lnTo>
                    <a:pt x="5461" y="3412"/>
                  </a:lnTo>
                  <a:lnTo>
                    <a:pt x="5541" y="3412"/>
                  </a:lnTo>
                  <a:lnTo>
                    <a:pt x="5541" y="3392"/>
                  </a:lnTo>
                  <a:moveTo>
                    <a:pt x="5681" y="4072"/>
                  </a:moveTo>
                  <a:lnTo>
                    <a:pt x="5601" y="4072"/>
                  </a:lnTo>
                  <a:lnTo>
                    <a:pt x="5601" y="4092"/>
                  </a:lnTo>
                  <a:lnTo>
                    <a:pt x="5681" y="4092"/>
                  </a:lnTo>
                  <a:lnTo>
                    <a:pt x="5681" y="4072"/>
                  </a:lnTo>
                  <a:moveTo>
                    <a:pt x="5681" y="3392"/>
                  </a:moveTo>
                  <a:lnTo>
                    <a:pt x="5601" y="3392"/>
                  </a:lnTo>
                  <a:lnTo>
                    <a:pt x="5601" y="3412"/>
                  </a:lnTo>
                  <a:lnTo>
                    <a:pt x="5681" y="3412"/>
                  </a:lnTo>
                  <a:lnTo>
                    <a:pt x="5681" y="3392"/>
                  </a:lnTo>
                  <a:moveTo>
                    <a:pt x="5821" y="4072"/>
                  </a:moveTo>
                  <a:lnTo>
                    <a:pt x="5741" y="4072"/>
                  </a:lnTo>
                  <a:lnTo>
                    <a:pt x="5741" y="4092"/>
                  </a:lnTo>
                  <a:lnTo>
                    <a:pt x="5821" y="4092"/>
                  </a:lnTo>
                  <a:lnTo>
                    <a:pt x="5821" y="4072"/>
                  </a:lnTo>
                  <a:moveTo>
                    <a:pt x="5821" y="3392"/>
                  </a:moveTo>
                  <a:lnTo>
                    <a:pt x="5741" y="3392"/>
                  </a:lnTo>
                  <a:lnTo>
                    <a:pt x="5741" y="3412"/>
                  </a:lnTo>
                  <a:lnTo>
                    <a:pt x="5821" y="3412"/>
                  </a:lnTo>
                  <a:lnTo>
                    <a:pt x="5821" y="3392"/>
                  </a:lnTo>
                  <a:moveTo>
                    <a:pt x="5961" y="4072"/>
                  </a:moveTo>
                  <a:lnTo>
                    <a:pt x="5881" y="4072"/>
                  </a:lnTo>
                  <a:lnTo>
                    <a:pt x="5881" y="4092"/>
                  </a:lnTo>
                  <a:lnTo>
                    <a:pt x="5961" y="4092"/>
                  </a:lnTo>
                  <a:lnTo>
                    <a:pt x="5961" y="4072"/>
                  </a:lnTo>
                  <a:moveTo>
                    <a:pt x="5961" y="3392"/>
                  </a:moveTo>
                  <a:lnTo>
                    <a:pt x="5881" y="3392"/>
                  </a:lnTo>
                  <a:lnTo>
                    <a:pt x="5881" y="3412"/>
                  </a:lnTo>
                  <a:lnTo>
                    <a:pt x="5961" y="3412"/>
                  </a:lnTo>
                  <a:lnTo>
                    <a:pt x="5961" y="3392"/>
                  </a:lnTo>
                  <a:moveTo>
                    <a:pt x="6101" y="4072"/>
                  </a:moveTo>
                  <a:lnTo>
                    <a:pt x="6021" y="4072"/>
                  </a:lnTo>
                  <a:lnTo>
                    <a:pt x="6021" y="4092"/>
                  </a:lnTo>
                  <a:lnTo>
                    <a:pt x="6101" y="4092"/>
                  </a:lnTo>
                  <a:lnTo>
                    <a:pt x="6101" y="4072"/>
                  </a:lnTo>
                  <a:moveTo>
                    <a:pt x="6101" y="3392"/>
                  </a:moveTo>
                  <a:lnTo>
                    <a:pt x="6021" y="3392"/>
                  </a:lnTo>
                  <a:lnTo>
                    <a:pt x="6021" y="3412"/>
                  </a:lnTo>
                  <a:lnTo>
                    <a:pt x="6101" y="3412"/>
                  </a:lnTo>
                  <a:lnTo>
                    <a:pt x="6101" y="3392"/>
                  </a:lnTo>
                  <a:moveTo>
                    <a:pt x="6241" y="4072"/>
                  </a:moveTo>
                  <a:lnTo>
                    <a:pt x="6161" y="4072"/>
                  </a:lnTo>
                  <a:lnTo>
                    <a:pt x="6161" y="4092"/>
                  </a:lnTo>
                  <a:lnTo>
                    <a:pt x="6241" y="4092"/>
                  </a:lnTo>
                  <a:lnTo>
                    <a:pt x="6241" y="4072"/>
                  </a:lnTo>
                  <a:moveTo>
                    <a:pt x="6241" y="3392"/>
                  </a:moveTo>
                  <a:lnTo>
                    <a:pt x="6161" y="3392"/>
                  </a:lnTo>
                  <a:lnTo>
                    <a:pt x="6161" y="3412"/>
                  </a:lnTo>
                  <a:lnTo>
                    <a:pt x="6241" y="3412"/>
                  </a:lnTo>
                  <a:lnTo>
                    <a:pt x="6241" y="3392"/>
                  </a:lnTo>
                  <a:moveTo>
                    <a:pt x="6381" y="4072"/>
                  </a:moveTo>
                  <a:lnTo>
                    <a:pt x="6301" y="4072"/>
                  </a:lnTo>
                  <a:lnTo>
                    <a:pt x="6301" y="4092"/>
                  </a:lnTo>
                  <a:lnTo>
                    <a:pt x="6381" y="4092"/>
                  </a:lnTo>
                  <a:lnTo>
                    <a:pt x="6381" y="4072"/>
                  </a:lnTo>
                  <a:moveTo>
                    <a:pt x="6381" y="3392"/>
                  </a:moveTo>
                  <a:lnTo>
                    <a:pt x="6301" y="3392"/>
                  </a:lnTo>
                  <a:lnTo>
                    <a:pt x="6301" y="3412"/>
                  </a:lnTo>
                  <a:lnTo>
                    <a:pt x="6381" y="3412"/>
                  </a:lnTo>
                  <a:lnTo>
                    <a:pt x="6381" y="3392"/>
                  </a:lnTo>
                  <a:moveTo>
                    <a:pt x="6521" y="4072"/>
                  </a:moveTo>
                  <a:lnTo>
                    <a:pt x="6441" y="4072"/>
                  </a:lnTo>
                  <a:lnTo>
                    <a:pt x="6441" y="4092"/>
                  </a:lnTo>
                  <a:lnTo>
                    <a:pt x="6521" y="4092"/>
                  </a:lnTo>
                  <a:lnTo>
                    <a:pt x="6521" y="4072"/>
                  </a:lnTo>
                  <a:moveTo>
                    <a:pt x="6521" y="3392"/>
                  </a:moveTo>
                  <a:lnTo>
                    <a:pt x="6441" y="3392"/>
                  </a:lnTo>
                  <a:lnTo>
                    <a:pt x="6441" y="3412"/>
                  </a:lnTo>
                  <a:lnTo>
                    <a:pt x="6521" y="3412"/>
                  </a:lnTo>
                  <a:lnTo>
                    <a:pt x="6521" y="3392"/>
                  </a:lnTo>
                  <a:moveTo>
                    <a:pt x="6661" y="4072"/>
                  </a:moveTo>
                  <a:lnTo>
                    <a:pt x="6581" y="4072"/>
                  </a:lnTo>
                  <a:lnTo>
                    <a:pt x="6581" y="4092"/>
                  </a:lnTo>
                  <a:lnTo>
                    <a:pt x="6661" y="4092"/>
                  </a:lnTo>
                  <a:lnTo>
                    <a:pt x="6661" y="4072"/>
                  </a:lnTo>
                  <a:moveTo>
                    <a:pt x="6661" y="3392"/>
                  </a:moveTo>
                  <a:lnTo>
                    <a:pt x="6581" y="3392"/>
                  </a:lnTo>
                  <a:lnTo>
                    <a:pt x="6581" y="3412"/>
                  </a:lnTo>
                  <a:lnTo>
                    <a:pt x="6661" y="3412"/>
                  </a:lnTo>
                  <a:lnTo>
                    <a:pt x="6661" y="3392"/>
                  </a:lnTo>
                  <a:moveTo>
                    <a:pt x="6801" y="4072"/>
                  </a:moveTo>
                  <a:lnTo>
                    <a:pt x="6721" y="4072"/>
                  </a:lnTo>
                  <a:lnTo>
                    <a:pt x="6721" y="4092"/>
                  </a:lnTo>
                  <a:lnTo>
                    <a:pt x="6801" y="4092"/>
                  </a:lnTo>
                  <a:lnTo>
                    <a:pt x="6801" y="4072"/>
                  </a:lnTo>
                  <a:moveTo>
                    <a:pt x="6801" y="3392"/>
                  </a:moveTo>
                  <a:lnTo>
                    <a:pt x="6721" y="3392"/>
                  </a:lnTo>
                  <a:lnTo>
                    <a:pt x="6721" y="3412"/>
                  </a:lnTo>
                  <a:lnTo>
                    <a:pt x="6801" y="3412"/>
                  </a:lnTo>
                  <a:lnTo>
                    <a:pt x="6801" y="3392"/>
                  </a:lnTo>
                  <a:moveTo>
                    <a:pt x="6941" y="4072"/>
                  </a:moveTo>
                  <a:lnTo>
                    <a:pt x="6861" y="4072"/>
                  </a:lnTo>
                  <a:lnTo>
                    <a:pt x="6861" y="4092"/>
                  </a:lnTo>
                  <a:lnTo>
                    <a:pt x="6941" y="4092"/>
                  </a:lnTo>
                  <a:lnTo>
                    <a:pt x="6941" y="4072"/>
                  </a:lnTo>
                  <a:moveTo>
                    <a:pt x="6941" y="3392"/>
                  </a:moveTo>
                  <a:lnTo>
                    <a:pt x="6861" y="3392"/>
                  </a:lnTo>
                  <a:lnTo>
                    <a:pt x="6861" y="3412"/>
                  </a:lnTo>
                  <a:lnTo>
                    <a:pt x="6941" y="3412"/>
                  </a:lnTo>
                  <a:lnTo>
                    <a:pt x="6941" y="3392"/>
                  </a:lnTo>
                  <a:moveTo>
                    <a:pt x="7081" y="4072"/>
                  </a:moveTo>
                  <a:lnTo>
                    <a:pt x="7001" y="4072"/>
                  </a:lnTo>
                  <a:lnTo>
                    <a:pt x="7001" y="4092"/>
                  </a:lnTo>
                  <a:lnTo>
                    <a:pt x="7081" y="4092"/>
                  </a:lnTo>
                  <a:lnTo>
                    <a:pt x="7081" y="4072"/>
                  </a:lnTo>
                  <a:moveTo>
                    <a:pt x="7081" y="3392"/>
                  </a:moveTo>
                  <a:lnTo>
                    <a:pt x="7001" y="3392"/>
                  </a:lnTo>
                  <a:lnTo>
                    <a:pt x="7001" y="3412"/>
                  </a:lnTo>
                  <a:lnTo>
                    <a:pt x="7081" y="3412"/>
                  </a:lnTo>
                  <a:lnTo>
                    <a:pt x="7081" y="3392"/>
                  </a:lnTo>
                  <a:moveTo>
                    <a:pt x="7221" y="4072"/>
                  </a:moveTo>
                  <a:lnTo>
                    <a:pt x="7141" y="4072"/>
                  </a:lnTo>
                  <a:lnTo>
                    <a:pt x="7141" y="4092"/>
                  </a:lnTo>
                  <a:lnTo>
                    <a:pt x="7221" y="4092"/>
                  </a:lnTo>
                  <a:lnTo>
                    <a:pt x="7221" y="4072"/>
                  </a:lnTo>
                  <a:moveTo>
                    <a:pt x="7221" y="3392"/>
                  </a:moveTo>
                  <a:lnTo>
                    <a:pt x="7141" y="3392"/>
                  </a:lnTo>
                  <a:lnTo>
                    <a:pt x="7141" y="3412"/>
                  </a:lnTo>
                  <a:lnTo>
                    <a:pt x="7221" y="3412"/>
                  </a:lnTo>
                  <a:lnTo>
                    <a:pt x="7221" y="3392"/>
                  </a:lnTo>
                  <a:moveTo>
                    <a:pt x="7361" y="4072"/>
                  </a:moveTo>
                  <a:lnTo>
                    <a:pt x="7281" y="4072"/>
                  </a:lnTo>
                  <a:lnTo>
                    <a:pt x="7281" y="4092"/>
                  </a:lnTo>
                  <a:lnTo>
                    <a:pt x="7361" y="4092"/>
                  </a:lnTo>
                  <a:lnTo>
                    <a:pt x="7361" y="4072"/>
                  </a:lnTo>
                  <a:moveTo>
                    <a:pt x="7361" y="3392"/>
                  </a:moveTo>
                  <a:lnTo>
                    <a:pt x="7281" y="3392"/>
                  </a:lnTo>
                  <a:lnTo>
                    <a:pt x="7281" y="3412"/>
                  </a:lnTo>
                  <a:lnTo>
                    <a:pt x="7361" y="3412"/>
                  </a:lnTo>
                  <a:lnTo>
                    <a:pt x="7361" y="3392"/>
                  </a:lnTo>
                  <a:moveTo>
                    <a:pt x="7501" y="4072"/>
                  </a:moveTo>
                  <a:lnTo>
                    <a:pt x="7421" y="4072"/>
                  </a:lnTo>
                  <a:lnTo>
                    <a:pt x="7421" y="4092"/>
                  </a:lnTo>
                  <a:lnTo>
                    <a:pt x="7501" y="4092"/>
                  </a:lnTo>
                  <a:lnTo>
                    <a:pt x="7501" y="4072"/>
                  </a:lnTo>
                  <a:moveTo>
                    <a:pt x="7501" y="3392"/>
                  </a:moveTo>
                  <a:lnTo>
                    <a:pt x="7421" y="3392"/>
                  </a:lnTo>
                  <a:lnTo>
                    <a:pt x="7421" y="3412"/>
                  </a:lnTo>
                  <a:lnTo>
                    <a:pt x="7501" y="3412"/>
                  </a:lnTo>
                  <a:lnTo>
                    <a:pt x="7501" y="3392"/>
                  </a:lnTo>
                  <a:moveTo>
                    <a:pt x="7641" y="4072"/>
                  </a:moveTo>
                  <a:lnTo>
                    <a:pt x="7561" y="4072"/>
                  </a:lnTo>
                  <a:lnTo>
                    <a:pt x="7561" y="4092"/>
                  </a:lnTo>
                  <a:lnTo>
                    <a:pt x="7641" y="4092"/>
                  </a:lnTo>
                  <a:lnTo>
                    <a:pt x="7641" y="4072"/>
                  </a:lnTo>
                  <a:moveTo>
                    <a:pt x="7641" y="3392"/>
                  </a:moveTo>
                  <a:lnTo>
                    <a:pt x="7561" y="3392"/>
                  </a:lnTo>
                  <a:lnTo>
                    <a:pt x="7561" y="3412"/>
                  </a:lnTo>
                  <a:lnTo>
                    <a:pt x="7641" y="3412"/>
                  </a:lnTo>
                  <a:lnTo>
                    <a:pt x="7641" y="3392"/>
                  </a:lnTo>
                  <a:moveTo>
                    <a:pt x="7781" y="4072"/>
                  </a:moveTo>
                  <a:lnTo>
                    <a:pt x="7701" y="4072"/>
                  </a:lnTo>
                  <a:lnTo>
                    <a:pt x="7701" y="4092"/>
                  </a:lnTo>
                  <a:lnTo>
                    <a:pt x="7781" y="4092"/>
                  </a:lnTo>
                  <a:lnTo>
                    <a:pt x="7781" y="4072"/>
                  </a:lnTo>
                  <a:moveTo>
                    <a:pt x="7781" y="3392"/>
                  </a:moveTo>
                  <a:lnTo>
                    <a:pt x="7701" y="3392"/>
                  </a:lnTo>
                  <a:lnTo>
                    <a:pt x="7701" y="3412"/>
                  </a:lnTo>
                  <a:lnTo>
                    <a:pt x="7781" y="3412"/>
                  </a:lnTo>
                  <a:lnTo>
                    <a:pt x="7781" y="3392"/>
                  </a:lnTo>
                  <a:moveTo>
                    <a:pt x="7921" y="4072"/>
                  </a:moveTo>
                  <a:lnTo>
                    <a:pt x="7841" y="4072"/>
                  </a:lnTo>
                  <a:lnTo>
                    <a:pt x="7841" y="4092"/>
                  </a:lnTo>
                  <a:lnTo>
                    <a:pt x="7921" y="4092"/>
                  </a:lnTo>
                  <a:lnTo>
                    <a:pt x="7921" y="4072"/>
                  </a:lnTo>
                  <a:moveTo>
                    <a:pt x="7921" y="3392"/>
                  </a:moveTo>
                  <a:lnTo>
                    <a:pt x="7841" y="3392"/>
                  </a:lnTo>
                  <a:lnTo>
                    <a:pt x="7841" y="3412"/>
                  </a:lnTo>
                  <a:lnTo>
                    <a:pt x="7921" y="3412"/>
                  </a:lnTo>
                  <a:lnTo>
                    <a:pt x="7921" y="3392"/>
                  </a:lnTo>
                  <a:moveTo>
                    <a:pt x="8061" y="4072"/>
                  </a:moveTo>
                  <a:lnTo>
                    <a:pt x="7981" y="4072"/>
                  </a:lnTo>
                  <a:lnTo>
                    <a:pt x="7981" y="4092"/>
                  </a:lnTo>
                  <a:lnTo>
                    <a:pt x="8061" y="4092"/>
                  </a:lnTo>
                  <a:lnTo>
                    <a:pt x="8061" y="4072"/>
                  </a:lnTo>
                  <a:moveTo>
                    <a:pt x="8061" y="3392"/>
                  </a:moveTo>
                  <a:lnTo>
                    <a:pt x="7981" y="3392"/>
                  </a:lnTo>
                  <a:lnTo>
                    <a:pt x="7981" y="3412"/>
                  </a:lnTo>
                  <a:lnTo>
                    <a:pt x="8061" y="3412"/>
                  </a:lnTo>
                  <a:lnTo>
                    <a:pt x="8061" y="3392"/>
                  </a:lnTo>
                  <a:moveTo>
                    <a:pt x="8306" y="4082"/>
                  </a:moveTo>
                  <a:lnTo>
                    <a:pt x="8286" y="4072"/>
                  </a:lnTo>
                  <a:lnTo>
                    <a:pt x="8186" y="4022"/>
                  </a:lnTo>
                  <a:lnTo>
                    <a:pt x="8186" y="4072"/>
                  </a:lnTo>
                  <a:lnTo>
                    <a:pt x="8121" y="4072"/>
                  </a:lnTo>
                  <a:lnTo>
                    <a:pt x="8121" y="4092"/>
                  </a:lnTo>
                  <a:lnTo>
                    <a:pt x="8186" y="4092"/>
                  </a:lnTo>
                  <a:lnTo>
                    <a:pt x="8186" y="4142"/>
                  </a:lnTo>
                  <a:lnTo>
                    <a:pt x="8286" y="4092"/>
                  </a:lnTo>
                  <a:lnTo>
                    <a:pt x="8306" y="4082"/>
                  </a:lnTo>
                  <a:moveTo>
                    <a:pt x="8306" y="3402"/>
                  </a:moveTo>
                  <a:lnTo>
                    <a:pt x="8286" y="3392"/>
                  </a:lnTo>
                  <a:lnTo>
                    <a:pt x="8186" y="3342"/>
                  </a:lnTo>
                  <a:lnTo>
                    <a:pt x="8186" y="3392"/>
                  </a:lnTo>
                  <a:lnTo>
                    <a:pt x="8121" y="3392"/>
                  </a:lnTo>
                  <a:lnTo>
                    <a:pt x="8121" y="3412"/>
                  </a:lnTo>
                  <a:lnTo>
                    <a:pt x="8186" y="3412"/>
                  </a:lnTo>
                  <a:lnTo>
                    <a:pt x="8186" y="3462"/>
                  </a:lnTo>
                  <a:lnTo>
                    <a:pt x="8286" y="3412"/>
                  </a:lnTo>
                  <a:lnTo>
                    <a:pt x="8306" y="3402"/>
                  </a:lnTo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37" name="Picture 10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7802"/>
              <a:ext cx="560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" name="Picture 10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5" y="7802"/>
              <a:ext cx="401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" name="AutoShape 103"/>
            <p:cNvSpPr>
              <a:spLocks/>
            </p:cNvSpPr>
            <p:nvPr/>
          </p:nvSpPr>
          <p:spPr bwMode="auto">
            <a:xfrm>
              <a:off x="1614" y="5760"/>
              <a:ext cx="120" cy="4082"/>
            </a:xfrm>
            <a:custGeom>
              <a:avLst/>
              <a:gdLst>
                <a:gd name="T0" fmla="+- 0 1664 1614"/>
                <a:gd name="T1" fmla="*/ T0 w 120"/>
                <a:gd name="T2" fmla="+- 0 9843 5761"/>
                <a:gd name="T3" fmla="*/ 9843 h 4082"/>
                <a:gd name="T4" fmla="+- 0 1684 1614"/>
                <a:gd name="T5" fmla="*/ T4 w 120"/>
                <a:gd name="T6" fmla="+- 0 9623 5761"/>
                <a:gd name="T7" fmla="*/ 9623 h 4082"/>
                <a:gd name="T8" fmla="+- 0 1684 1614"/>
                <a:gd name="T9" fmla="*/ T8 w 120"/>
                <a:gd name="T10" fmla="+- 0 9703 5761"/>
                <a:gd name="T11" fmla="*/ 9703 h 4082"/>
                <a:gd name="T12" fmla="+- 0 1664 1614"/>
                <a:gd name="T13" fmla="*/ T12 w 120"/>
                <a:gd name="T14" fmla="+- 0 9483 5761"/>
                <a:gd name="T15" fmla="*/ 9483 h 4082"/>
                <a:gd name="T16" fmla="+- 0 1684 1614"/>
                <a:gd name="T17" fmla="*/ T16 w 120"/>
                <a:gd name="T18" fmla="+- 0 9483 5761"/>
                <a:gd name="T19" fmla="*/ 9483 h 4082"/>
                <a:gd name="T20" fmla="+- 0 1664 1614"/>
                <a:gd name="T21" fmla="*/ T20 w 120"/>
                <a:gd name="T22" fmla="+- 0 9423 5761"/>
                <a:gd name="T23" fmla="*/ 9423 h 4082"/>
                <a:gd name="T24" fmla="+- 0 1684 1614"/>
                <a:gd name="T25" fmla="*/ T24 w 120"/>
                <a:gd name="T26" fmla="+- 0 9203 5761"/>
                <a:gd name="T27" fmla="*/ 9203 h 4082"/>
                <a:gd name="T28" fmla="+- 0 1684 1614"/>
                <a:gd name="T29" fmla="*/ T28 w 120"/>
                <a:gd name="T30" fmla="+- 0 9283 5761"/>
                <a:gd name="T31" fmla="*/ 9283 h 4082"/>
                <a:gd name="T32" fmla="+- 0 1664 1614"/>
                <a:gd name="T33" fmla="*/ T32 w 120"/>
                <a:gd name="T34" fmla="+- 0 9063 5761"/>
                <a:gd name="T35" fmla="*/ 9063 h 4082"/>
                <a:gd name="T36" fmla="+- 0 1684 1614"/>
                <a:gd name="T37" fmla="*/ T36 w 120"/>
                <a:gd name="T38" fmla="+- 0 9063 5761"/>
                <a:gd name="T39" fmla="*/ 9063 h 4082"/>
                <a:gd name="T40" fmla="+- 0 1664 1614"/>
                <a:gd name="T41" fmla="*/ T40 w 120"/>
                <a:gd name="T42" fmla="+- 0 9003 5761"/>
                <a:gd name="T43" fmla="*/ 9003 h 4082"/>
                <a:gd name="T44" fmla="+- 0 1684 1614"/>
                <a:gd name="T45" fmla="*/ T44 w 120"/>
                <a:gd name="T46" fmla="+- 0 8783 5761"/>
                <a:gd name="T47" fmla="*/ 8783 h 4082"/>
                <a:gd name="T48" fmla="+- 0 1684 1614"/>
                <a:gd name="T49" fmla="*/ T48 w 120"/>
                <a:gd name="T50" fmla="+- 0 8863 5761"/>
                <a:gd name="T51" fmla="*/ 8863 h 4082"/>
                <a:gd name="T52" fmla="+- 0 1664 1614"/>
                <a:gd name="T53" fmla="*/ T52 w 120"/>
                <a:gd name="T54" fmla="+- 0 8643 5761"/>
                <a:gd name="T55" fmla="*/ 8643 h 4082"/>
                <a:gd name="T56" fmla="+- 0 1684 1614"/>
                <a:gd name="T57" fmla="*/ T56 w 120"/>
                <a:gd name="T58" fmla="+- 0 8643 5761"/>
                <a:gd name="T59" fmla="*/ 8643 h 4082"/>
                <a:gd name="T60" fmla="+- 0 1664 1614"/>
                <a:gd name="T61" fmla="*/ T60 w 120"/>
                <a:gd name="T62" fmla="+- 0 8583 5761"/>
                <a:gd name="T63" fmla="*/ 8583 h 4082"/>
                <a:gd name="T64" fmla="+- 0 1684 1614"/>
                <a:gd name="T65" fmla="*/ T64 w 120"/>
                <a:gd name="T66" fmla="+- 0 8363 5761"/>
                <a:gd name="T67" fmla="*/ 8363 h 4082"/>
                <a:gd name="T68" fmla="+- 0 1684 1614"/>
                <a:gd name="T69" fmla="*/ T68 w 120"/>
                <a:gd name="T70" fmla="+- 0 8443 5761"/>
                <a:gd name="T71" fmla="*/ 8443 h 4082"/>
                <a:gd name="T72" fmla="+- 0 1664 1614"/>
                <a:gd name="T73" fmla="*/ T72 w 120"/>
                <a:gd name="T74" fmla="+- 0 8223 5761"/>
                <a:gd name="T75" fmla="*/ 8223 h 4082"/>
                <a:gd name="T76" fmla="+- 0 1684 1614"/>
                <a:gd name="T77" fmla="*/ T76 w 120"/>
                <a:gd name="T78" fmla="+- 0 8223 5761"/>
                <a:gd name="T79" fmla="*/ 8223 h 4082"/>
                <a:gd name="T80" fmla="+- 0 1664 1614"/>
                <a:gd name="T81" fmla="*/ T80 w 120"/>
                <a:gd name="T82" fmla="+- 0 8163 5761"/>
                <a:gd name="T83" fmla="*/ 8163 h 4082"/>
                <a:gd name="T84" fmla="+- 0 1684 1614"/>
                <a:gd name="T85" fmla="*/ T84 w 120"/>
                <a:gd name="T86" fmla="+- 0 7943 5761"/>
                <a:gd name="T87" fmla="*/ 7943 h 4082"/>
                <a:gd name="T88" fmla="+- 0 1684 1614"/>
                <a:gd name="T89" fmla="*/ T88 w 120"/>
                <a:gd name="T90" fmla="+- 0 8023 5761"/>
                <a:gd name="T91" fmla="*/ 8023 h 4082"/>
                <a:gd name="T92" fmla="+- 0 1664 1614"/>
                <a:gd name="T93" fmla="*/ T92 w 120"/>
                <a:gd name="T94" fmla="+- 0 7803 5761"/>
                <a:gd name="T95" fmla="*/ 7803 h 4082"/>
                <a:gd name="T96" fmla="+- 0 1684 1614"/>
                <a:gd name="T97" fmla="*/ T96 w 120"/>
                <a:gd name="T98" fmla="+- 0 7803 5761"/>
                <a:gd name="T99" fmla="*/ 7803 h 4082"/>
                <a:gd name="T100" fmla="+- 0 1664 1614"/>
                <a:gd name="T101" fmla="*/ T100 w 120"/>
                <a:gd name="T102" fmla="+- 0 7743 5761"/>
                <a:gd name="T103" fmla="*/ 7743 h 4082"/>
                <a:gd name="T104" fmla="+- 0 1684 1614"/>
                <a:gd name="T105" fmla="*/ T104 w 120"/>
                <a:gd name="T106" fmla="+- 0 7523 5761"/>
                <a:gd name="T107" fmla="*/ 7523 h 4082"/>
                <a:gd name="T108" fmla="+- 0 1684 1614"/>
                <a:gd name="T109" fmla="*/ T108 w 120"/>
                <a:gd name="T110" fmla="+- 0 7603 5761"/>
                <a:gd name="T111" fmla="*/ 7603 h 4082"/>
                <a:gd name="T112" fmla="+- 0 1664 1614"/>
                <a:gd name="T113" fmla="*/ T112 w 120"/>
                <a:gd name="T114" fmla="+- 0 7383 5761"/>
                <a:gd name="T115" fmla="*/ 7383 h 4082"/>
                <a:gd name="T116" fmla="+- 0 1684 1614"/>
                <a:gd name="T117" fmla="*/ T116 w 120"/>
                <a:gd name="T118" fmla="+- 0 7383 5761"/>
                <a:gd name="T119" fmla="*/ 7383 h 4082"/>
                <a:gd name="T120" fmla="+- 0 1664 1614"/>
                <a:gd name="T121" fmla="*/ T120 w 120"/>
                <a:gd name="T122" fmla="+- 0 7323 5761"/>
                <a:gd name="T123" fmla="*/ 7323 h 4082"/>
                <a:gd name="T124" fmla="+- 0 1684 1614"/>
                <a:gd name="T125" fmla="*/ T124 w 120"/>
                <a:gd name="T126" fmla="+- 0 7103 5761"/>
                <a:gd name="T127" fmla="*/ 7103 h 4082"/>
                <a:gd name="T128" fmla="+- 0 1684 1614"/>
                <a:gd name="T129" fmla="*/ T128 w 120"/>
                <a:gd name="T130" fmla="+- 0 7183 5761"/>
                <a:gd name="T131" fmla="*/ 7183 h 4082"/>
                <a:gd name="T132" fmla="+- 0 1664 1614"/>
                <a:gd name="T133" fmla="*/ T132 w 120"/>
                <a:gd name="T134" fmla="+- 0 6963 5761"/>
                <a:gd name="T135" fmla="*/ 6963 h 4082"/>
                <a:gd name="T136" fmla="+- 0 1684 1614"/>
                <a:gd name="T137" fmla="*/ T136 w 120"/>
                <a:gd name="T138" fmla="+- 0 6963 5761"/>
                <a:gd name="T139" fmla="*/ 6963 h 4082"/>
                <a:gd name="T140" fmla="+- 0 1664 1614"/>
                <a:gd name="T141" fmla="*/ T140 w 120"/>
                <a:gd name="T142" fmla="+- 0 6903 5761"/>
                <a:gd name="T143" fmla="*/ 6903 h 4082"/>
                <a:gd name="T144" fmla="+- 0 1684 1614"/>
                <a:gd name="T145" fmla="*/ T144 w 120"/>
                <a:gd name="T146" fmla="+- 0 6683 5761"/>
                <a:gd name="T147" fmla="*/ 6683 h 4082"/>
                <a:gd name="T148" fmla="+- 0 1684 1614"/>
                <a:gd name="T149" fmla="*/ T148 w 120"/>
                <a:gd name="T150" fmla="+- 0 6763 5761"/>
                <a:gd name="T151" fmla="*/ 6763 h 4082"/>
                <a:gd name="T152" fmla="+- 0 1664 1614"/>
                <a:gd name="T153" fmla="*/ T152 w 120"/>
                <a:gd name="T154" fmla="+- 0 6543 5761"/>
                <a:gd name="T155" fmla="*/ 6543 h 4082"/>
                <a:gd name="T156" fmla="+- 0 1684 1614"/>
                <a:gd name="T157" fmla="*/ T156 w 120"/>
                <a:gd name="T158" fmla="+- 0 6543 5761"/>
                <a:gd name="T159" fmla="*/ 6543 h 4082"/>
                <a:gd name="T160" fmla="+- 0 1664 1614"/>
                <a:gd name="T161" fmla="*/ T160 w 120"/>
                <a:gd name="T162" fmla="+- 0 6483 5761"/>
                <a:gd name="T163" fmla="*/ 6483 h 4082"/>
                <a:gd name="T164" fmla="+- 0 1684 1614"/>
                <a:gd name="T165" fmla="*/ T164 w 120"/>
                <a:gd name="T166" fmla="+- 0 6263 5761"/>
                <a:gd name="T167" fmla="*/ 6263 h 4082"/>
                <a:gd name="T168" fmla="+- 0 1684 1614"/>
                <a:gd name="T169" fmla="*/ T168 w 120"/>
                <a:gd name="T170" fmla="+- 0 6343 5761"/>
                <a:gd name="T171" fmla="*/ 6343 h 4082"/>
                <a:gd name="T172" fmla="+- 0 1664 1614"/>
                <a:gd name="T173" fmla="*/ T172 w 120"/>
                <a:gd name="T174" fmla="+- 0 6123 5761"/>
                <a:gd name="T175" fmla="*/ 6123 h 4082"/>
                <a:gd name="T176" fmla="+- 0 1684 1614"/>
                <a:gd name="T177" fmla="*/ T176 w 120"/>
                <a:gd name="T178" fmla="+- 0 6123 5761"/>
                <a:gd name="T179" fmla="*/ 6123 h 4082"/>
                <a:gd name="T180" fmla="+- 0 1664 1614"/>
                <a:gd name="T181" fmla="*/ T180 w 120"/>
                <a:gd name="T182" fmla="+- 0 6063 5761"/>
                <a:gd name="T183" fmla="*/ 6063 h 4082"/>
                <a:gd name="T184" fmla="+- 0 1684 1614"/>
                <a:gd name="T185" fmla="*/ T184 w 120"/>
                <a:gd name="T186" fmla="+- 0 5861 5761"/>
                <a:gd name="T187" fmla="*/ 5861 h 4082"/>
                <a:gd name="T188" fmla="+- 0 1684 1614"/>
                <a:gd name="T189" fmla="*/ T188 w 120"/>
                <a:gd name="T190" fmla="+- 0 5923 5761"/>
                <a:gd name="T191" fmla="*/ 5923 h 4082"/>
                <a:gd name="T192" fmla="+- 0 1614 1614"/>
                <a:gd name="T193" fmla="*/ T192 w 120"/>
                <a:gd name="T194" fmla="+- 0 5881 5761"/>
                <a:gd name="T195" fmla="*/ 5881 h 4082"/>
                <a:gd name="T196" fmla="+- 0 1724 1614"/>
                <a:gd name="T197" fmla="*/ T196 w 120"/>
                <a:gd name="T198" fmla="+- 0 5861 5761"/>
                <a:gd name="T199" fmla="*/ 5861 h 4082"/>
                <a:gd name="T200" fmla="+- 0 1684 1614"/>
                <a:gd name="T201" fmla="*/ T200 w 120"/>
                <a:gd name="T202" fmla="+- 0 5861 5761"/>
                <a:gd name="T203" fmla="*/ 5861 h 4082"/>
                <a:gd name="T204" fmla="+- 0 1724 1614"/>
                <a:gd name="T205" fmla="*/ T204 w 120"/>
                <a:gd name="T206" fmla="+- 0 5861 5761"/>
                <a:gd name="T207" fmla="*/ 5861 h 40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120" h="4082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close/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close/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close/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close/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close/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close/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close/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close/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close/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close/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close/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close/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close/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close/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close/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close/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close/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close/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close/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close/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close/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close/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close/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close/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close/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close/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close/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close/>
                  <a:moveTo>
                    <a:pt x="70" y="100"/>
                  </a:moveTo>
                  <a:lnTo>
                    <a:pt x="50" y="10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0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50" y="120"/>
                  </a:lnTo>
                  <a:lnTo>
                    <a:pt x="50" y="100"/>
                  </a:lnTo>
                  <a:lnTo>
                    <a:pt x="110" y="100"/>
                  </a:lnTo>
                  <a:lnTo>
                    <a:pt x="60" y="0"/>
                  </a:lnTo>
                  <a:close/>
                  <a:moveTo>
                    <a:pt x="110" y="100"/>
                  </a:moveTo>
                  <a:lnTo>
                    <a:pt x="70" y="100"/>
                  </a:lnTo>
                  <a:lnTo>
                    <a:pt x="70" y="120"/>
                  </a:lnTo>
                  <a:lnTo>
                    <a:pt x="120" y="120"/>
                  </a:lnTo>
                  <a:lnTo>
                    <a:pt x="110" y="10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40" name="Picture 10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6" y="7802"/>
              <a:ext cx="401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" name="AutoShape 105"/>
            <p:cNvSpPr>
              <a:spLocks/>
            </p:cNvSpPr>
            <p:nvPr/>
          </p:nvSpPr>
          <p:spPr bwMode="auto">
            <a:xfrm>
              <a:off x="2694" y="5760"/>
              <a:ext cx="120" cy="4082"/>
            </a:xfrm>
            <a:custGeom>
              <a:avLst/>
              <a:gdLst>
                <a:gd name="T0" fmla="+- 0 2744 2694"/>
                <a:gd name="T1" fmla="*/ T0 w 120"/>
                <a:gd name="T2" fmla="+- 0 9843 5761"/>
                <a:gd name="T3" fmla="*/ 9843 h 4082"/>
                <a:gd name="T4" fmla="+- 0 2764 2694"/>
                <a:gd name="T5" fmla="*/ T4 w 120"/>
                <a:gd name="T6" fmla="+- 0 9623 5761"/>
                <a:gd name="T7" fmla="*/ 9623 h 4082"/>
                <a:gd name="T8" fmla="+- 0 2764 2694"/>
                <a:gd name="T9" fmla="*/ T8 w 120"/>
                <a:gd name="T10" fmla="+- 0 9703 5761"/>
                <a:gd name="T11" fmla="*/ 9703 h 4082"/>
                <a:gd name="T12" fmla="+- 0 2744 2694"/>
                <a:gd name="T13" fmla="*/ T12 w 120"/>
                <a:gd name="T14" fmla="+- 0 9483 5761"/>
                <a:gd name="T15" fmla="*/ 9483 h 4082"/>
                <a:gd name="T16" fmla="+- 0 2764 2694"/>
                <a:gd name="T17" fmla="*/ T16 w 120"/>
                <a:gd name="T18" fmla="+- 0 9483 5761"/>
                <a:gd name="T19" fmla="*/ 9483 h 4082"/>
                <a:gd name="T20" fmla="+- 0 2744 2694"/>
                <a:gd name="T21" fmla="*/ T20 w 120"/>
                <a:gd name="T22" fmla="+- 0 9423 5761"/>
                <a:gd name="T23" fmla="*/ 9423 h 4082"/>
                <a:gd name="T24" fmla="+- 0 2764 2694"/>
                <a:gd name="T25" fmla="*/ T24 w 120"/>
                <a:gd name="T26" fmla="+- 0 9203 5761"/>
                <a:gd name="T27" fmla="*/ 9203 h 4082"/>
                <a:gd name="T28" fmla="+- 0 2764 2694"/>
                <a:gd name="T29" fmla="*/ T28 w 120"/>
                <a:gd name="T30" fmla="+- 0 9283 5761"/>
                <a:gd name="T31" fmla="*/ 9283 h 4082"/>
                <a:gd name="T32" fmla="+- 0 2744 2694"/>
                <a:gd name="T33" fmla="*/ T32 w 120"/>
                <a:gd name="T34" fmla="+- 0 9063 5761"/>
                <a:gd name="T35" fmla="*/ 9063 h 4082"/>
                <a:gd name="T36" fmla="+- 0 2764 2694"/>
                <a:gd name="T37" fmla="*/ T36 w 120"/>
                <a:gd name="T38" fmla="+- 0 9063 5761"/>
                <a:gd name="T39" fmla="*/ 9063 h 4082"/>
                <a:gd name="T40" fmla="+- 0 2744 2694"/>
                <a:gd name="T41" fmla="*/ T40 w 120"/>
                <a:gd name="T42" fmla="+- 0 9003 5761"/>
                <a:gd name="T43" fmla="*/ 9003 h 4082"/>
                <a:gd name="T44" fmla="+- 0 2764 2694"/>
                <a:gd name="T45" fmla="*/ T44 w 120"/>
                <a:gd name="T46" fmla="+- 0 8783 5761"/>
                <a:gd name="T47" fmla="*/ 8783 h 4082"/>
                <a:gd name="T48" fmla="+- 0 2764 2694"/>
                <a:gd name="T49" fmla="*/ T48 w 120"/>
                <a:gd name="T50" fmla="+- 0 8863 5761"/>
                <a:gd name="T51" fmla="*/ 8863 h 4082"/>
                <a:gd name="T52" fmla="+- 0 2744 2694"/>
                <a:gd name="T53" fmla="*/ T52 w 120"/>
                <a:gd name="T54" fmla="+- 0 8643 5761"/>
                <a:gd name="T55" fmla="*/ 8643 h 4082"/>
                <a:gd name="T56" fmla="+- 0 2764 2694"/>
                <a:gd name="T57" fmla="*/ T56 w 120"/>
                <a:gd name="T58" fmla="+- 0 8643 5761"/>
                <a:gd name="T59" fmla="*/ 8643 h 4082"/>
                <a:gd name="T60" fmla="+- 0 2744 2694"/>
                <a:gd name="T61" fmla="*/ T60 w 120"/>
                <a:gd name="T62" fmla="+- 0 8583 5761"/>
                <a:gd name="T63" fmla="*/ 8583 h 4082"/>
                <a:gd name="T64" fmla="+- 0 2764 2694"/>
                <a:gd name="T65" fmla="*/ T64 w 120"/>
                <a:gd name="T66" fmla="+- 0 8363 5761"/>
                <a:gd name="T67" fmla="*/ 8363 h 4082"/>
                <a:gd name="T68" fmla="+- 0 2764 2694"/>
                <a:gd name="T69" fmla="*/ T68 w 120"/>
                <a:gd name="T70" fmla="+- 0 8443 5761"/>
                <a:gd name="T71" fmla="*/ 8443 h 4082"/>
                <a:gd name="T72" fmla="+- 0 2744 2694"/>
                <a:gd name="T73" fmla="*/ T72 w 120"/>
                <a:gd name="T74" fmla="+- 0 8223 5761"/>
                <a:gd name="T75" fmla="*/ 8223 h 4082"/>
                <a:gd name="T76" fmla="+- 0 2764 2694"/>
                <a:gd name="T77" fmla="*/ T76 w 120"/>
                <a:gd name="T78" fmla="+- 0 8223 5761"/>
                <a:gd name="T79" fmla="*/ 8223 h 4082"/>
                <a:gd name="T80" fmla="+- 0 2744 2694"/>
                <a:gd name="T81" fmla="*/ T80 w 120"/>
                <a:gd name="T82" fmla="+- 0 8163 5761"/>
                <a:gd name="T83" fmla="*/ 8163 h 4082"/>
                <a:gd name="T84" fmla="+- 0 2764 2694"/>
                <a:gd name="T85" fmla="*/ T84 w 120"/>
                <a:gd name="T86" fmla="+- 0 7943 5761"/>
                <a:gd name="T87" fmla="*/ 7943 h 4082"/>
                <a:gd name="T88" fmla="+- 0 2764 2694"/>
                <a:gd name="T89" fmla="*/ T88 w 120"/>
                <a:gd name="T90" fmla="+- 0 8023 5761"/>
                <a:gd name="T91" fmla="*/ 8023 h 4082"/>
                <a:gd name="T92" fmla="+- 0 2744 2694"/>
                <a:gd name="T93" fmla="*/ T92 w 120"/>
                <a:gd name="T94" fmla="+- 0 7803 5761"/>
                <a:gd name="T95" fmla="*/ 7803 h 4082"/>
                <a:gd name="T96" fmla="+- 0 2764 2694"/>
                <a:gd name="T97" fmla="*/ T96 w 120"/>
                <a:gd name="T98" fmla="+- 0 7803 5761"/>
                <a:gd name="T99" fmla="*/ 7803 h 4082"/>
                <a:gd name="T100" fmla="+- 0 2744 2694"/>
                <a:gd name="T101" fmla="*/ T100 w 120"/>
                <a:gd name="T102" fmla="+- 0 7743 5761"/>
                <a:gd name="T103" fmla="*/ 7743 h 4082"/>
                <a:gd name="T104" fmla="+- 0 2764 2694"/>
                <a:gd name="T105" fmla="*/ T104 w 120"/>
                <a:gd name="T106" fmla="+- 0 7523 5761"/>
                <a:gd name="T107" fmla="*/ 7523 h 4082"/>
                <a:gd name="T108" fmla="+- 0 2764 2694"/>
                <a:gd name="T109" fmla="*/ T108 w 120"/>
                <a:gd name="T110" fmla="+- 0 7603 5761"/>
                <a:gd name="T111" fmla="*/ 7603 h 4082"/>
                <a:gd name="T112" fmla="+- 0 2744 2694"/>
                <a:gd name="T113" fmla="*/ T112 w 120"/>
                <a:gd name="T114" fmla="+- 0 7383 5761"/>
                <a:gd name="T115" fmla="*/ 7383 h 4082"/>
                <a:gd name="T116" fmla="+- 0 2764 2694"/>
                <a:gd name="T117" fmla="*/ T116 w 120"/>
                <a:gd name="T118" fmla="+- 0 7383 5761"/>
                <a:gd name="T119" fmla="*/ 7383 h 4082"/>
                <a:gd name="T120" fmla="+- 0 2744 2694"/>
                <a:gd name="T121" fmla="*/ T120 w 120"/>
                <a:gd name="T122" fmla="+- 0 7323 5761"/>
                <a:gd name="T123" fmla="*/ 7323 h 4082"/>
                <a:gd name="T124" fmla="+- 0 2764 2694"/>
                <a:gd name="T125" fmla="*/ T124 w 120"/>
                <a:gd name="T126" fmla="+- 0 7103 5761"/>
                <a:gd name="T127" fmla="*/ 7103 h 4082"/>
                <a:gd name="T128" fmla="+- 0 2764 2694"/>
                <a:gd name="T129" fmla="*/ T128 w 120"/>
                <a:gd name="T130" fmla="+- 0 7183 5761"/>
                <a:gd name="T131" fmla="*/ 7183 h 4082"/>
                <a:gd name="T132" fmla="+- 0 2744 2694"/>
                <a:gd name="T133" fmla="*/ T132 w 120"/>
                <a:gd name="T134" fmla="+- 0 6963 5761"/>
                <a:gd name="T135" fmla="*/ 6963 h 4082"/>
                <a:gd name="T136" fmla="+- 0 2764 2694"/>
                <a:gd name="T137" fmla="*/ T136 w 120"/>
                <a:gd name="T138" fmla="+- 0 6963 5761"/>
                <a:gd name="T139" fmla="*/ 6963 h 4082"/>
                <a:gd name="T140" fmla="+- 0 2744 2694"/>
                <a:gd name="T141" fmla="*/ T140 w 120"/>
                <a:gd name="T142" fmla="+- 0 6903 5761"/>
                <a:gd name="T143" fmla="*/ 6903 h 4082"/>
                <a:gd name="T144" fmla="+- 0 2764 2694"/>
                <a:gd name="T145" fmla="*/ T144 w 120"/>
                <a:gd name="T146" fmla="+- 0 6683 5761"/>
                <a:gd name="T147" fmla="*/ 6683 h 4082"/>
                <a:gd name="T148" fmla="+- 0 2764 2694"/>
                <a:gd name="T149" fmla="*/ T148 w 120"/>
                <a:gd name="T150" fmla="+- 0 6763 5761"/>
                <a:gd name="T151" fmla="*/ 6763 h 4082"/>
                <a:gd name="T152" fmla="+- 0 2744 2694"/>
                <a:gd name="T153" fmla="*/ T152 w 120"/>
                <a:gd name="T154" fmla="+- 0 6543 5761"/>
                <a:gd name="T155" fmla="*/ 6543 h 4082"/>
                <a:gd name="T156" fmla="+- 0 2764 2694"/>
                <a:gd name="T157" fmla="*/ T156 w 120"/>
                <a:gd name="T158" fmla="+- 0 6543 5761"/>
                <a:gd name="T159" fmla="*/ 6543 h 4082"/>
                <a:gd name="T160" fmla="+- 0 2744 2694"/>
                <a:gd name="T161" fmla="*/ T160 w 120"/>
                <a:gd name="T162" fmla="+- 0 6483 5761"/>
                <a:gd name="T163" fmla="*/ 6483 h 4082"/>
                <a:gd name="T164" fmla="+- 0 2764 2694"/>
                <a:gd name="T165" fmla="*/ T164 w 120"/>
                <a:gd name="T166" fmla="+- 0 6263 5761"/>
                <a:gd name="T167" fmla="*/ 6263 h 4082"/>
                <a:gd name="T168" fmla="+- 0 2764 2694"/>
                <a:gd name="T169" fmla="*/ T168 w 120"/>
                <a:gd name="T170" fmla="+- 0 6343 5761"/>
                <a:gd name="T171" fmla="*/ 6343 h 4082"/>
                <a:gd name="T172" fmla="+- 0 2744 2694"/>
                <a:gd name="T173" fmla="*/ T172 w 120"/>
                <a:gd name="T174" fmla="+- 0 6123 5761"/>
                <a:gd name="T175" fmla="*/ 6123 h 4082"/>
                <a:gd name="T176" fmla="+- 0 2764 2694"/>
                <a:gd name="T177" fmla="*/ T176 w 120"/>
                <a:gd name="T178" fmla="+- 0 6123 5761"/>
                <a:gd name="T179" fmla="*/ 6123 h 4082"/>
                <a:gd name="T180" fmla="+- 0 2744 2694"/>
                <a:gd name="T181" fmla="*/ T180 w 120"/>
                <a:gd name="T182" fmla="+- 0 6063 5761"/>
                <a:gd name="T183" fmla="*/ 6063 h 4082"/>
                <a:gd name="T184" fmla="+- 0 2764 2694"/>
                <a:gd name="T185" fmla="*/ T184 w 120"/>
                <a:gd name="T186" fmla="+- 0 5861 5761"/>
                <a:gd name="T187" fmla="*/ 5861 h 4082"/>
                <a:gd name="T188" fmla="+- 0 2764 2694"/>
                <a:gd name="T189" fmla="*/ T188 w 120"/>
                <a:gd name="T190" fmla="+- 0 5923 5761"/>
                <a:gd name="T191" fmla="*/ 5923 h 4082"/>
                <a:gd name="T192" fmla="+- 0 2694 2694"/>
                <a:gd name="T193" fmla="*/ T192 w 120"/>
                <a:gd name="T194" fmla="+- 0 5881 5761"/>
                <a:gd name="T195" fmla="*/ 5881 h 4082"/>
                <a:gd name="T196" fmla="+- 0 2804 2694"/>
                <a:gd name="T197" fmla="*/ T196 w 120"/>
                <a:gd name="T198" fmla="+- 0 5861 5761"/>
                <a:gd name="T199" fmla="*/ 5861 h 4082"/>
                <a:gd name="T200" fmla="+- 0 2764 2694"/>
                <a:gd name="T201" fmla="*/ T200 w 120"/>
                <a:gd name="T202" fmla="+- 0 5861 5761"/>
                <a:gd name="T203" fmla="*/ 5861 h 4082"/>
                <a:gd name="T204" fmla="+- 0 2804 2694"/>
                <a:gd name="T205" fmla="*/ T204 w 120"/>
                <a:gd name="T206" fmla="+- 0 5861 5761"/>
                <a:gd name="T207" fmla="*/ 5861 h 40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120" h="4082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close/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close/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close/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close/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close/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close/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close/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close/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close/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close/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close/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close/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close/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close/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close/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close/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close/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close/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close/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close/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close/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close/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close/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close/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close/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close/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close/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close/>
                  <a:moveTo>
                    <a:pt x="70" y="100"/>
                  </a:moveTo>
                  <a:lnTo>
                    <a:pt x="50" y="10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0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50" y="120"/>
                  </a:lnTo>
                  <a:lnTo>
                    <a:pt x="50" y="100"/>
                  </a:lnTo>
                  <a:lnTo>
                    <a:pt x="110" y="100"/>
                  </a:lnTo>
                  <a:lnTo>
                    <a:pt x="60" y="0"/>
                  </a:lnTo>
                  <a:close/>
                  <a:moveTo>
                    <a:pt x="110" y="100"/>
                  </a:moveTo>
                  <a:lnTo>
                    <a:pt x="70" y="100"/>
                  </a:lnTo>
                  <a:lnTo>
                    <a:pt x="70" y="120"/>
                  </a:lnTo>
                  <a:lnTo>
                    <a:pt x="120" y="120"/>
                  </a:lnTo>
                  <a:lnTo>
                    <a:pt x="110" y="10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42" name="Picture 10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6" y="7802"/>
              <a:ext cx="442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" name="Picture 10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7" y="7802"/>
              <a:ext cx="399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" name="AutoShape 108"/>
            <p:cNvSpPr>
              <a:spLocks/>
            </p:cNvSpPr>
            <p:nvPr/>
          </p:nvSpPr>
          <p:spPr bwMode="auto">
            <a:xfrm>
              <a:off x="3774" y="5728"/>
              <a:ext cx="120" cy="4082"/>
            </a:xfrm>
            <a:custGeom>
              <a:avLst/>
              <a:gdLst>
                <a:gd name="T0" fmla="+- 0 3824 3774"/>
                <a:gd name="T1" fmla="*/ T0 w 120"/>
                <a:gd name="T2" fmla="+- 0 9811 5729"/>
                <a:gd name="T3" fmla="*/ 9811 h 4082"/>
                <a:gd name="T4" fmla="+- 0 3844 3774"/>
                <a:gd name="T5" fmla="*/ T4 w 120"/>
                <a:gd name="T6" fmla="+- 0 9591 5729"/>
                <a:gd name="T7" fmla="*/ 9591 h 4082"/>
                <a:gd name="T8" fmla="+- 0 3844 3774"/>
                <a:gd name="T9" fmla="*/ T8 w 120"/>
                <a:gd name="T10" fmla="+- 0 9671 5729"/>
                <a:gd name="T11" fmla="*/ 9671 h 4082"/>
                <a:gd name="T12" fmla="+- 0 3824 3774"/>
                <a:gd name="T13" fmla="*/ T12 w 120"/>
                <a:gd name="T14" fmla="+- 0 9451 5729"/>
                <a:gd name="T15" fmla="*/ 9451 h 4082"/>
                <a:gd name="T16" fmla="+- 0 3844 3774"/>
                <a:gd name="T17" fmla="*/ T16 w 120"/>
                <a:gd name="T18" fmla="+- 0 9451 5729"/>
                <a:gd name="T19" fmla="*/ 9451 h 4082"/>
                <a:gd name="T20" fmla="+- 0 3824 3774"/>
                <a:gd name="T21" fmla="*/ T20 w 120"/>
                <a:gd name="T22" fmla="+- 0 9391 5729"/>
                <a:gd name="T23" fmla="*/ 9391 h 4082"/>
                <a:gd name="T24" fmla="+- 0 3844 3774"/>
                <a:gd name="T25" fmla="*/ T24 w 120"/>
                <a:gd name="T26" fmla="+- 0 9171 5729"/>
                <a:gd name="T27" fmla="*/ 9171 h 4082"/>
                <a:gd name="T28" fmla="+- 0 3844 3774"/>
                <a:gd name="T29" fmla="*/ T28 w 120"/>
                <a:gd name="T30" fmla="+- 0 9251 5729"/>
                <a:gd name="T31" fmla="*/ 9251 h 4082"/>
                <a:gd name="T32" fmla="+- 0 3824 3774"/>
                <a:gd name="T33" fmla="*/ T32 w 120"/>
                <a:gd name="T34" fmla="+- 0 9031 5729"/>
                <a:gd name="T35" fmla="*/ 9031 h 4082"/>
                <a:gd name="T36" fmla="+- 0 3844 3774"/>
                <a:gd name="T37" fmla="*/ T36 w 120"/>
                <a:gd name="T38" fmla="+- 0 9031 5729"/>
                <a:gd name="T39" fmla="*/ 9031 h 4082"/>
                <a:gd name="T40" fmla="+- 0 3824 3774"/>
                <a:gd name="T41" fmla="*/ T40 w 120"/>
                <a:gd name="T42" fmla="+- 0 8971 5729"/>
                <a:gd name="T43" fmla="*/ 8971 h 4082"/>
                <a:gd name="T44" fmla="+- 0 3844 3774"/>
                <a:gd name="T45" fmla="*/ T44 w 120"/>
                <a:gd name="T46" fmla="+- 0 8751 5729"/>
                <a:gd name="T47" fmla="*/ 8751 h 4082"/>
                <a:gd name="T48" fmla="+- 0 3844 3774"/>
                <a:gd name="T49" fmla="*/ T48 w 120"/>
                <a:gd name="T50" fmla="+- 0 8831 5729"/>
                <a:gd name="T51" fmla="*/ 8831 h 4082"/>
                <a:gd name="T52" fmla="+- 0 3824 3774"/>
                <a:gd name="T53" fmla="*/ T52 w 120"/>
                <a:gd name="T54" fmla="+- 0 8611 5729"/>
                <a:gd name="T55" fmla="*/ 8611 h 4082"/>
                <a:gd name="T56" fmla="+- 0 3844 3774"/>
                <a:gd name="T57" fmla="*/ T56 w 120"/>
                <a:gd name="T58" fmla="+- 0 8611 5729"/>
                <a:gd name="T59" fmla="*/ 8611 h 4082"/>
                <a:gd name="T60" fmla="+- 0 3824 3774"/>
                <a:gd name="T61" fmla="*/ T60 w 120"/>
                <a:gd name="T62" fmla="+- 0 8551 5729"/>
                <a:gd name="T63" fmla="*/ 8551 h 4082"/>
                <a:gd name="T64" fmla="+- 0 3844 3774"/>
                <a:gd name="T65" fmla="*/ T64 w 120"/>
                <a:gd name="T66" fmla="+- 0 8331 5729"/>
                <a:gd name="T67" fmla="*/ 8331 h 4082"/>
                <a:gd name="T68" fmla="+- 0 3844 3774"/>
                <a:gd name="T69" fmla="*/ T68 w 120"/>
                <a:gd name="T70" fmla="+- 0 8411 5729"/>
                <a:gd name="T71" fmla="*/ 8411 h 4082"/>
                <a:gd name="T72" fmla="+- 0 3824 3774"/>
                <a:gd name="T73" fmla="*/ T72 w 120"/>
                <a:gd name="T74" fmla="+- 0 8191 5729"/>
                <a:gd name="T75" fmla="*/ 8191 h 4082"/>
                <a:gd name="T76" fmla="+- 0 3844 3774"/>
                <a:gd name="T77" fmla="*/ T76 w 120"/>
                <a:gd name="T78" fmla="+- 0 8191 5729"/>
                <a:gd name="T79" fmla="*/ 8191 h 4082"/>
                <a:gd name="T80" fmla="+- 0 3824 3774"/>
                <a:gd name="T81" fmla="*/ T80 w 120"/>
                <a:gd name="T82" fmla="+- 0 8131 5729"/>
                <a:gd name="T83" fmla="*/ 8131 h 4082"/>
                <a:gd name="T84" fmla="+- 0 3844 3774"/>
                <a:gd name="T85" fmla="*/ T84 w 120"/>
                <a:gd name="T86" fmla="+- 0 7911 5729"/>
                <a:gd name="T87" fmla="*/ 7911 h 4082"/>
                <a:gd name="T88" fmla="+- 0 3844 3774"/>
                <a:gd name="T89" fmla="*/ T88 w 120"/>
                <a:gd name="T90" fmla="+- 0 7991 5729"/>
                <a:gd name="T91" fmla="*/ 7991 h 4082"/>
                <a:gd name="T92" fmla="+- 0 3824 3774"/>
                <a:gd name="T93" fmla="*/ T92 w 120"/>
                <a:gd name="T94" fmla="+- 0 7771 5729"/>
                <a:gd name="T95" fmla="*/ 7771 h 4082"/>
                <a:gd name="T96" fmla="+- 0 3844 3774"/>
                <a:gd name="T97" fmla="*/ T96 w 120"/>
                <a:gd name="T98" fmla="+- 0 7771 5729"/>
                <a:gd name="T99" fmla="*/ 7771 h 4082"/>
                <a:gd name="T100" fmla="+- 0 3824 3774"/>
                <a:gd name="T101" fmla="*/ T100 w 120"/>
                <a:gd name="T102" fmla="+- 0 7711 5729"/>
                <a:gd name="T103" fmla="*/ 7711 h 4082"/>
                <a:gd name="T104" fmla="+- 0 3844 3774"/>
                <a:gd name="T105" fmla="*/ T104 w 120"/>
                <a:gd name="T106" fmla="+- 0 7491 5729"/>
                <a:gd name="T107" fmla="*/ 7491 h 4082"/>
                <a:gd name="T108" fmla="+- 0 3844 3774"/>
                <a:gd name="T109" fmla="*/ T108 w 120"/>
                <a:gd name="T110" fmla="+- 0 7571 5729"/>
                <a:gd name="T111" fmla="*/ 7571 h 4082"/>
                <a:gd name="T112" fmla="+- 0 3824 3774"/>
                <a:gd name="T113" fmla="*/ T112 w 120"/>
                <a:gd name="T114" fmla="+- 0 7351 5729"/>
                <a:gd name="T115" fmla="*/ 7351 h 4082"/>
                <a:gd name="T116" fmla="+- 0 3844 3774"/>
                <a:gd name="T117" fmla="*/ T116 w 120"/>
                <a:gd name="T118" fmla="+- 0 7351 5729"/>
                <a:gd name="T119" fmla="*/ 7351 h 4082"/>
                <a:gd name="T120" fmla="+- 0 3824 3774"/>
                <a:gd name="T121" fmla="*/ T120 w 120"/>
                <a:gd name="T122" fmla="+- 0 7291 5729"/>
                <a:gd name="T123" fmla="*/ 7291 h 4082"/>
                <a:gd name="T124" fmla="+- 0 3844 3774"/>
                <a:gd name="T125" fmla="*/ T124 w 120"/>
                <a:gd name="T126" fmla="+- 0 7071 5729"/>
                <a:gd name="T127" fmla="*/ 7071 h 4082"/>
                <a:gd name="T128" fmla="+- 0 3844 3774"/>
                <a:gd name="T129" fmla="*/ T128 w 120"/>
                <a:gd name="T130" fmla="+- 0 7151 5729"/>
                <a:gd name="T131" fmla="*/ 7151 h 4082"/>
                <a:gd name="T132" fmla="+- 0 3824 3774"/>
                <a:gd name="T133" fmla="*/ T132 w 120"/>
                <a:gd name="T134" fmla="+- 0 6931 5729"/>
                <a:gd name="T135" fmla="*/ 6931 h 4082"/>
                <a:gd name="T136" fmla="+- 0 3844 3774"/>
                <a:gd name="T137" fmla="*/ T136 w 120"/>
                <a:gd name="T138" fmla="+- 0 6931 5729"/>
                <a:gd name="T139" fmla="*/ 6931 h 4082"/>
                <a:gd name="T140" fmla="+- 0 3824 3774"/>
                <a:gd name="T141" fmla="*/ T140 w 120"/>
                <a:gd name="T142" fmla="+- 0 6871 5729"/>
                <a:gd name="T143" fmla="*/ 6871 h 4082"/>
                <a:gd name="T144" fmla="+- 0 3844 3774"/>
                <a:gd name="T145" fmla="*/ T144 w 120"/>
                <a:gd name="T146" fmla="+- 0 6651 5729"/>
                <a:gd name="T147" fmla="*/ 6651 h 4082"/>
                <a:gd name="T148" fmla="+- 0 3844 3774"/>
                <a:gd name="T149" fmla="*/ T148 w 120"/>
                <a:gd name="T150" fmla="+- 0 6731 5729"/>
                <a:gd name="T151" fmla="*/ 6731 h 4082"/>
                <a:gd name="T152" fmla="+- 0 3824 3774"/>
                <a:gd name="T153" fmla="*/ T152 w 120"/>
                <a:gd name="T154" fmla="+- 0 6511 5729"/>
                <a:gd name="T155" fmla="*/ 6511 h 4082"/>
                <a:gd name="T156" fmla="+- 0 3844 3774"/>
                <a:gd name="T157" fmla="*/ T156 w 120"/>
                <a:gd name="T158" fmla="+- 0 6511 5729"/>
                <a:gd name="T159" fmla="*/ 6511 h 4082"/>
                <a:gd name="T160" fmla="+- 0 3824 3774"/>
                <a:gd name="T161" fmla="*/ T160 w 120"/>
                <a:gd name="T162" fmla="+- 0 6451 5729"/>
                <a:gd name="T163" fmla="*/ 6451 h 4082"/>
                <a:gd name="T164" fmla="+- 0 3844 3774"/>
                <a:gd name="T165" fmla="*/ T164 w 120"/>
                <a:gd name="T166" fmla="+- 0 6231 5729"/>
                <a:gd name="T167" fmla="*/ 6231 h 4082"/>
                <a:gd name="T168" fmla="+- 0 3844 3774"/>
                <a:gd name="T169" fmla="*/ T168 w 120"/>
                <a:gd name="T170" fmla="+- 0 6311 5729"/>
                <a:gd name="T171" fmla="*/ 6311 h 4082"/>
                <a:gd name="T172" fmla="+- 0 3824 3774"/>
                <a:gd name="T173" fmla="*/ T172 w 120"/>
                <a:gd name="T174" fmla="+- 0 6091 5729"/>
                <a:gd name="T175" fmla="*/ 6091 h 4082"/>
                <a:gd name="T176" fmla="+- 0 3844 3774"/>
                <a:gd name="T177" fmla="*/ T176 w 120"/>
                <a:gd name="T178" fmla="+- 0 6091 5729"/>
                <a:gd name="T179" fmla="*/ 6091 h 4082"/>
                <a:gd name="T180" fmla="+- 0 3824 3774"/>
                <a:gd name="T181" fmla="*/ T180 w 120"/>
                <a:gd name="T182" fmla="+- 0 6031 5729"/>
                <a:gd name="T183" fmla="*/ 6031 h 4082"/>
                <a:gd name="T184" fmla="+- 0 3844 3774"/>
                <a:gd name="T185" fmla="*/ T184 w 120"/>
                <a:gd name="T186" fmla="+- 0 5829 5729"/>
                <a:gd name="T187" fmla="*/ 5829 h 4082"/>
                <a:gd name="T188" fmla="+- 0 3844 3774"/>
                <a:gd name="T189" fmla="*/ T188 w 120"/>
                <a:gd name="T190" fmla="+- 0 5891 5729"/>
                <a:gd name="T191" fmla="*/ 5891 h 4082"/>
                <a:gd name="T192" fmla="+- 0 3774 3774"/>
                <a:gd name="T193" fmla="*/ T192 w 120"/>
                <a:gd name="T194" fmla="+- 0 5849 5729"/>
                <a:gd name="T195" fmla="*/ 5849 h 4082"/>
                <a:gd name="T196" fmla="+- 0 3884 3774"/>
                <a:gd name="T197" fmla="*/ T196 w 120"/>
                <a:gd name="T198" fmla="+- 0 5829 5729"/>
                <a:gd name="T199" fmla="*/ 5829 h 4082"/>
                <a:gd name="T200" fmla="+- 0 3844 3774"/>
                <a:gd name="T201" fmla="*/ T200 w 120"/>
                <a:gd name="T202" fmla="+- 0 5829 5729"/>
                <a:gd name="T203" fmla="*/ 5829 h 4082"/>
                <a:gd name="T204" fmla="+- 0 3884 3774"/>
                <a:gd name="T205" fmla="*/ T204 w 120"/>
                <a:gd name="T206" fmla="+- 0 5829 5729"/>
                <a:gd name="T207" fmla="*/ 5829 h 40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120" h="4082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close/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close/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close/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close/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close/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close/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close/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close/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close/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close/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close/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close/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close/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close/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close/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close/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close/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close/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close/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close/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close/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close/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close/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close/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close/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close/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close/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close/>
                  <a:moveTo>
                    <a:pt x="70" y="100"/>
                  </a:moveTo>
                  <a:lnTo>
                    <a:pt x="50" y="10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0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50" y="120"/>
                  </a:lnTo>
                  <a:lnTo>
                    <a:pt x="50" y="100"/>
                  </a:lnTo>
                  <a:lnTo>
                    <a:pt x="110" y="100"/>
                  </a:lnTo>
                  <a:lnTo>
                    <a:pt x="60" y="0"/>
                  </a:lnTo>
                  <a:close/>
                  <a:moveTo>
                    <a:pt x="110" y="100"/>
                  </a:moveTo>
                  <a:lnTo>
                    <a:pt x="70" y="100"/>
                  </a:lnTo>
                  <a:lnTo>
                    <a:pt x="70" y="120"/>
                  </a:lnTo>
                  <a:lnTo>
                    <a:pt x="120" y="120"/>
                  </a:lnTo>
                  <a:lnTo>
                    <a:pt x="110" y="10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45" name="AutoShape 109"/>
            <p:cNvSpPr>
              <a:spLocks/>
            </p:cNvSpPr>
            <p:nvPr/>
          </p:nvSpPr>
          <p:spPr bwMode="auto">
            <a:xfrm>
              <a:off x="4877" y="5760"/>
              <a:ext cx="120" cy="4082"/>
            </a:xfrm>
            <a:custGeom>
              <a:avLst/>
              <a:gdLst>
                <a:gd name="T0" fmla="+- 0 4937 4877"/>
                <a:gd name="T1" fmla="*/ T0 w 120"/>
                <a:gd name="T2" fmla="+- 0 5841 5761"/>
                <a:gd name="T3" fmla="*/ 5841 h 4082"/>
                <a:gd name="T4" fmla="+- 0 4922 4877"/>
                <a:gd name="T5" fmla="*/ T4 w 120"/>
                <a:gd name="T6" fmla="+- 0 5851 5761"/>
                <a:gd name="T7" fmla="*/ 5851 h 4082"/>
                <a:gd name="T8" fmla="+- 0 4922 4877"/>
                <a:gd name="T9" fmla="*/ T8 w 120"/>
                <a:gd name="T10" fmla="+- 0 9843 5761"/>
                <a:gd name="T11" fmla="*/ 9843 h 4082"/>
                <a:gd name="T12" fmla="+- 0 4952 4877"/>
                <a:gd name="T13" fmla="*/ T12 w 120"/>
                <a:gd name="T14" fmla="+- 0 9843 5761"/>
                <a:gd name="T15" fmla="*/ 9843 h 4082"/>
                <a:gd name="T16" fmla="+- 0 4952 4877"/>
                <a:gd name="T17" fmla="*/ T16 w 120"/>
                <a:gd name="T18" fmla="+- 0 5851 5761"/>
                <a:gd name="T19" fmla="*/ 5851 h 4082"/>
                <a:gd name="T20" fmla="+- 0 4937 4877"/>
                <a:gd name="T21" fmla="*/ T20 w 120"/>
                <a:gd name="T22" fmla="+- 0 5841 5761"/>
                <a:gd name="T23" fmla="*/ 5841 h 4082"/>
                <a:gd name="T24" fmla="+- 0 4937 4877"/>
                <a:gd name="T25" fmla="*/ T24 w 120"/>
                <a:gd name="T26" fmla="+- 0 5761 5761"/>
                <a:gd name="T27" fmla="*/ 5761 h 4082"/>
                <a:gd name="T28" fmla="+- 0 4877 4877"/>
                <a:gd name="T29" fmla="*/ T28 w 120"/>
                <a:gd name="T30" fmla="+- 0 5881 5761"/>
                <a:gd name="T31" fmla="*/ 5881 h 4082"/>
                <a:gd name="T32" fmla="+- 0 4922 4877"/>
                <a:gd name="T33" fmla="*/ T32 w 120"/>
                <a:gd name="T34" fmla="+- 0 5851 5761"/>
                <a:gd name="T35" fmla="*/ 5851 h 4082"/>
                <a:gd name="T36" fmla="+- 0 4922 4877"/>
                <a:gd name="T37" fmla="*/ T36 w 120"/>
                <a:gd name="T38" fmla="+- 0 5841 5761"/>
                <a:gd name="T39" fmla="*/ 5841 h 4082"/>
                <a:gd name="T40" fmla="+- 0 4977 4877"/>
                <a:gd name="T41" fmla="*/ T40 w 120"/>
                <a:gd name="T42" fmla="+- 0 5841 5761"/>
                <a:gd name="T43" fmla="*/ 5841 h 4082"/>
                <a:gd name="T44" fmla="+- 0 4937 4877"/>
                <a:gd name="T45" fmla="*/ T44 w 120"/>
                <a:gd name="T46" fmla="+- 0 5761 5761"/>
                <a:gd name="T47" fmla="*/ 5761 h 4082"/>
                <a:gd name="T48" fmla="+- 0 4977 4877"/>
                <a:gd name="T49" fmla="*/ T48 w 120"/>
                <a:gd name="T50" fmla="+- 0 5841 5761"/>
                <a:gd name="T51" fmla="*/ 5841 h 4082"/>
                <a:gd name="T52" fmla="+- 0 4952 4877"/>
                <a:gd name="T53" fmla="*/ T52 w 120"/>
                <a:gd name="T54" fmla="+- 0 5841 5761"/>
                <a:gd name="T55" fmla="*/ 5841 h 4082"/>
                <a:gd name="T56" fmla="+- 0 4952 4877"/>
                <a:gd name="T57" fmla="*/ T56 w 120"/>
                <a:gd name="T58" fmla="+- 0 5851 5761"/>
                <a:gd name="T59" fmla="*/ 5851 h 4082"/>
                <a:gd name="T60" fmla="+- 0 4997 4877"/>
                <a:gd name="T61" fmla="*/ T60 w 120"/>
                <a:gd name="T62" fmla="+- 0 5881 5761"/>
                <a:gd name="T63" fmla="*/ 5881 h 4082"/>
                <a:gd name="T64" fmla="+- 0 4977 4877"/>
                <a:gd name="T65" fmla="*/ T64 w 120"/>
                <a:gd name="T66" fmla="+- 0 5841 5761"/>
                <a:gd name="T67" fmla="*/ 5841 h 4082"/>
                <a:gd name="T68" fmla="+- 0 4937 4877"/>
                <a:gd name="T69" fmla="*/ T68 w 120"/>
                <a:gd name="T70" fmla="+- 0 5841 5761"/>
                <a:gd name="T71" fmla="*/ 5841 h 4082"/>
                <a:gd name="T72" fmla="+- 0 4922 4877"/>
                <a:gd name="T73" fmla="*/ T72 w 120"/>
                <a:gd name="T74" fmla="+- 0 5841 5761"/>
                <a:gd name="T75" fmla="*/ 5841 h 4082"/>
                <a:gd name="T76" fmla="+- 0 4922 4877"/>
                <a:gd name="T77" fmla="*/ T76 w 120"/>
                <a:gd name="T78" fmla="+- 0 5851 5761"/>
                <a:gd name="T79" fmla="*/ 5851 h 4082"/>
                <a:gd name="T80" fmla="+- 0 4937 4877"/>
                <a:gd name="T81" fmla="*/ T80 w 120"/>
                <a:gd name="T82" fmla="+- 0 5841 5761"/>
                <a:gd name="T83" fmla="*/ 5841 h 4082"/>
                <a:gd name="T84" fmla="+- 0 4952 4877"/>
                <a:gd name="T85" fmla="*/ T84 w 120"/>
                <a:gd name="T86" fmla="+- 0 5841 5761"/>
                <a:gd name="T87" fmla="*/ 5841 h 4082"/>
                <a:gd name="T88" fmla="+- 0 4937 4877"/>
                <a:gd name="T89" fmla="*/ T88 w 120"/>
                <a:gd name="T90" fmla="+- 0 5841 5761"/>
                <a:gd name="T91" fmla="*/ 5841 h 4082"/>
                <a:gd name="T92" fmla="+- 0 4952 4877"/>
                <a:gd name="T93" fmla="*/ T92 w 120"/>
                <a:gd name="T94" fmla="+- 0 5851 5761"/>
                <a:gd name="T95" fmla="*/ 5851 h 4082"/>
                <a:gd name="T96" fmla="+- 0 4952 4877"/>
                <a:gd name="T97" fmla="*/ T96 w 120"/>
                <a:gd name="T98" fmla="+- 0 5841 5761"/>
                <a:gd name="T99" fmla="*/ 5841 h 40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</a:cxnLst>
              <a:rect l="0" t="0" r="r" b="b"/>
              <a:pathLst>
                <a:path w="120" h="4082">
                  <a:moveTo>
                    <a:pt x="60" y="80"/>
                  </a:moveTo>
                  <a:lnTo>
                    <a:pt x="45" y="90"/>
                  </a:lnTo>
                  <a:lnTo>
                    <a:pt x="45" y="4082"/>
                  </a:lnTo>
                  <a:lnTo>
                    <a:pt x="75" y="4082"/>
                  </a:lnTo>
                  <a:lnTo>
                    <a:pt x="75" y="90"/>
                  </a:lnTo>
                  <a:lnTo>
                    <a:pt x="60" y="8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45" y="90"/>
                  </a:lnTo>
                  <a:lnTo>
                    <a:pt x="45" y="80"/>
                  </a:lnTo>
                  <a:lnTo>
                    <a:pt x="100" y="80"/>
                  </a:lnTo>
                  <a:lnTo>
                    <a:pt x="60" y="0"/>
                  </a:lnTo>
                  <a:close/>
                  <a:moveTo>
                    <a:pt x="100" y="80"/>
                  </a:moveTo>
                  <a:lnTo>
                    <a:pt x="75" y="80"/>
                  </a:lnTo>
                  <a:lnTo>
                    <a:pt x="75" y="90"/>
                  </a:lnTo>
                  <a:lnTo>
                    <a:pt x="120" y="120"/>
                  </a:lnTo>
                  <a:lnTo>
                    <a:pt x="100" y="80"/>
                  </a:lnTo>
                  <a:close/>
                  <a:moveTo>
                    <a:pt x="60" y="80"/>
                  </a:moveTo>
                  <a:lnTo>
                    <a:pt x="45" y="80"/>
                  </a:lnTo>
                  <a:lnTo>
                    <a:pt x="45" y="90"/>
                  </a:lnTo>
                  <a:lnTo>
                    <a:pt x="60" y="80"/>
                  </a:lnTo>
                  <a:close/>
                  <a:moveTo>
                    <a:pt x="75" y="80"/>
                  </a:moveTo>
                  <a:lnTo>
                    <a:pt x="60" y="80"/>
                  </a:lnTo>
                  <a:lnTo>
                    <a:pt x="75" y="90"/>
                  </a:lnTo>
                  <a:lnTo>
                    <a:pt x="75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46" name="Picture 110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8" y="7802"/>
              <a:ext cx="262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7" name="AutoShape 111"/>
            <p:cNvSpPr>
              <a:spLocks/>
            </p:cNvSpPr>
            <p:nvPr/>
          </p:nvSpPr>
          <p:spPr bwMode="auto">
            <a:xfrm>
              <a:off x="5934" y="5728"/>
              <a:ext cx="120" cy="4082"/>
            </a:xfrm>
            <a:custGeom>
              <a:avLst/>
              <a:gdLst>
                <a:gd name="T0" fmla="+- 0 5984 5934"/>
                <a:gd name="T1" fmla="*/ T0 w 120"/>
                <a:gd name="T2" fmla="+- 0 9811 5729"/>
                <a:gd name="T3" fmla="*/ 9811 h 4082"/>
                <a:gd name="T4" fmla="+- 0 6004 5934"/>
                <a:gd name="T5" fmla="*/ T4 w 120"/>
                <a:gd name="T6" fmla="+- 0 9591 5729"/>
                <a:gd name="T7" fmla="*/ 9591 h 4082"/>
                <a:gd name="T8" fmla="+- 0 6004 5934"/>
                <a:gd name="T9" fmla="*/ T8 w 120"/>
                <a:gd name="T10" fmla="+- 0 9671 5729"/>
                <a:gd name="T11" fmla="*/ 9671 h 4082"/>
                <a:gd name="T12" fmla="+- 0 5984 5934"/>
                <a:gd name="T13" fmla="*/ T12 w 120"/>
                <a:gd name="T14" fmla="+- 0 9451 5729"/>
                <a:gd name="T15" fmla="*/ 9451 h 4082"/>
                <a:gd name="T16" fmla="+- 0 6004 5934"/>
                <a:gd name="T17" fmla="*/ T16 w 120"/>
                <a:gd name="T18" fmla="+- 0 9451 5729"/>
                <a:gd name="T19" fmla="*/ 9451 h 4082"/>
                <a:gd name="T20" fmla="+- 0 5984 5934"/>
                <a:gd name="T21" fmla="*/ T20 w 120"/>
                <a:gd name="T22" fmla="+- 0 9391 5729"/>
                <a:gd name="T23" fmla="*/ 9391 h 4082"/>
                <a:gd name="T24" fmla="+- 0 6004 5934"/>
                <a:gd name="T25" fmla="*/ T24 w 120"/>
                <a:gd name="T26" fmla="+- 0 9171 5729"/>
                <a:gd name="T27" fmla="*/ 9171 h 4082"/>
                <a:gd name="T28" fmla="+- 0 6004 5934"/>
                <a:gd name="T29" fmla="*/ T28 w 120"/>
                <a:gd name="T30" fmla="+- 0 9251 5729"/>
                <a:gd name="T31" fmla="*/ 9251 h 4082"/>
                <a:gd name="T32" fmla="+- 0 5984 5934"/>
                <a:gd name="T33" fmla="*/ T32 w 120"/>
                <a:gd name="T34" fmla="+- 0 9031 5729"/>
                <a:gd name="T35" fmla="*/ 9031 h 4082"/>
                <a:gd name="T36" fmla="+- 0 6004 5934"/>
                <a:gd name="T37" fmla="*/ T36 w 120"/>
                <a:gd name="T38" fmla="+- 0 9031 5729"/>
                <a:gd name="T39" fmla="*/ 9031 h 4082"/>
                <a:gd name="T40" fmla="+- 0 5984 5934"/>
                <a:gd name="T41" fmla="*/ T40 w 120"/>
                <a:gd name="T42" fmla="+- 0 8971 5729"/>
                <a:gd name="T43" fmla="*/ 8971 h 4082"/>
                <a:gd name="T44" fmla="+- 0 6004 5934"/>
                <a:gd name="T45" fmla="*/ T44 w 120"/>
                <a:gd name="T46" fmla="+- 0 8751 5729"/>
                <a:gd name="T47" fmla="*/ 8751 h 4082"/>
                <a:gd name="T48" fmla="+- 0 6004 5934"/>
                <a:gd name="T49" fmla="*/ T48 w 120"/>
                <a:gd name="T50" fmla="+- 0 8831 5729"/>
                <a:gd name="T51" fmla="*/ 8831 h 4082"/>
                <a:gd name="T52" fmla="+- 0 5984 5934"/>
                <a:gd name="T53" fmla="*/ T52 w 120"/>
                <a:gd name="T54" fmla="+- 0 8611 5729"/>
                <a:gd name="T55" fmla="*/ 8611 h 4082"/>
                <a:gd name="T56" fmla="+- 0 6004 5934"/>
                <a:gd name="T57" fmla="*/ T56 w 120"/>
                <a:gd name="T58" fmla="+- 0 8611 5729"/>
                <a:gd name="T59" fmla="*/ 8611 h 4082"/>
                <a:gd name="T60" fmla="+- 0 5984 5934"/>
                <a:gd name="T61" fmla="*/ T60 w 120"/>
                <a:gd name="T62" fmla="+- 0 8551 5729"/>
                <a:gd name="T63" fmla="*/ 8551 h 4082"/>
                <a:gd name="T64" fmla="+- 0 6004 5934"/>
                <a:gd name="T65" fmla="*/ T64 w 120"/>
                <a:gd name="T66" fmla="+- 0 8331 5729"/>
                <a:gd name="T67" fmla="*/ 8331 h 4082"/>
                <a:gd name="T68" fmla="+- 0 6004 5934"/>
                <a:gd name="T69" fmla="*/ T68 w 120"/>
                <a:gd name="T70" fmla="+- 0 8411 5729"/>
                <a:gd name="T71" fmla="*/ 8411 h 4082"/>
                <a:gd name="T72" fmla="+- 0 5984 5934"/>
                <a:gd name="T73" fmla="*/ T72 w 120"/>
                <a:gd name="T74" fmla="+- 0 8191 5729"/>
                <a:gd name="T75" fmla="*/ 8191 h 4082"/>
                <a:gd name="T76" fmla="+- 0 6004 5934"/>
                <a:gd name="T77" fmla="*/ T76 w 120"/>
                <a:gd name="T78" fmla="+- 0 8191 5729"/>
                <a:gd name="T79" fmla="*/ 8191 h 4082"/>
                <a:gd name="T80" fmla="+- 0 5984 5934"/>
                <a:gd name="T81" fmla="*/ T80 w 120"/>
                <a:gd name="T82" fmla="+- 0 8131 5729"/>
                <a:gd name="T83" fmla="*/ 8131 h 4082"/>
                <a:gd name="T84" fmla="+- 0 6004 5934"/>
                <a:gd name="T85" fmla="*/ T84 w 120"/>
                <a:gd name="T86" fmla="+- 0 7911 5729"/>
                <a:gd name="T87" fmla="*/ 7911 h 4082"/>
                <a:gd name="T88" fmla="+- 0 6004 5934"/>
                <a:gd name="T89" fmla="*/ T88 w 120"/>
                <a:gd name="T90" fmla="+- 0 7991 5729"/>
                <a:gd name="T91" fmla="*/ 7991 h 4082"/>
                <a:gd name="T92" fmla="+- 0 5984 5934"/>
                <a:gd name="T93" fmla="*/ T92 w 120"/>
                <a:gd name="T94" fmla="+- 0 7771 5729"/>
                <a:gd name="T95" fmla="*/ 7771 h 4082"/>
                <a:gd name="T96" fmla="+- 0 6004 5934"/>
                <a:gd name="T97" fmla="*/ T96 w 120"/>
                <a:gd name="T98" fmla="+- 0 7771 5729"/>
                <a:gd name="T99" fmla="*/ 7771 h 4082"/>
                <a:gd name="T100" fmla="+- 0 5984 5934"/>
                <a:gd name="T101" fmla="*/ T100 w 120"/>
                <a:gd name="T102" fmla="+- 0 7711 5729"/>
                <a:gd name="T103" fmla="*/ 7711 h 4082"/>
                <a:gd name="T104" fmla="+- 0 6004 5934"/>
                <a:gd name="T105" fmla="*/ T104 w 120"/>
                <a:gd name="T106" fmla="+- 0 7491 5729"/>
                <a:gd name="T107" fmla="*/ 7491 h 4082"/>
                <a:gd name="T108" fmla="+- 0 6004 5934"/>
                <a:gd name="T109" fmla="*/ T108 w 120"/>
                <a:gd name="T110" fmla="+- 0 7571 5729"/>
                <a:gd name="T111" fmla="*/ 7571 h 4082"/>
                <a:gd name="T112" fmla="+- 0 5984 5934"/>
                <a:gd name="T113" fmla="*/ T112 w 120"/>
                <a:gd name="T114" fmla="+- 0 7351 5729"/>
                <a:gd name="T115" fmla="*/ 7351 h 4082"/>
                <a:gd name="T116" fmla="+- 0 6004 5934"/>
                <a:gd name="T117" fmla="*/ T116 w 120"/>
                <a:gd name="T118" fmla="+- 0 7351 5729"/>
                <a:gd name="T119" fmla="*/ 7351 h 4082"/>
                <a:gd name="T120" fmla="+- 0 5984 5934"/>
                <a:gd name="T121" fmla="*/ T120 w 120"/>
                <a:gd name="T122" fmla="+- 0 7291 5729"/>
                <a:gd name="T123" fmla="*/ 7291 h 4082"/>
                <a:gd name="T124" fmla="+- 0 6004 5934"/>
                <a:gd name="T125" fmla="*/ T124 w 120"/>
                <a:gd name="T126" fmla="+- 0 7071 5729"/>
                <a:gd name="T127" fmla="*/ 7071 h 4082"/>
                <a:gd name="T128" fmla="+- 0 6004 5934"/>
                <a:gd name="T129" fmla="*/ T128 w 120"/>
                <a:gd name="T130" fmla="+- 0 7151 5729"/>
                <a:gd name="T131" fmla="*/ 7151 h 4082"/>
                <a:gd name="T132" fmla="+- 0 5984 5934"/>
                <a:gd name="T133" fmla="*/ T132 w 120"/>
                <a:gd name="T134" fmla="+- 0 6931 5729"/>
                <a:gd name="T135" fmla="*/ 6931 h 4082"/>
                <a:gd name="T136" fmla="+- 0 6004 5934"/>
                <a:gd name="T137" fmla="*/ T136 w 120"/>
                <a:gd name="T138" fmla="+- 0 6931 5729"/>
                <a:gd name="T139" fmla="*/ 6931 h 4082"/>
                <a:gd name="T140" fmla="+- 0 5984 5934"/>
                <a:gd name="T141" fmla="*/ T140 w 120"/>
                <a:gd name="T142" fmla="+- 0 6871 5729"/>
                <a:gd name="T143" fmla="*/ 6871 h 4082"/>
                <a:gd name="T144" fmla="+- 0 6004 5934"/>
                <a:gd name="T145" fmla="*/ T144 w 120"/>
                <a:gd name="T146" fmla="+- 0 6651 5729"/>
                <a:gd name="T147" fmla="*/ 6651 h 4082"/>
                <a:gd name="T148" fmla="+- 0 6004 5934"/>
                <a:gd name="T149" fmla="*/ T148 w 120"/>
                <a:gd name="T150" fmla="+- 0 6731 5729"/>
                <a:gd name="T151" fmla="*/ 6731 h 4082"/>
                <a:gd name="T152" fmla="+- 0 5984 5934"/>
                <a:gd name="T153" fmla="*/ T152 w 120"/>
                <a:gd name="T154" fmla="+- 0 6511 5729"/>
                <a:gd name="T155" fmla="*/ 6511 h 4082"/>
                <a:gd name="T156" fmla="+- 0 6004 5934"/>
                <a:gd name="T157" fmla="*/ T156 w 120"/>
                <a:gd name="T158" fmla="+- 0 6511 5729"/>
                <a:gd name="T159" fmla="*/ 6511 h 4082"/>
                <a:gd name="T160" fmla="+- 0 5984 5934"/>
                <a:gd name="T161" fmla="*/ T160 w 120"/>
                <a:gd name="T162" fmla="+- 0 6451 5729"/>
                <a:gd name="T163" fmla="*/ 6451 h 4082"/>
                <a:gd name="T164" fmla="+- 0 6004 5934"/>
                <a:gd name="T165" fmla="*/ T164 w 120"/>
                <a:gd name="T166" fmla="+- 0 6231 5729"/>
                <a:gd name="T167" fmla="*/ 6231 h 4082"/>
                <a:gd name="T168" fmla="+- 0 6004 5934"/>
                <a:gd name="T169" fmla="*/ T168 w 120"/>
                <a:gd name="T170" fmla="+- 0 6311 5729"/>
                <a:gd name="T171" fmla="*/ 6311 h 4082"/>
                <a:gd name="T172" fmla="+- 0 5984 5934"/>
                <a:gd name="T173" fmla="*/ T172 w 120"/>
                <a:gd name="T174" fmla="+- 0 6091 5729"/>
                <a:gd name="T175" fmla="*/ 6091 h 4082"/>
                <a:gd name="T176" fmla="+- 0 6004 5934"/>
                <a:gd name="T177" fmla="*/ T176 w 120"/>
                <a:gd name="T178" fmla="+- 0 6091 5729"/>
                <a:gd name="T179" fmla="*/ 6091 h 4082"/>
                <a:gd name="T180" fmla="+- 0 5984 5934"/>
                <a:gd name="T181" fmla="*/ T180 w 120"/>
                <a:gd name="T182" fmla="+- 0 6031 5729"/>
                <a:gd name="T183" fmla="*/ 6031 h 4082"/>
                <a:gd name="T184" fmla="+- 0 6004 5934"/>
                <a:gd name="T185" fmla="*/ T184 w 120"/>
                <a:gd name="T186" fmla="+- 0 5829 5729"/>
                <a:gd name="T187" fmla="*/ 5829 h 4082"/>
                <a:gd name="T188" fmla="+- 0 6004 5934"/>
                <a:gd name="T189" fmla="*/ T188 w 120"/>
                <a:gd name="T190" fmla="+- 0 5891 5729"/>
                <a:gd name="T191" fmla="*/ 5891 h 4082"/>
                <a:gd name="T192" fmla="+- 0 5934 5934"/>
                <a:gd name="T193" fmla="*/ T192 w 120"/>
                <a:gd name="T194" fmla="+- 0 5849 5729"/>
                <a:gd name="T195" fmla="*/ 5849 h 4082"/>
                <a:gd name="T196" fmla="+- 0 6044 5934"/>
                <a:gd name="T197" fmla="*/ T196 w 120"/>
                <a:gd name="T198" fmla="+- 0 5829 5729"/>
                <a:gd name="T199" fmla="*/ 5829 h 4082"/>
                <a:gd name="T200" fmla="+- 0 6004 5934"/>
                <a:gd name="T201" fmla="*/ T200 w 120"/>
                <a:gd name="T202" fmla="+- 0 5829 5729"/>
                <a:gd name="T203" fmla="*/ 5829 h 4082"/>
                <a:gd name="T204" fmla="+- 0 6044 5934"/>
                <a:gd name="T205" fmla="*/ T204 w 120"/>
                <a:gd name="T206" fmla="+- 0 5829 5729"/>
                <a:gd name="T207" fmla="*/ 5829 h 40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120" h="4082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close/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close/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close/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close/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close/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close/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close/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close/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close/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close/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close/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close/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close/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close/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close/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close/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close/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close/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close/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close/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close/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close/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close/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close/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close/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close/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close/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close/>
                  <a:moveTo>
                    <a:pt x="70" y="100"/>
                  </a:moveTo>
                  <a:lnTo>
                    <a:pt x="50" y="10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0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50" y="120"/>
                  </a:lnTo>
                  <a:lnTo>
                    <a:pt x="50" y="100"/>
                  </a:lnTo>
                  <a:lnTo>
                    <a:pt x="110" y="100"/>
                  </a:lnTo>
                  <a:lnTo>
                    <a:pt x="60" y="0"/>
                  </a:lnTo>
                  <a:close/>
                  <a:moveTo>
                    <a:pt x="110" y="100"/>
                  </a:moveTo>
                  <a:lnTo>
                    <a:pt x="70" y="100"/>
                  </a:lnTo>
                  <a:lnTo>
                    <a:pt x="70" y="120"/>
                  </a:lnTo>
                  <a:lnTo>
                    <a:pt x="120" y="120"/>
                  </a:lnTo>
                  <a:lnTo>
                    <a:pt x="110" y="10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48" name="Picture 1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97" y="7802"/>
              <a:ext cx="401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AutoShape 113"/>
            <p:cNvSpPr>
              <a:spLocks/>
            </p:cNvSpPr>
            <p:nvPr/>
          </p:nvSpPr>
          <p:spPr bwMode="auto">
            <a:xfrm>
              <a:off x="8994" y="5670"/>
              <a:ext cx="120" cy="4082"/>
            </a:xfrm>
            <a:custGeom>
              <a:avLst/>
              <a:gdLst>
                <a:gd name="T0" fmla="+- 0 9044 8994"/>
                <a:gd name="T1" fmla="*/ T0 w 120"/>
                <a:gd name="T2" fmla="+- 0 9753 5671"/>
                <a:gd name="T3" fmla="*/ 9753 h 4082"/>
                <a:gd name="T4" fmla="+- 0 9064 8994"/>
                <a:gd name="T5" fmla="*/ T4 w 120"/>
                <a:gd name="T6" fmla="+- 0 9533 5671"/>
                <a:gd name="T7" fmla="*/ 9533 h 4082"/>
                <a:gd name="T8" fmla="+- 0 9064 8994"/>
                <a:gd name="T9" fmla="*/ T8 w 120"/>
                <a:gd name="T10" fmla="+- 0 9613 5671"/>
                <a:gd name="T11" fmla="*/ 9613 h 4082"/>
                <a:gd name="T12" fmla="+- 0 9044 8994"/>
                <a:gd name="T13" fmla="*/ T12 w 120"/>
                <a:gd name="T14" fmla="+- 0 9393 5671"/>
                <a:gd name="T15" fmla="*/ 9393 h 4082"/>
                <a:gd name="T16" fmla="+- 0 9064 8994"/>
                <a:gd name="T17" fmla="*/ T16 w 120"/>
                <a:gd name="T18" fmla="+- 0 9393 5671"/>
                <a:gd name="T19" fmla="*/ 9393 h 4082"/>
                <a:gd name="T20" fmla="+- 0 9044 8994"/>
                <a:gd name="T21" fmla="*/ T20 w 120"/>
                <a:gd name="T22" fmla="+- 0 9333 5671"/>
                <a:gd name="T23" fmla="*/ 9333 h 4082"/>
                <a:gd name="T24" fmla="+- 0 9064 8994"/>
                <a:gd name="T25" fmla="*/ T24 w 120"/>
                <a:gd name="T26" fmla="+- 0 9113 5671"/>
                <a:gd name="T27" fmla="*/ 9113 h 4082"/>
                <a:gd name="T28" fmla="+- 0 9064 8994"/>
                <a:gd name="T29" fmla="*/ T28 w 120"/>
                <a:gd name="T30" fmla="+- 0 9193 5671"/>
                <a:gd name="T31" fmla="*/ 9193 h 4082"/>
                <a:gd name="T32" fmla="+- 0 9044 8994"/>
                <a:gd name="T33" fmla="*/ T32 w 120"/>
                <a:gd name="T34" fmla="+- 0 8973 5671"/>
                <a:gd name="T35" fmla="*/ 8973 h 4082"/>
                <a:gd name="T36" fmla="+- 0 9064 8994"/>
                <a:gd name="T37" fmla="*/ T36 w 120"/>
                <a:gd name="T38" fmla="+- 0 8973 5671"/>
                <a:gd name="T39" fmla="*/ 8973 h 4082"/>
                <a:gd name="T40" fmla="+- 0 9044 8994"/>
                <a:gd name="T41" fmla="*/ T40 w 120"/>
                <a:gd name="T42" fmla="+- 0 8913 5671"/>
                <a:gd name="T43" fmla="*/ 8913 h 4082"/>
                <a:gd name="T44" fmla="+- 0 9064 8994"/>
                <a:gd name="T45" fmla="*/ T44 w 120"/>
                <a:gd name="T46" fmla="+- 0 8693 5671"/>
                <a:gd name="T47" fmla="*/ 8693 h 4082"/>
                <a:gd name="T48" fmla="+- 0 9064 8994"/>
                <a:gd name="T49" fmla="*/ T48 w 120"/>
                <a:gd name="T50" fmla="+- 0 8773 5671"/>
                <a:gd name="T51" fmla="*/ 8773 h 4082"/>
                <a:gd name="T52" fmla="+- 0 9044 8994"/>
                <a:gd name="T53" fmla="*/ T52 w 120"/>
                <a:gd name="T54" fmla="+- 0 8553 5671"/>
                <a:gd name="T55" fmla="*/ 8553 h 4082"/>
                <a:gd name="T56" fmla="+- 0 9064 8994"/>
                <a:gd name="T57" fmla="*/ T56 w 120"/>
                <a:gd name="T58" fmla="+- 0 8553 5671"/>
                <a:gd name="T59" fmla="*/ 8553 h 4082"/>
                <a:gd name="T60" fmla="+- 0 9044 8994"/>
                <a:gd name="T61" fmla="*/ T60 w 120"/>
                <a:gd name="T62" fmla="+- 0 8493 5671"/>
                <a:gd name="T63" fmla="*/ 8493 h 4082"/>
                <a:gd name="T64" fmla="+- 0 9064 8994"/>
                <a:gd name="T65" fmla="*/ T64 w 120"/>
                <a:gd name="T66" fmla="+- 0 8273 5671"/>
                <a:gd name="T67" fmla="*/ 8273 h 4082"/>
                <a:gd name="T68" fmla="+- 0 9064 8994"/>
                <a:gd name="T69" fmla="*/ T68 w 120"/>
                <a:gd name="T70" fmla="+- 0 8353 5671"/>
                <a:gd name="T71" fmla="*/ 8353 h 4082"/>
                <a:gd name="T72" fmla="+- 0 9044 8994"/>
                <a:gd name="T73" fmla="*/ T72 w 120"/>
                <a:gd name="T74" fmla="+- 0 8133 5671"/>
                <a:gd name="T75" fmla="*/ 8133 h 4082"/>
                <a:gd name="T76" fmla="+- 0 9064 8994"/>
                <a:gd name="T77" fmla="*/ T76 w 120"/>
                <a:gd name="T78" fmla="+- 0 8133 5671"/>
                <a:gd name="T79" fmla="*/ 8133 h 4082"/>
                <a:gd name="T80" fmla="+- 0 9044 8994"/>
                <a:gd name="T81" fmla="*/ T80 w 120"/>
                <a:gd name="T82" fmla="+- 0 8073 5671"/>
                <a:gd name="T83" fmla="*/ 8073 h 4082"/>
                <a:gd name="T84" fmla="+- 0 9064 8994"/>
                <a:gd name="T85" fmla="*/ T84 w 120"/>
                <a:gd name="T86" fmla="+- 0 7853 5671"/>
                <a:gd name="T87" fmla="*/ 7853 h 4082"/>
                <a:gd name="T88" fmla="+- 0 9064 8994"/>
                <a:gd name="T89" fmla="*/ T88 w 120"/>
                <a:gd name="T90" fmla="+- 0 7933 5671"/>
                <a:gd name="T91" fmla="*/ 7933 h 4082"/>
                <a:gd name="T92" fmla="+- 0 9044 8994"/>
                <a:gd name="T93" fmla="*/ T92 w 120"/>
                <a:gd name="T94" fmla="+- 0 7713 5671"/>
                <a:gd name="T95" fmla="*/ 7713 h 4082"/>
                <a:gd name="T96" fmla="+- 0 9064 8994"/>
                <a:gd name="T97" fmla="*/ T96 w 120"/>
                <a:gd name="T98" fmla="+- 0 7713 5671"/>
                <a:gd name="T99" fmla="*/ 7713 h 4082"/>
                <a:gd name="T100" fmla="+- 0 9044 8994"/>
                <a:gd name="T101" fmla="*/ T100 w 120"/>
                <a:gd name="T102" fmla="+- 0 7653 5671"/>
                <a:gd name="T103" fmla="*/ 7653 h 4082"/>
                <a:gd name="T104" fmla="+- 0 9064 8994"/>
                <a:gd name="T105" fmla="*/ T104 w 120"/>
                <a:gd name="T106" fmla="+- 0 7433 5671"/>
                <a:gd name="T107" fmla="*/ 7433 h 4082"/>
                <a:gd name="T108" fmla="+- 0 9064 8994"/>
                <a:gd name="T109" fmla="*/ T108 w 120"/>
                <a:gd name="T110" fmla="+- 0 7513 5671"/>
                <a:gd name="T111" fmla="*/ 7513 h 4082"/>
                <a:gd name="T112" fmla="+- 0 9044 8994"/>
                <a:gd name="T113" fmla="*/ T112 w 120"/>
                <a:gd name="T114" fmla="+- 0 7293 5671"/>
                <a:gd name="T115" fmla="*/ 7293 h 4082"/>
                <a:gd name="T116" fmla="+- 0 9064 8994"/>
                <a:gd name="T117" fmla="*/ T116 w 120"/>
                <a:gd name="T118" fmla="+- 0 7293 5671"/>
                <a:gd name="T119" fmla="*/ 7293 h 4082"/>
                <a:gd name="T120" fmla="+- 0 9044 8994"/>
                <a:gd name="T121" fmla="*/ T120 w 120"/>
                <a:gd name="T122" fmla="+- 0 7233 5671"/>
                <a:gd name="T123" fmla="*/ 7233 h 4082"/>
                <a:gd name="T124" fmla="+- 0 9064 8994"/>
                <a:gd name="T125" fmla="*/ T124 w 120"/>
                <a:gd name="T126" fmla="+- 0 7013 5671"/>
                <a:gd name="T127" fmla="*/ 7013 h 4082"/>
                <a:gd name="T128" fmla="+- 0 9064 8994"/>
                <a:gd name="T129" fmla="*/ T128 w 120"/>
                <a:gd name="T130" fmla="+- 0 7093 5671"/>
                <a:gd name="T131" fmla="*/ 7093 h 4082"/>
                <a:gd name="T132" fmla="+- 0 9044 8994"/>
                <a:gd name="T133" fmla="*/ T132 w 120"/>
                <a:gd name="T134" fmla="+- 0 6873 5671"/>
                <a:gd name="T135" fmla="*/ 6873 h 4082"/>
                <a:gd name="T136" fmla="+- 0 9064 8994"/>
                <a:gd name="T137" fmla="*/ T136 w 120"/>
                <a:gd name="T138" fmla="+- 0 6873 5671"/>
                <a:gd name="T139" fmla="*/ 6873 h 4082"/>
                <a:gd name="T140" fmla="+- 0 9044 8994"/>
                <a:gd name="T141" fmla="*/ T140 w 120"/>
                <a:gd name="T142" fmla="+- 0 6813 5671"/>
                <a:gd name="T143" fmla="*/ 6813 h 4082"/>
                <a:gd name="T144" fmla="+- 0 9064 8994"/>
                <a:gd name="T145" fmla="*/ T144 w 120"/>
                <a:gd name="T146" fmla="+- 0 6593 5671"/>
                <a:gd name="T147" fmla="*/ 6593 h 4082"/>
                <a:gd name="T148" fmla="+- 0 9064 8994"/>
                <a:gd name="T149" fmla="*/ T148 w 120"/>
                <a:gd name="T150" fmla="+- 0 6673 5671"/>
                <a:gd name="T151" fmla="*/ 6673 h 4082"/>
                <a:gd name="T152" fmla="+- 0 9044 8994"/>
                <a:gd name="T153" fmla="*/ T152 w 120"/>
                <a:gd name="T154" fmla="+- 0 6453 5671"/>
                <a:gd name="T155" fmla="*/ 6453 h 4082"/>
                <a:gd name="T156" fmla="+- 0 9064 8994"/>
                <a:gd name="T157" fmla="*/ T156 w 120"/>
                <a:gd name="T158" fmla="+- 0 6453 5671"/>
                <a:gd name="T159" fmla="*/ 6453 h 4082"/>
                <a:gd name="T160" fmla="+- 0 9044 8994"/>
                <a:gd name="T161" fmla="*/ T160 w 120"/>
                <a:gd name="T162" fmla="+- 0 6393 5671"/>
                <a:gd name="T163" fmla="*/ 6393 h 4082"/>
                <a:gd name="T164" fmla="+- 0 9064 8994"/>
                <a:gd name="T165" fmla="*/ T164 w 120"/>
                <a:gd name="T166" fmla="+- 0 6173 5671"/>
                <a:gd name="T167" fmla="*/ 6173 h 4082"/>
                <a:gd name="T168" fmla="+- 0 9064 8994"/>
                <a:gd name="T169" fmla="*/ T168 w 120"/>
                <a:gd name="T170" fmla="+- 0 6253 5671"/>
                <a:gd name="T171" fmla="*/ 6253 h 4082"/>
                <a:gd name="T172" fmla="+- 0 9044 8994"/>
                <a:gd name="T173" fmla="*/ T172 w 120"/>
                <a:gd name="T174" fmla="+- 0 6033 5671"/>
                <a:gd name="T175" fmla="*/ 6033 h 4082"/>
                <a:gd name="T176" fmla="+- 0 9064 8994"/>
                <a:gd name="T177" fmla="*/ T176 w 120"/>
                <a:gd name="T178" fmla="+- 0 6033 5671"/>
                <a:gd name="T179" fmla="*/ 6033 h 4082"/>
                <a:gd name="T180" fmla="+- 0 9044 8994"/>
                <a:gd name="T181" fmla="*/ T180 w 120"/>
                <a:gd name="T182" fmla="+- 0 5973 5671"/>
                <a:gd name="T183" fmla="*/ 5973 h 4082"/>
                <a:gd name="T184" fmla="+- 0 9064 8994"/>
                <a:gd name="T185" fmla="*/ T184 w 120"/>
                <a:gd name="T186" fmla="+- 0 5771 5671"/>
                <a:gd name="T187" fmla="*/ 5771 h 4082"/>
                <a:gd name="T188" fmla="+- 0 9064 8994"/>
                <a:gd name="T189" fmla="*/ T188 w 120"/>
                <a:gd name="T190" fmla="+- 0 5833 5671"/>
                <a:gd name="T191" fmla="*/ 5833 h 4082"/>
                <a:gd name="T192" fmla="+- 0 8994 8994"/>
                <a:gd name="T193" fmla="*/ T192 w 120"/>
                <a:gd name="T194" fmla="+- 0 5791 5671"/>
                <a:gd name="T195" fmla="*/ 5791 h 4082"/>
                <a:gd name="T196" fmla="+- 0 9104 8994"/>
                <a:gd name="T197" fmla="*/ T196 w 120"/>
                <a:gd name="T198" fmla="+- 0 5771 5671"/>
                <a:gd name="T199" fmla="*/ 5771 h 4082"/>
                <a:gd name="T200" fmla="+- 0 9064 8994"/>
                <a:gd name="T201" fmla="*/ T200 w 120"/>
                <a:gd name="T202" fmla="+- 0 5771 5671"/>
                <a:gd name="T203" fmla="*/ 5771 h 4082"/>
                <a:gd name="T204" fmla="+- 0 9104 8994"/>
                <a:gd name="T205" fmla="*/ T204 w 120"/>
                <a:gd name="T206" fmla="+- 0 5771 5671"/>
                <a:gd name="T207" fmla="*/ 5771 h 40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120" h="4082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close/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close/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close/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close/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close/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close/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close/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close/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close/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close/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close/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close/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close/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close/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close/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close/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close/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close/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close/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close/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close/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close/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close/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close/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close/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close/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close/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close/>
                  <a:moveTo>
                    <a:pt x="70" y="100"/>
                  </a:moveTo>
                  <a:lnTo>
                    <a:pt x="50" y="10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0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50" y="120"/>
                  </a:lnTo>
                  <a:lnTo>
                    <a:pt x="50" y="100"/>
                  </a:lnTo>
                  <a:lnTo>
                    <a:pt x="110" y="100"/>
                  </a:lnTo>
                  <a:lnTo>
                    <a:pt x="60" y="0"/>
                  </a:lnTo>
                  <a:close/>
                  <a:moveTo>
                    <a:pt x="110" y="100"/>
                  </a:moveTo>
                  <a:lnTo>
                    <a:pt x="70" y="100"/>
                  </a:lnTo>
                  <a:lnTo>
                    <a:pt x="70" y="120"/>
                  </a:lnTo>
                  <a:lnTo>
                    <a:pt x="120" y="120"/>
                  </a:lnTo>
                  <a:lnTo>
                    <a:pt x="110" y="10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50" name="Picture 11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9" y="7802"/>
              <a:ext cx="221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" name="AutoShape 115"/>
            <p:cNvSpPr>
              <a:spLocks/>
            </p:cNvSpPr>
            <p:nvPr/>
          </p:nvSpPr>
          <p:spPr bwMode="auto">
            <a:xfrm>
              <a:off x="7014" y="5728"/>
              <a:ext cx="120" cy="4082"/>
            </a:xfrm>
            <a:custGeom>
              <a:avLst/>
              <a:gdLst>
                <a:gd name="T0" fmla="+- 0 7064 7014"/>
                <a:gd name="T1" fmla="*/ T0 w 120"/>
                <a:gd name="T2" fmla="+- 0 9811 5729"/>
                <a:gd name="T3" fmla="*/ 9811 h 4082"/>
                <a:gd name="T4" fmla="+- 0 7084 7014"/>
                <a:gd name="T5" fmla="*/ T4 w 120"/>
                <a:gd name="T6" fmla="+- 0 9591 5729"/>
                <a:gd name="T7" fmla="*/ 9591 h 4082"/>
                <a:gd name="T8" fmla="+- 0 7084 7014"/>
                <a:gd name="T9" fmla="*/ T8 w 120"/>
                <a:gd name="T10" fmla="+- 0 9671 5729"/>
                <a:gd name="T11" fmla="*/ 9671 h 4082"/>
                <a:gd name="T12" fmla="+- 0 7064 7014"/>
                <a:gd name="T13" fmla="*/ T12 w 120"/>
                <a:gd name="T14" fmla="+- 0 9451 5729"/>
                <a:gd name="T15" fmla="*/ 9451 h 4082"/>
                <a:gd name="T16" fmla="+- 0 7084 7014"/>
                <a:gd name="T17" fmla="*/ T16 w 120"/>
                <a:gd name="T18" fmla="+- 0 9451 5729"/>
                <a:gd name="T19" fmla="*/ 9451 h 4082"/>
                <a:gd name="T20" fmla="+- 0 7064 7014"/>
                <a:gd name="T21" fmla="*/ T20 w 120"/>
                <a:gd name="T22" fmla="+- 0 9391 5729"/>
                <a:gd name="T23" fmla="*/ 9391 h 4082"/>
                <a:gd name="T24" fmla="+- 0 7084 7014"/>
                <a:gd name="T25" fmla="*/ T24 w 120"/>
                <a:gd name="T26" fmla="+- 0 9171 5729"/>
                <a:gd name="T27" fmla="*/ 9171 h 4082"/>
                <a:gd name="T28" fmla="+- 0 7084 7014"/>
                <a:gd name="T29" fmla="*/ T28 w 120"/>
                <a:gd name="T30" fmla="+- 0 9251 5729"/>
                <a:gd name="T31" fmla="*/ 9251 h 4082"/>
                <a:gd name="T32" fmla="+- 0 7064 7014"/>
                <a:gd name="T33" fmla="*/ T32 w 120"/>
                <a:gd name="T34" fmla="+- 0 9031 5729"/>
                <a:gd name="T35" fmla="*/ 9031 h 4082"/>
                <a:gd name="T36" fmla="+- 0 7084 7014"/>
                <a:gd name="T37" fmla="*/ T36 w 120"/>
                <a:gd name="T38" fmla="+- 0 9031 5729"/>
                <a:gd name="T39" fmla="*/ 9031 h 4082"/>
                <a:gd name="T40" fmla="+- 0 7064 7014"/>
                <a:gd name="T41" fmla="*/ T40 w 120"/>
                <a:gd name="T42" fmla="+- 0 8971 5729"/>
                <a:gd name="T43" fmla="*/ 8971 h 4082"/>
                <a:gd name="T44" fmla="+- 0 7084 7014"/>
                <a:gd name="T45" fmla="*/ T44 w 120"/>
                <a:gd name="T46" fmla="+- 0 8751 5729"/>
                <a:gd name="T47" fmla="*/ 8751 h 4082"/>
                <a:gd name="T48" fmla="+- 0 7084 7014"/>
                <a:gd name="T49" fmla="*/ T48 w 120"/>
                <a:gd name="T50" fmla="+- 0 8831 5729"/>
                <a:gd name="T51" fmla="*/ 8831 h 4082"/>
                <a:gd name="T52" fmla="+- 0 7064 7014"/>
                <a:gd name="T53" fmla="*/ T52 w 120"/>
                <a:gd name="T54" fmla="+- 0 8611 5729"/>
                <a:gd name="T55" fmla="*/ 8611 h 4082"/>
                <a:gd name="T56" fmla="+- 0 7084 7014"/>
                <a:gd name="T57" fmla="*/ T56 w 120"/>
                <a:gd name="T58" fmla="+- 0 8611 5729"/>
                <a:gd name="T59" fmla="*/ 8611 h 4082"/>
                <a:gd name="T60" fmla="+- 0 7064 7014"/>
                <a:gd name="T61" fmla="*/ T60 w 120"/>
                <a:gd name="T62" fmla="+- 0 8551 5729"/>
                <a:gd name="T63" fmla="*/ 8551 h 4082"/>
                <a:gd name="T64" fmla="+- 0 7084 7014"/>
                <a:gd name="T65" fmla="*/ T64 w 120"/>
                <a:gd name="T66" fmla="+- 0 8331 5729"/>
                <a:gd name="T67" fmla="*/ 8331 h 4082"/>
                <a:gd name="T68" fmla="+- 0 7084 7014"/>
                <a:gd name="T69" fmla="*/ T68 w 120"/>
                <a:gd name="T70" fmla="+- 0 8411 5729"/>
                <a:gd name="T71" fmla="*/ 8411 h 4082"/>
                <a:gd name="T72" fmla="+- 0 7064 7014"/>
                <a:gd name="T73" fmla="*/ T72 w 120"/>
                <a:gd name="T74" fmla="+- 0 8191 5729"/>
                <a:gd name="T75" fmla="*/ 8191 h 4082"/>
                <a:gd name="T76" fmla="+- 0 7084 7014"/>
                <a:gd name="T77" fmla="*/ T76 w 120"/>
                <a:gd name="T78" fmla="+- 0 8191 5729"/>
                <a:gd name="T79" fmla="*/ 8191 h 4082"/>
                <a:gd name="T80" fmla="+- 0 7064 7014"/>
                <a:gd name="T81" fmla="*/ T80 w 120"/>
                <a:gd name="T82" fmla="+- 0 8131 5729"/>
                <a:gd name="T83" fmla="*/ 8131 h 4082"/>
                <a:gd name="T84" fmla="+- 0 7084 7014"/>
                <a:gd name="T85" fmla="*/ T84 w 120"/>
                <a:gd name="T86" fmla="+- 0 7911 5729"/>
                <a:gd name="T87" fmla="*/ 7911 h 4082"/>
                <a:gd name="T88" fmla="+- 0 7084 7014"/>
                <a:gd name="T89" fmla="*/ T88 w 120"/>
                <a:gd name="T90" fmla="+- 0 7991 5729"/>
                <a:gd name="T91" fmla="*/ 7991 h 4082"/>
                <a:gd name="T92" fmla="+- 0 7064 7014"/>
                <a:gd name="T93" fmla="*/ T92 w 120"/>
                <a:gd name="T94" fmla="+- 0 7771 5729"/>
                <a:gd name="T95" fmla="*/ 7771 h 4082"/>
                <a:gd name="T96" fmla="+- 0 7084 7014"/>
                <a:gd name="T97" fmla="*/ T96 w 120"/>
                <a:gd name="T98" fmla="+- 0 7771 5729"/>
                <a:gd name="T99" fmla="*/ 7771 h 4082"/>
                <a:gd name="T100" fmla="+- 0 7064 7014"/>
                <a:gd name="T101" fmla="*/ T100 w 120"/>
                <a:gd name="T102" fmla="+- 0 7711 5729"/>
                <a:gd name="T103" fmla="*/ 7711 h 4082"/>
                <a:gd name="T104" fmla="+- 0 7084 7014"/>
                <a:gd name="T105" fmla="*/ T104 w 120"/>
                <a:gd name="T106" fmla="+- 0 7491 5729"/>
                <a:gd name="T107" fmla="*/ 7491 h 4082"/>
                <a:gd name="T108" fmla="+- 0 7084 7014"/>
                <a:gd name="T109" fmla="*/ T108 w 120"/>
                <a:gd name="T110" fmla="+- 0 7571 5729"/>
                <a:gd name="T111" fmla="*/ 7571 h 4082"/>
                <a:gd name="T112" fmla="+- 0 7064 7014"/>
                <a:gd name="T113" fmla="*/ T112 w 120"/>
                <a:gd name="T114" fmla="+- 0 7351 5729"/>
                <a:gd name="T115" fmla="*/ 7351 h 4082"/>
                <a:gd name="T116" fmla="+- 0 7084 7014"/>
                <a:gd name="T117" fmla="*/ T116 w 120"/>
                <a:gd name="T118" fmla="+- 0 7351 5729"/>
                <a:gd name="T119" fmla="*/ 7351 h 4082"/>
                <a:gd name="T120" fmla="+- 0 7064 7014"/>
                <a:gd name="T121" fmla="*/ T120 w 120"/>
                <a:gd name="T122" fmla="+- 0 7291 5729"/>
                <a:gd name="T123" fmla="*/ 7291 h 4082"/>
                <a:gd name="T124" fmla="+- 0 7084 7014"/>
                <a:gd name="T125" fmla="*/ T124 w 120"/>
                <a:gd name="T126" fmla="+- 0 7071 5729"/>
                <a:gd name="T127" fmla="*/ 7071 h 4082"/>
                <a:gd name="T128" fmla="+- 0 7084 7014"/>
                <a:gd name="T129" fmla="*/ T128 w 120"/>
                <a:gd name="T130" fmla="+- 0 7151 5729"/>
                <a:gd name="T131" fmla="*/ 7151 h 4082"/>
                <a:gd name="T132" fmla="+- 0 7064 7014"/>
                <a:gd name="T133" fmla="*/ T132 w 120"/>
                <a:gd name="T134" fmla="+- 0 6931 5729"/>
                <a:gd name="T135" fmla="*/ 6931 h 4082"/>
                <a:gd name="T136" fmla="+- 0 7084 7014"/>
                <a:gd name="T137" fmla="*/ T136 w 120"/>
                <a:gd name="T138" fmla="+- 0 6931 5729"/>
                <a:gd name="T139" fmla="*/ 6931 h 4082"/>
                <a:gd name="T140" fmla="+- 0 7064 7014"/>
                <a:gd name="T141" fmla="*/ T140 w 120"/>
                <a:gd name="T142" fmla="+- 0 6871 5729"/>
                <a:gd name="T143" fmla="*/ 6871 h 4082"/>
                <a:gd name="T144" fmla="+- 0 7084 7014"/>
                <a:gd name="T145" fmla="*/ T144 w 120"/>
                <a:gd name="T146" fmla="+- 0 6651 5729"/>
                <a:gd name="T147" fmla="*/ 6651 h 4082"/>
                <a:gd name="T148" fmla="+- 0 7084 7014"/>
                <a:gd name="T149" fmla="*/ T148 w 120"/>
                <a:gd name="T150" fmla="+- 0 6731 5729"/>
                <a:gd name="T151" fmla="*/ 6731 h 4082"/>
                <a:gd name="T152" fmla="+- 0 7064 7014"/>
                <a:gd name="T153" fmla="*/ T152 w 120"/>
                <a:gd name="T154" fmla="+- 0 6511 5729"/>
                <a:gd name="T155" fmla="*/ 6511 h 4082"/>
                <a:gd name="T156" fmla="+- 0 7084 7014"/>
                <a:gd name="T157" fmla="*/ T156 w 120"/>
                <a:gd name="T158" fmla="+- 0 6511 5729"/>
                <a:gd name="T159" fmla="*/ 6511 h 4082"/>
                <a:gd name="T160" fmla="+- 0 7064 7014"/>
                <a:gd name="T161" fmla="*/ T160 w 120"/>
                <a:gd name="T162" fmla="+- 0 6451 5729"/>
                <a:gd name="T163" fmla="*/ 6451 h 4082"/>
                <a:gd name="T164" fmla="+- 0 7084 7014"/>
                <a:gd name="T165" fmla="*/ T164 w 120"/>
                <a:gd name="T166" fmla="+- 0 6231 5729"/>
                <a:gd name="T167" fmla="*/ 6231 h 4082"/>
                <a:gd name="T168" fmla="+- 0 7084 7014"/>
                <a:gd name="T169" fmla="*/ T168 w 120"/>
                <a:gd name="T170" fmla="+- 0 6311 5729"/>
                <a:gd name="T171" fmla="*/ 6311 h 4082"/>
                <a:gd name="T172" fmla="+- 0 7064 7014"/>
                <a:gd name="T173" fmla="*/ T172 w 120"/>
                <a:gd name="T174" fmla="+- 0 6091 5729"/>
                <a:gd name="T175" fmla="*/ 6091 h 4082"/>
                <a:gd name="T176" fmla="+- 0 7084 7014"/>
                <a:gd name="T177" fmla="*/ T176 w 120"/>
                <a:gd name="T178" fmla="+- 0 6091 5729"/>
                <a:gd name="T179" fmla="*/ 6091 h 4082"/>
                <a:gd name="T180" fmla="+- 0 7064 7014"/>
                <a:gd name="T181" fmla="*/ T180 w 120"/>
                <a:gd name="T182" fmla="+- 0 6031 5729"/>
                <a:gd name="T183" fmla="*/ 6031 h 4082"/>
                <a:gd name="T184" fmla="+- 0 7084 7014"/>
                <a:gd name="T185" fmla="*/ T184 w 120"/>
                <a:gd name="T186" fmla="+- 0 5829 5729"/>
                <a:gd name="T187" fmla="*/ 5829 h 4082"/>
                <a:gd name="T188" fmla="+- 0 7084 7014"/>
                <a:gd name="T189" fmla="*/ T188 w 120"/>
                <a:gd name="T190" fmla="+- 0 5891 5729"/>
                <a:gd name="T191" fmla="*/ 5891 h 4082"/>
                <a:gd name="T192" fmla="+- 0 7014 7014"/>
                <a:gd name="T193" fmla="*/ T192 w 120"/>
                <a:gd name="T194" fmla="+- 0 5849 5729"/>
                <a:gd name="T195" fmla="*/ 5849 h 4082"/>
                <a:gd name="T196" fmla="+- 0 7124 7014"/>
                <a:gd name="T197" fmla="*/ T196 w 120"/>
                <a:gd name="T198" fmla="+- 0 5829 5729"/>
                <a:gd name="T199" fmla="*/ 5829 h 4082"/>
                <a:gd name="T200" fmla="+- 0 7084 7014"/>
                <a:gd name="T201" fmla="*/ T200 w 120"/>
                <a:gd name="T202" fmla="+- 0 5829 5729"/>
                <a:gd name="T203" fmla="*/ 5829 h 4082"/>
                <a:gd name="T204" fmla="+- 0 7124 7014"/>
                <a:gd name="T205" fmla="*/ T204 w 120"/>
                <a:gd name="T206" fmla="+- 0 5829 5729"/>
                <a:gd name="T207" fmla="*/ 5829 h 40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120" h="4082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close/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close/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close/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close/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close/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close/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close/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close/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close/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close/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close/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close/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close/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close/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close/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close/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close/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close/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close/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close/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close/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close/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close/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close/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close/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close/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close/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close/>
                  <a:moveTo>
                    <a:pt x="70" y="100"/>
                  </a:moveTo>
                  <a:lnTo>
                    <a:pt x="50" y="10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0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50" y="120"/>
                  </a:lnTo>
                  <a:lnTo>
                    <a:pt x="50" y="100"/>
                  </a:lnTo>
                  <a:lnTo>
                    <a:pt x="110" y="100"/>
                  </a:lnTo>
                  <a:lnTo>
                    <a:pt x="60" y="0"/>
                  </a:lnTo>
                  <a:close/>
                  <a:moveTo>
                    <a:pt x="110" y="100"/>
                  </a:moveTo>
                  <a:lnTo>
                    <a:pt x="70" y="100"/>
                  </a:lnTo>
                  <a:lnTo>
                    <a:pt x="70" y="120"/>
                  </a:lnTo>
                  <a:lnTo>
                    <a:pt x="120" y="120"/>
                  </a:lnTo>
                  <a:lnTo>
                    <a:pt x="110" y="10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52" name="Picture 11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58" y="7802"/>
              <a:ext cx="401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3" name="Picture 117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40" y="7802"/>
              <a:ext cx="380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" name="AutoShape 118"/>
            <p:cNvSpPr>
              <a:spLocks/>
            </p:cNvSpPr>
            <p:nvPr/>
          </p:nvSpPr>
          <p:spPr bwMode="auto">
            <a:xfrm>
              <a:off x="8094" y="5728"/>
              <a:ext cx="120" cy="4082"/>
            </a:xfrm>
            <a:custGeom>
              <a:avLst/>
              <a:gdLst>
                <a:gd name="T0" fmla="+- 0 8144 8094"/>
                <a:gd name="T1" fmla="*/ T0 w 120"/>
                <a:gd name="T2" fmla="+- 0 9811 5729"/>
                <a:gd name="T3" fmla="*/ 9811 h 4082"/>
                <a:gd name="T4" fmla="+- 0 8164 8094"/>
                <a:gd name="T5" fmla="*/ T4 w 120"/>
                <a:gd name="T6" fmla="+- 0 9591 5729"/>
                <a:gd name="T7" fmla="*/ 9591 h 4082"/>
                <a:gd name="T8" fmla="+- 0 8164 8094"/>
                <a:gd name="T9" fmla="*/ T8 w 120"/>
                <a:gd name="T10" fmla="+- 0 9671 5729"/>
                <a:gd name="T11" fmla="*/ 9671 h 4082"/>
                <a:gd name="T12" fmla="+- 0 8144 8094"/>
                <a:gd name="T13" fmla="*/ T12 w 120"/>
                <a:gd name="T14" fmla="+- 0 9451 5729"/>
                <a:gd name="T15" fmla="*/ 9451 h 4082"/>
                <a:gd name="T16" fmla="+- 0 8164 8094"/>
                <a:gd name="T17" fmla="*/ T16 w 120"/>
                <a:gd name="T18" fmla="+- 0 9451 5729"/>
                <a:gd name="T19" fmla="*/ 9451 h 4082"/>
                <a:gd name="T20" fmla="+- 0 8144 8094"/>
                <a:gd name="T21" fmla="*/ T20 w 120"/>
                <a:gd name="T22" fmla="+- 0 9391 5729"/>
                <a:gd name="T23" fmla="*/ 9391 h 4082"/>
                <a:gd name="T24" fmla="+- 0 8164 8094"/>
                <a:gd name="T25" fmla="*/ T24 w 120"/>
                <a:gd name="T26" fmla="+- 0 9171 5729"/>
                <a:gd name="T27" fmla="*/ 9171 h 4082"/>
                <a:gd name="T28" fmla="+- 0 8164 8094"/>
                <a:gd name="T29" fmla="*/ T28 w 120"/>
                <a:gd name="T30" fmla="+- 0 9251 5729"/>
                <a:gd name="T31" fmla="*/ 9251 h 4082"/>
                <a:gd name="T32" fmla="+- 0 8144 8094"/>
                <a:gd name="T33" fmla="*/ T32 w 120"/>
                <a:gd name="T34" fmla="+- 0 9031 5729"/>
                <a:gd name="T35" fmla="*/ 9031 h 4082"/>
                <a:gd name="T36" fmla="+- 0 8164 8094"/>
                <a:gd name="T37" fmla="*/ T36 w 120"/>
                <a:gd name="T38" fmla="+- 0 9031 5729"/>
                <a:gd name="T39" fmla="*/ 9031 h 4082"/>
                <a:gd name="T40" fmla="+- 0 8144 8094"/>
                <a:gd name="T41" fmla="*/ T40 w 120"/>
                <a:gd name="T42" fmla="+- 0 8971 5729"/>
                <a:gd name="T43" fmla="*/ 8971 h 4082"/>
                <a:gd name="T44" fmla="+- 0 8164 8094"/>
                <a:gd name="T45" fmla="*/ T44 w 120"/>
                <a:gd name="T46" fmla="+- 0 8751 5729"/>
                <a:gd name="T47" fmla="*/ 8751 h 4082"/>
                <a:gd name="T48" fmla="+- 0 8164 8094"/>
                <a:gd name="T49" fmla="*/ T48 w 120"/>
                <a:gd name="T50" fmla="+- 0 8831 5729"/>
                <a:gd name="T51" fmla="*/ 8831 h 4082"/>
                <a:gd name="T52" fmla="+- 0 8144 8094"/>
                <a:gd name="T53" fmla="*/ T52 w 120"/>
                <a:gd name="T54" fmla="+- 0 8611 5729"/>
                <a:gd name="T55" fmla="*/ 8611 h 4082"/>
                <a:gd name="T56" fmla="+- 0 8164 8094"/>
                <a:gd name="T57" fmla="*/ T56 w 120"/>
                <a:gd name="T58" fmla="+- 0 8611 5729"/>
                <a:gd name="T59" fmla="*/ 8611 h 4082"/>
                <a:gd name="T60" fmla="+- 0 8144 8094"/>
                <a:gd name="T61" fmla="*/ T60 w 120"/>
                <a:gd name="T62" fmla="+- 0 8551 5729"/>
                <a:gd name="T63" fmla="*/ 8551 h 4082"/>
                <a:gd name="T64" fmla="+- 0 8164 8094"/>
                <a:gd name="T65" fmla="*/ T64 w 120"/>
                <a:gd name="T66" fmla="+- 0 8331 5729"/>
                <a:gd name="T67" fmla="*/ 8331 h 4082"/>
                <a:gd name="T68" fmla="+- 0 8164 8094"/>
                <a:gd name="T69" fmla="*/ T68 w 120"/>
                <a:gd name="T70" fmla="+- 0 8411 5729"/>
                <a:gd name="T71" fmla="*/ 8411 h 4082"/>
                <a:gd name="T72" fmla="+- 0 8144 8094"/>
                <a:gd name="T73" fmla="*/ T72 w 120"/>
                <a:gd name="T74" fmla="+- 0 8191 5729"/>
                <a:gd name="T75" fmla="*/ 8191 h 4082"/>
                <a:gd name="T76" fmla="+- 0 8164 8094"/>
                <a:gd name="T77" fmla="*/ T76 w 120"/>
                <a:gd name="T78" fmla="+- 0 8191 5729"/>
                <a:gd name="T79" fmla="*/ 8191 h 4082"/>
                <a:gd name="T80" fmla="+- 0 8144 8094"/>
                <a:gd name="T81" fmla="*/ T80 w 120"/>
                <a:gd name="T82" fmla="+- 0 8131 5729"/>
                <a:gd name="T83" fmla="*/ 8131 h 4082"/>
                <a:gd name="T84" fmla="+- 0 8164 8094"/>
                <a:gd name="T85" fmla="*/ T84 w 120"/>
                <a:gd name="T86" fmla="+- 0 7911 5729"/>
                <a:gd name="T87" fmla="*/ 7911 h 4082"/>
                <a:gd name="T88" fmla="+- 0 8164 8094"/>
                <a:gd name="T89" fmla="*/ T88 w 120"/>
                <a:gd name="T90" fmla="+- 0 7991 5729"/>
                <a:gd name="T91" fmla="*/ 7991 h 4082"/>
                <a:gd name="T92" fmla="+- 0 8144 8094"/>
                <a:gd name="T93" fmla="*/ T92 w 120"/>
                <a:gd name="T94" fmla="+- 0 7771 5729"/>
                <a:gd name="T95" fmla="*/ 7771 h 4082"/>
                <a:gd name="T96" fmla="+- 0 8164 8094"/>
                <a:gd name="T97" fmla="*/ T96 w 120"/>
                <a:gd name="T98" fmla="+- 0 7771 5729"/>
                <a:gd name="T99" fmla="*/ 7771 h 4082"/>
                <a:gd name="T100" fmla="+- 0 8144 8094"/>
                <a:gd name="T101" fmla="*/ T100 w 120"/>
                <a:gd name="T102" fmla="+- 0 7711 5729"/>
                <a:gd name="T103" fmla="*/ 7711 h 4082"/>
                <a:gd name="T104" fmla="+- 0 8164 8094"/>
                <a:gd name="T105" fmla="*/ T104 w 120"/>
                <a:gd name="T106" fmla="+- 0 7491 5729"/>
                <a:gd name="T107" fmla="*/ 7491 h 4082"/>
                <a:gd name="T108" fmla="+- 0 8164 8094"/>
                <a:gd name="T109" fmla="*/ T108 w 120"/>
                <a:gd name="T110" fmla="+- 0 7571 5729"/>
                <a:gd name="T111" fmla="*/ 7571 h 4082"/>
                <a:gd name="T112" fmla="+- 0 8144 8094"/>
                <a:gd name="T113" fmla="*/ T112 w 120"/>
                <a:gd name="T114" fmla="+- 0 7351 5729"/>
                <a:gd name="T115" fmla="*/ 7351 h 4082"/>
                <a:gd name="T116" fmla="+- 0 8164 8094"/>
                <a:gd name="T117" fmla="*/ T116 w 120"/>
                <a:gd name="T118" fmla="+- 0 7351 5729"/>
                <a:gd name="T119" fmla="*/ 7351 h 4082"/>
                <a:gd name="T120" fmla="+- 0 8144 8094"/>
                <a:gd name="T121" fmla="*/ T120 w 120"/>
                <a:gd name="T122" fmla="+- 0 7291 5729"/>
                <a:gd name="T123" fmla="*/ 7291 h 4082"/>
                <a:gd name="T124" fmla="+- 0 8164 8094"/>
                <a:gd name="T125" fmla="*/ T124 w 120"/>
                <a:gd name="T126" fmla="+- 0 7071 5729"/>
                <a:gd name="T127" fmla="*/ 7071 h 4082"/>
                <a:gd name="T128" fmla="+- 0 8164 8094"/>
                <a:gd name="T129" fmla="*/ T128 w 120"/>
                <a:gd name="T130" fmla="+- 0 7151 5729"/>
                <a:gd name="T131" fmla="*/ 7151 h 4082"/>
                <a:gd name="T132" fmla="+- 0 8144 8094"/>
                <a:gd name="T133" fmla="*/ T132 w 120"/>
                <a:gd name="T134" fmla="+- 0 6931 5729"/>
                <a:gd name="T135" fmla="*/ 6931 h 4082"/>
                <a:gd name="T136" fmla="+- 0 8164 8094"/>
                <a:gd name="T137" fmla="*/ T136 w 120"/>
                <a:gd name="T138" fmla="+- 0 6931 5729"/>
                <a:gd name="T139" fmla="*/ 6931 h 4082"/>
                <a:gd name="T140" fmla="+- 0 8144 8094"/>
                <a:gd name="T141" fmla="*/ T140 w 120"/>
                <a:gd name="T142" fmla="+- 0 6871 5729"/>
                <a:gd name="T143" fmla="*/ 6871 h 4082"/>
                <a:gd name="T144" fmla="+- 0 8164 8094"/>
                <a:gd name="T145" fmla="*/ T144 w 120"/>
                <a:gd name="T146" fmla="+- 0 6651 5729"/>
                <a:gd name="T147" fmla="*/ 6651 h 4082"/>
                <a:gd name="T148" fmla="+- 0 8164 8094"/>
                <a:gd name="T149" fmla="*/ T148 w 120"/>
                <a:gd name="T150" fmla="+- 0 6731 5729"/>
                <a:gd name="T151" fmla="*/ 6731 h 4082"/>
                <a:gd name="T152" fmla="+- 0 8144 8094"/>
                <a:gd name="T153" fmla="*/ T152 w 120"/>
                <a:gd name="T154" fmla="+- 0 6511 5729"/>
                <a:gd name="T155" fmla="*/ 6511 h 4082"/>
                <a:gd name="T156" fmla="+- 0 8164 8094"/>
                <a:gd name="T157" fmla="*/ T156 w 120"/>
                <a:gd name="T158" fmla="+- 0 6511 5729"/>
                <a:gd name="T159" fmla="*/ 6511 h 4082"/>
                <a:gd name="T160" fmla="+- 0 8144 8094"/>
                <a:gd name="T161" fmla="*/ T160 w 120"/>
                <a:gd name="T162" fmla="+- 0 6451 5729"/>
                <a:gd name="T163" fmla="*/ 6451 h 4082"/>
                <a:gd name="T164" fmla="+- 0 8164 8094"/>
                <a:gd name="T165" fmla="*/ T164 w 120"/>
                <a:gd name="T166" fmla="+- 0 6231 5729"/>
                <a:gd name="T167" fmla="*/ 6231 h 4082"/>
                <a:gd name="T168" fmla="+- 0 8164 8094"/>
                <a:gd name="T169" fmla="*/ T168 w 120"/>
                <a:gd name="T170" fmla="+- 0 6311 5729"/>
                <a:gd name="T171" fmla="*/ 6311 h 4082"/>
                <a:gd name="T172" fmla="+- 0 8144 8094"/>
                <a:gd name="T173" fmla="*/ T172 w 120"/>
                <a:gd name="T174" fmla="+- 0 6091 5729"/>
                <a:gd name="T175" fmla="*/ 6091 h 4082"/>
                <a:gd name="T176" fmla="+- 0 8164 8094"/>
                <a:gd name="T177" fmla="*/ T176 w 120"/>
                <a:gd name="T178" fmla="+- 0 6091 5729"/>
                <a:gd name="T179" fmla="*/ 6091 h 4082"/>
                <a:gd name="T180" fmla="+- 0 8144 8094"/>
                <a:gd name="T181" fmla="*/ T180 w 120"/>
                <a:gd name="T182" fmla="+- 0 6031 5729"/>
                <a:gd name="T183" fmla="*/ 6031 h 4082"/>
                <a:gd name="T184" fmla="+- 0 8164 8094"/>
                <a:gd name="T185" fmla="*/ T184 w 120"/>
                <a:gd name="T186" fmla="+- 0 5829 5729"/>
                <a:gd name="T187" fmla="*/ 5829 h 4082"/>
                <a:gd name="T188" fmla="+- 0 8164 8094"/>
                <a:gd name="T189" fmla="*/ T188 w 120"/>
                <a:gd name="T190" fmla="+- 0 5891 5729"/>
                <a:gd name="T191" fmla="*/ 5891 h 4082"/>
                <a:gd name="T192" fmla="+- 0 8094 8094"/>
                <a:gd name="T193" fmla="*/ T192 w 120"/>
                <a:gd name="T194" fmla="+- 0 5849 5729"/>
                <a:gd name="T195" fmla="*/ 5849 h 4082"/>
                <a:gd name="T196" fmla="+- 0 8204 8094"/>
                <a:gd name="T197" fmla="*/ T196 w 120"/>
                <a:gd name="T198" fmla="+- 0 5829 5729"/>
                <a:gd name="T199" fmla="*/ 5829 h 4082"/>
                <a:gd name="T200" fmla="+- 0 8164 8094"/>
                <a:gd name="T201" fmla="*/ T200 w 120"/>
                <a:gd name="T202" fmla="+- 0 5829 5729"/>
                <a:gd name="T203" fmla="*/ 5829 h 4082"/>
                <a:gd name="T204" fmla="+- 0 8204 8094"/>
                <a:gd name="T205" fmla="*/ T204 w 120"/>
                <a:gd name="T206" fmla="+- 0 5829 5729"/>
                <a:gd name="T207" fmla="*/ 5829 h 40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120" h="4082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close/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close/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close/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close/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close/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close/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close/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close/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close/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close/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close/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close/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close/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close/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close/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close/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close/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close/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close/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close/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close/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close/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close/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close/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close/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close/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close/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close/>
                  <a:moveTo>
                    <a:pt x="70" y="100"/>
                  </a:moveTo>
                  <a:lnTo>
                    <a:pt x="50" y="10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0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50" y="120"/>
                  </a:lnTo>
                  <a:lnTo>
                    <a:pt x="50" y="100"/>
                  </a:lnTo>
                  <a:lnTo>
                    <a:pt x="110" y="100"/>
                  </a:lnTo>
                  <a:lnTo>
                    <a:pt x="60" y="0"/>
                  </a:lnTo>
                  <a:close/>
                  <a:moveTo>
                    <a:pt x="110" y="100"/>
                  </a:moveTo>
                  <a:lnTo>
                    <a:pt x="70" y="100"/>
                  </a:lnTo>
                  <a:lnTo>
                    <a:pt x="70" y="120"/>
                  </a:lnTo>
                  <a:lnTo>
                    <a:pt x="120" y="120"/>
                  </a:lnTo>
                  <a:lnTo>
                    <a:pt x="110" y="10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55" name="Picture 119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9" y="5765"/>
              <a:ext cx="726" cy="18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" name="AutoShape 120"/>
            <p:cNvSpPr>
              <a:spLocks/>
            </p:cNvSpPr>
            <p:nvPr/>
          </p:nvSpPr>
          <p:spPr bwMode="auto">
            <a:xfrm>
              <a:off x="1928" y="5764"/>
              <a:ext cx="6049" cy="4080"/>
            </a:xfrm>
            <a:custGeom>
              <a:avLst/>
              <a:gdLst>
                <a:gd name="T0" fmla="+- 0 3129 1929"/>
                <a:gd name="T1" fmla="*/ T0 w 6049"/>
                <a:gd name="T2" fmla="+- 0 7484 5764"/>
                <a:gd name="T3" fmla="*/ 7484 h 4080"/>
                <a:gd name="T4" fmla="+- 0 3587 1929"/>
                <a:gd name="T5" fmla="*/ T4 w 6049"/>
                <a:gd name="T6" fmla="+- 0 6104 5764"/>
                <a:gd name="T7" fmla="*/ 6104 h 4080"/>
                <a:gd name="T8" fmla="+- 0 3478 1929"/>
                <a:gd name="T9" fmla="*/ T8 w 6049"/>
                <a:gd name="T10" fmla="+- 0 6684 5764"/>
                <a:gd name="T11" fmla="*/ 6684 h 4080"/>
                <a:gd name="T12" fmla="+- 0 3404 1929"/>
                <a:gd name="T13" fmla="*/ T12 w 6049"/>
                <a:gd name="T14" fmla="+- 0 6919 5764"/>
                <a:gd name="T15" fmla="*/ 6919 h 4080"/>
                <a:gd name="T16" fmla="+- 0 3309 1929"/>
                <a:gd name="T17" fmla="*/ T16 w 6049"/>
                <a:gd name="T18" fmla="+- 0 7124 5764"/>
                <a:gd name="T19" fmla="*/ 7124 h 4080"/>
                <a:gd name="T20" fmla="+- 0 3135 1929"/>
                <a:gd name="T21" fmla="*/ T20 w 6049"/>
                <a:gd name="T22" fmla="+- 0 7404 5764"/>
                <a:gd name="T23" fmla="*/ 7404 h 4080"/>
                <a:gd name="T24" fmla="+- 0 2719 1929"/>
                <a:gd name="T25" fmla="*/ T24 w 6049"/>
                <a:gd name="T26" fmla="+- 0 7864 5764"/>
                <a:gd name="T27" fmla="*/ 7864 h 4080"/>
                <a:gd name="T28" fmla="+- 0 2476 1929"/>
                <a:gd name="T29" fmla="*/ T28 w 6049"/>
                <a:gd name="T30" fmla="+- 0 8144 5764"/>
                <a:gd name="T31" fmla="*/ 8144 h 4080"/>
                <a:gd name="T32" fmla="+- 0 2293 1929"/>
                <a:gd name="T33" fmla="*/ T32 w 6049"/>
                <a:gd name="T34" fmla="+- 0 8394 5764"/>
                <a:gd name="T35" fmla="*/ 8394 h 4080"/>
                <a:gd name="T36" fmla="+- 0 2173 1929"/>
                <a:gd name="T37" fmla="*/ T36 w 6049"/>
                <a:gd name="T38" fmla="+- 0 8778 5764"/>
                <a:gd name="T39" fmla="*/ 8778 h 4080"/>
                <a:gd name="T40" fmla="+- 0 2101 1929"/>
                <a:gd name="T41" fmla="*/ T40 w 6049"/>
                <a:gd name="T42" fmla="+- 0 8864 5764"/>
                <a:gd name="T43" fmla="*/ 8864 h 4080"/>
                <a:gd name="T44" fmla="+- 0 1971 1929"/>
                <a:gd name="T45" fmla="*/ T44 w 6049"/>
                <a:gd name="T46" fmla="+- 0 9484 5764"/>
                <a:gd name="T47" fmla="*/ 9484 h 4080"/>
                <a:gd name="T48" fmla="+- 0 2046 1929"/>
                <a:gd name="T49" fmla="*/ T48 w 6049"/>
                <a:gd name="T50" fmla="+- 0 9304 5764"/>
                <a:gd name="T51" fmla="*/ 9304 h 4080"/>
                <a:gd name="T52" fmla="+- 0 2187 1929"/>
                <a:gd name="T53" fmla="*/ T52 w 6049"/>
                <a:gd name="T54" fmla="+- 0 8744 5764"/>
                <a:gd name="T55" fmla="*/ 8744 h 4080"/>
                <a:gd name="T56" fmla="+- 0 2324 1929"/>
                <a:gd name="T57" fmla="*/ T56 w 6049"/>
                <a:gd name="T58" fmla="+- 0 8424 5764"/>
                <a:gd name="T59" fmla="*/ 8424 h 4080"/>
                <a:gd name="T60" fmla="+- 0 2513 1929"/>
                <a:gd name="T61" fmla="*/ T60 w 6049"/>
                <a:gd name="T62" fmla="+- 0 8151 5764"/>
                <a:gd name="T63" fmla="*/ 8151 h 4080"/>
                <a:gd name="T64" fmla="+- 0 2887 1929"/>
                <a:gd name="T65" fmla="*/ T64 w 6049"/>
                <a:gd name="T66" fmla="+- 0 7764 5764"/>
                <a:gd name="T67" fmla="*/ 7764 h 4080"/>
                <a:gd name="T68" fmla="+- 0 3202 1929"/>
                <a:gd name="T69" fmla="*/ T68 w 6049"/>
                <a:gd name="T70" fmla="+- 0 7397 5764"/>
                <a:gd name="T71" fmla="*/ 7397 h 4080"/>
                <a:gd name="T72" fmla="+- 0 3412 1929"/>
                <a:gd name="T73" fmla="*/ T72 w 6049"/>
                <a:gd name="T74" fmla="+- 0 7024 5764"/>
                <a:gd name="T75" fmla="*/ 7024 h 4080"/>
                <a:gd name="T76" fmla="+- 0 3524 1929"/>
                <a:gd name="T77" fmla="*/ T76 w 6049"/>
                <a:gd name="T78" fmla="+- 0 6684 5764"/>
                <a:gd name="T79" fmla="*/ 6684 h 4080"/>
                <a:gd name="T80" fmla="+- 0 4105 1929"/>
                <a:gd name="T81" fmla="*/ T80 w 6049"/>
                <a:gd name="T82" fmla="+- 0 9511 5764"/>
                <a:gd name="T83" fmla="*/ 9511 h 4080"/>
                <a:gd name="T84" fmla="+- 0 4410 1929"/>
                <a:gd name="T85" fmla="*/ T84 w 6049"/>
                <a:gd name="T86" fmla="+- 0 8521 5764"/>
                <a:gd name="T87" fmla="*/ 8521 h 4080"/>
                <a:gd name="T88" fmla="+- 0 5536 1929"/>
                <a:gd name="T89" fmla="*/ T88 w 6049"/>
                <a:gd name="T90" fmla="+- 0 6921 5764"/>
                <a:gd name="T91" fmla="*/ 6921 h 4080"/>
                <a:gd name="T92" fmla="+- 0 5731 1929"/>
                <a:gd name="T93" fmla="*/ T92 w 6049"/>
                <a:gd name="T94" fmla="+- 0 6061 5764"/>
                <a:gd name="T95" fmla="*/ 6061 h 4080"/>
                <a:gd name="T96" fmla="+- 0 5600 1929"/>
                <a:gd name="T97" fmla="*/ T96 w 6049"/>
                <a:gd name="T98" fmla="+- 0 6734 5764"/>
                <a:gd name="T99" fmla="*/ 6734 h 4080"/>
                <a:gd name="T100" fmla="+- 0 5533 1929"/>
                <a:gd name="T101" fmla="*/ T100 w 6049"/>
                <a:gd name="T102" fmla="+- 0 6941 5764"/>
                <a:gd name="T103" fmla="*/ 6941 h 4080"/>
                <a:gd name="T104" fmla="+- 0 5370 1929"/>
                <a:gd name="T105" fmla="*/ T104 w 6049"/>
                <a:gd name="T106" fmla="+- 0 7261 5764"/>
                <a:gd name="T107" fmla="*/ 7261 h 4080"/>
                <a:gd name="T108" fmla="+- 0 5197 1929"/>
                <a:gd name="T109" fmla="*/ T108 w 6049"/>
                <a:gd name="T110" fmla="+- 0 7501 5764"/>
                <a:gd name="T111" fmla="*/ 7501 h 4080"/>
                <a:gd name="T112" fmla="+- 0 4751 1929"/>
                <a:gd name="T113" fmla="*/ T112 w 6049"/>
                <a:gd name="T114" fmla="+- 0 7981 5764"/>
                <a:gd name="T115" fmla="*/ 7981 h 4080"/>
                <a:gd name="T116" fmla="+- 0 4563 1929"/>
                <a:gd name="T117" fmla="*/ T116 w 6049"/>
                <a:gd name="T118" fmla="+- 0 8194 5764"/>
                <a:gd name="T119" fmla="*/ 8194 h 4080"/>
                <a:gd name="T120" fmla="+- 0 4422 1929"/>
                <a:gd name="T121" fmla="*/ T120 w 6049"/>
                <a:gd name="T122" fmla="+- 0 8407 5764"/>
                <a:gd name="T123" fmla="*/ 8407 h 4080"/>
                <a:gd name="T124" fmla="+- 0 4285 1929"/>
                <a:gd name="T125" fmla="*/ T124 w 6049"/>
                <a:gd name="T126" fmla="+- 0 8718 5764"/>
                <a:gd name="T127" fmla="*/ 8718 h 4080"/>
                <a:gd name="T128" fmla="+- 0 4162 1929"/>
                <a:gd name="T129" fmla="*/ T128 w 6049"/>
                <a:gd name="T130" fmla="+- 0 9161 5764"/>
                <a:gd name="T131" fmla="*/ 9161 h 4080"/>
                <a:gd name="T132" fmla="+- 0 4127 1929"/>
                <a:gd name="T133" fmla="*/ T132 w 6049"/>
                <a:gd name="T134" fmla="+- 0 9701 5764"/>
                <a:gd name="T135" fmla="*/ 9701 h 4080"/>
                <a:gd name="T136" fmla="+- 0 4243 1929"/>
                <a:gd name="T137" fmla="*/ T136 w 6049"/>
                <a:gd name="T138" fmla="+- 0 9021 5764"/>
                <a:gd name="T139" fmla="*/ 9021 h 4080"/>
                <a:gd name="T140" fmla="+- 0 4384 1929"/>
                <a:gd name="T141" fmla="*/ T140 w 6049"/>
                <a:gd name="T142" fmla="+- 0 8581 5764"/>
                <a:gd name="T143" fmla="*/ 8581 h 4080"/>
                <a:gd name="T144" fmla="+- 0 4613 1929"/>
                <a:gd name="T145" fmla="*/ T144 w 6049"/>
                <a:gd name="T146" fmla="+- 0 8201 5764"/>
                <a:gd name="T147" fmla="*/ 8201 h 4080"/>
                <a:gd name="T148" fmla="+- 0 4907 1929"/>
                <a:gd name="T149" fmla="*/ T148 w 6049"/>
                <a:gd name="T150" fmla="+- 0 7881 5764"/>
                <a:gd name="T151" fmla="*/ 7881 h 4080"/>
                <a:gd name="T152" fmla="+- 0 5296 1929"/>
                <a:gd name="T153" fmla="*/ T152 w 6049"/>
                <a:gd name="T154" fmla="+- 0 7441 5764"/>
                <a:gd name="T155" fmla="*/ 7441 h 4080"/>
                <a:gd name="T156" fmla="+- 0 5505 1929"/>
                <a:gd name="T157" fmla="*/ T156 w 6049"/>
                <a:gd name="T158" fmla="+- 0 7121 5764"/>
                <a:gd name="T159" fmla="*/ 7121 h 4080"/>
                <a:gd name="T160" fmla="+- 0 5610 1929"/>
                <a:gd name="T161" fmla="*/ T160 w 6049"/>
                <a:gd name="T162" fmla="+- 0 6861 5764"/>
                <a:gd name="T163" fmla="*/ 6861 h 4080"/>
                <a:gd name="T164" fmla="+- 0 5759 1929"/>
                <a:gd name="T165" fmla="*/ T164 w 6049"/>
                <a:gd name="T166" fmla="+- 0 6181 5764"/>
                <a:gd name="T167" fmla="*/ 6181 h 4080"/>
                <a:gd name="T168" fmla="+- 0 6455 1929"/>
                <a:gd name="T169" fmla="*/ T168 w 6049"/>
                <a:gd name="T170" fmla="+- 0 8764 5764"/>
                <a:gd name="T171" fmla="*/ 8764 h 4080"/>
                <a:gd name="T172" fmla="+- 0 7464 1929"/>
                <a:gd name="T173" fmla="*/ T172 w 6049"/>
                <a:gd name="T174" fmla="+- 0 7329 5764"/>
                <a:gd name="T175" fmla="*/ 7329 h 4080"/>
                <a:gd name="T176" fmla="+- 0 7864 1929"/>
                <a:gd name="T177" fmla="*/ T176 w 6049"/>
                <a:gd name="T178" fmla="+- 0 6104 5764"/>
                <a:gd name="T179" fmla="*/ 6104 h 4080"/>
                <a:gd name="T180" fmla="+- 0 7749 1929"/>
                <a:gd name="T181" fmla="*/ T180 w 6049"/>
                <a:gd name="T182" fmla="+- 0 6684 5764"/>
                <a:gd name="T183" fmla="*/ 6684 h 4080"/>
                <a:gd name="T184" fmla="+- 0 7672 1929"/>
                <a:gd name="T185" fmla="*/ T184 w 6049"/>
                <a:gd name="T186" fmla="+- 0 6924 5764"/>
                <a:gd name="T187" fmla="*/ 6924 h 4080"/>
                <a:gd name="T188" fmla="+- 0 7534 1929"/>
                <a:gd name="T189" fmla="*/ T188 w 6049"/>
                <a:gd name="T190" fmla="+- 0 7224 5764"/>
                <a:gd name="T191" fmla="*/ 7224 h 4080"/>
                <a:gd name="T192" fmla="+- 0 7408 1929"/>
                <a:gd name="T193" fmla="*/ T192 w 6049"/>
                <a:gd name="T194" fmla="+- 0 7409 5764"/>
                <a:gd name="T195" fmla="*/ 7409 h 4080"/>
                <a:gd name="T196" fmla="+- 0 7236 1929"/>
                <a:gd name="T197" fmla="*/ T196 w 6049"/>
                <a:gd name="T198" fmla="+- 0 7620 5764"/>
                <a:gd name="T199" fmla="*/ 7620 h 4080"/>
                <a:gd name="T200" fmla="+- 0 6750 1929"/>
                <a:gd name="T201" fmla="*/ T200 w 6049"/>
                <a:gd name="T202" fmla="+- 0 8199 5764"/>
                <a:gd name="T203" fmla="*/ 8199 h 4080"/>
                <a:gd name="T204" fmla="+- 0 6593 1929"/>
                <a:gd name="T205" fmla="*/ T204 w 6049"/>
                <a:gd name="T206" fmla="+- 0 8344 5764"/>
                <a:gd name="T207" fmla="*/ 8344 h 4080"/>
                <a:gd name="T208" fmla="+- 0 6451 1929"/>
                <a:gd name="T209" fmla="*/ T208 w 6049"/>
                <a:gd name="T210" fmla="+- 0 8644 5764"/>
                <a:gd name="T211" fmla="*/ 8644 h 4080"/>
                <a:gd name="T212" fmla="+- 0 6370 1929"/>
                <a:gd name="T213" fmla="*/ T212 w 6049"/>
                <a:gd name="T214" fmla="+- 0 8884 5764"/>
                <a:gd name="T215" fmla="*/ 8884 h 4080"/>
                <a:gd name="T216" fmla="+- 0 6240 1929"/>
                <a:gd name="T217" fmla="*/ T216 w 6049"/>
                <a:gd name="T218" fmla="+- 0 9544 5764"/>
                <a:gd name="T219" fmla="*/ 9544 h 4080"/>
                <a:gd name="T220" fmla="+- 0 6344 1929"/>
                <a:gd name="T221" fmla="*/ T220 w 6049"/>
                <a:gd name="T222" fmla="+- 0 9184 5764"/>
                <a:gd name="T223" fmla="*/ 9184 h 4080"/>
                <a:gd name="T224" fmla="+- 0 6471 1929"/>
                <a:gd name="T225" fmla="*/ T224 w 6049"/>
                <a:gd name="T226" fmla="+- 0 8704 5764"/>
                <a:gd name="T227" fmla="*/ 8704 h 4080"/>
                <a:gd name="T228" fmla="+- 0 6681 1929"/>
                <a:gd name="T229" fmla="*/ T228 w 6049"/>
                <a:gd name="T230" fmla="+- 0 8304 5764"/>
                <a:gd name="T231" fmla="*/ 8304 h 4080"/>
                <a:gd name="T232" fmla="+- 0 6924 1929"/>
                <a:gd name="T233" fmla="*/ T232 w 6049"/>
                <a:gd name="T234" fmla="+- 0 8004 5764"/>
                <a:gd name="T235" fmla="*/ 8004 h 4080"/>
                <a:gd name="T236" fmla="+- 0 7356 1929"/>
                <a:gd name="T237" fmla="*/ T236 w 6049"/>
                <a:gd name="T238" fmla="+- 0 7544 5764"/>
                <a:gd name="T239" fmla="*/ 7544 h 4080"/>
                <a:gd name="T240" fmla="+- 0 7555 1929"/>
                <a:gd name="T241" fmla="*/ T240 w 6049"/>
                <a:gd name="T242" fmla="+- 0 7284 5764"/>
                <a:gd name="T243" fmla="*/ 7284 h 4080"/>
                <a:gd name="T244" fmla="+- 0 7726 1929"/>
                <a:gd name="T245" fmla="*/ T244 w 6049"/>
                <a:gd name="T246" fmla="+- 0 6924 5764"/>
                <a:gd name="T247" fmla="*/ 6924 h 4080"/>
                <a:gd name="T248" fmla="+- 0 7862 1929"/>
                <a:gd name="T249" fmla="*/ T248 w 6049"/>
                <a:gd name="T250" fmla="+- 0 6398 5764"/>
                <a:gd name="T251" fmla="*/ 6398 h 408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6049" h="4080">
                  <a:moveTo>
                    <a:pt x="1" y="4061"/>
                  </a:moveTo>
                  <a:lnTo>
                    <a:pt x="0" y="4080"/>
                  </a:lnTo>
                  <a:lnTo>
                    <a:pt x="1" y="4080"/>
                  </a:lnTo>
                  <a:lnTo>
                    <a:pt x="1" y="4061"/>
                  </a:lnTo>
                  <a:moveTo>
                    <a:pt x="1" y="4060"/>
                  </a:moveTo>
                  <a:lnTo>
                    <a:pt x="1" y="4060"/>
                  </a:lnTo>
                  <a:lnTo>
                    <a:pt x="1" y="4061"/>
                  </a:lnTo>
                  <a:lnTo>
                    <a:pt x="1" y="4060"/>
                  </a:lnTo>
                  <a:moveTo>
                    <a:pt x="56" y="3620"/>
                  </a:moveTo>
                  <a:lnTo>
                    <a:pt x="56" y="3620"/>
                  </a:lnTo>
                  <a:lnTo>
                    <a:pt x="56" y="3640"/>
                  </a:lnTo>
                  <a:lnTo>
                    <a:pt x="56" y="3620"/>
                  </a:lnTo>
                  <a:moveTo>
                    <a:pt x="69" y="3540"/>
                  </a:moveTo>
                  <a:lnTo>
                    <a:pt x="69" y="3540"/>
                  </a:lnTo>
                  <a:lnTo>
                    <a:pt x="69" y="3546"/>
                  </a:lnTo>
                  <a:lnTo>
                    <a:pt x="69" y="3540"/>
                  </a:lnTo>
                  <a:moveTo>
                    <a:pt x="72" y="3520"/>
                  </a:moveTo>
                  <a:lnTo>
                    <a:pt x="72" y="3540"/>
                  </a:lnTo>
                  <a:lnTo>
                    <a:pt x="72" y="3530"/>
                  </a:lnTo>
                  <a:lnTo>
                    <a:pt x="72" y="3520"/>
                  </a:lnTo>
                  <a:moveTo>
                    <a:pt x="84" y="3460"/>
                  </a:moveTo>
                  <a:lnTo>
                    <a:pt x="83" y="3460"/>
                  </a:lnTo>
                  <a:lnTo>
                    <a:pt x="83" y="3467"/>
                  </a:lnTo>
                  <a:lnTo>
                    <a:pt x="84" y="3460"/>
                  </a:lnTo>
                  <a:moveTo>
                    <a:pt x="88" y="3440"/>
                  </a:moveTo>
                  <a:lnTo>
                    <a:pt x="87" y="3440"/>
                  </a:lnTo>
                  <a:lnTo>
                    <a:pt x="87" y="3460"/>
                  </a:lnTo>
                  <a:lnTo>
                    <a:pt x="88" y="3440"/>
                  </a:lnTo>
                  <a:moveTo>
                    <a:pt x="179" y="3060"/>
                  </a:moveTo>
                  <a:lnTo>
                    <a:pt x="178" y="3060"/>
                  </a:lnTo>
                  <a:lnTo>
                    <a:pt x="178" y="3064"/>
                  </a:lnTo>
                  <a:lnTo>
                    <a:pt x="179" y="3060"/>
                  </a:lnTo>
                  <a:moveTo>
                    <a:pt x="186" y="3040"/>
                  </a:moveTo>
                  <a:lnTo>
                    <a:pt x="186" y="3040"/>
                  </a:lnTo>
                  <a:lnTo>
                    <a:pt x="186" y="3042"/>
                  </a:lnTo>
                  <a:lnTo>
                    <a:pt x="186" y="3040"/>
                  </a:lnTo>
                  <a:moveTo>
                    <a:pt x="226" y="2920"/>
                  </a:moveTo>
                  <a:lnTo>
                    <a:pt x="225" y="2920"/>
                  </a:lnTo>
                  <a:lnTo>
                    <a:pt x="224" y="2935"/>
                  </a:lnTo>
                  <a:lnTo>
                    <a:pt x="225" y="2929"/>
                  </a:lnTo>
                  <a:lnTo>
                    <a:pt x="226" y="2920"/>
                  </a:lnTo>
                  <a:moveTo>
                    <a:pt x="239" y="3020"/>
                  </a:moveTo>
                  <a:lnTo>
                    <a:pt x="238" y="3031"/>
                  </a:lnTo>
                  <a:lnTo>
                    <a:pt x="238" y="3040"/>
                  </a:lnTo>
                  <a:lnTo>
                    <a:pt x="239" y="3020"/>
                  </a:lnTo>
                  <a:moveTo>
                    <a:pt x="265" y="2947"/>
                  </a:moveTo>
                  <a:lnTo>
                    <a:pt x="265" y="2953"/>
                  </a:lnTo>
                  <a:lnTo>
                    <a:pt x="265" y="2959"/>
                  </a:lnTo>
                  <a:lnTo>
                    <a:pt x="265" y="2957"/>
                  </a:lnTo>
                  <a:lnTo>
                    <a:pt x="265" y="2947"/>
                  </a:lnTo>
                  <a:moveTo>
                    <a:pt x="265" y="2955"/>
                  </a:moveTo>
                  <a:lnTo>
                    <a:pt x="265" y="2957"/>
                  </a:lnTo>
                  <a:lnTo>
                    <a:pt x="265" y="2960"/>
                  </a:lnTo>
                  <a:lnTo>
                    <a:pt x="265" y="2955"/>
                  </a:lnTo>
                  <a:moveTo>
                    <a:pt x="265" y="2953"/>
                  </a:moveTo>
                  <a:lnTo>
                    <a:pt x="265" y="2958"/>
                  </a:lnTo>
                  <a:lnTo>
                    <a:pt x="265" y="2960"/>
                  </a:lnTo>
                  <a:lnTo>
                    <a:pt x="265" y="2957"/>
                  </a:lnTo>
                  <a:lnTo>
                    <a:pt x="265" y="2953"/>
                  </a:lnTo>
                  <a:moveTo>
                    <a:pt x="267" y="2940"/>
                  </a:moveTo>
                  <a:lnTo>
                    <a:pt x="266" y="2950"/>
                  </a:lnTo>
                  <a:lnTo>
                    <a:pt x="265" y="2955"/>
                  </a:lnTo>
                  <a:lnTo>
                    <a:pt x="267" y="2940"/>
                  </a:lnTo>
                  <a:moveTo>
                    <a:pt x="361" y="2736"/>
                  </a:moveTo>
                  <a:lnTo>
                    <a:pt x="360" y="2740"/>
                  </a:lnTo>
                  <a:lnTo>
                    <a:pt x="361" y="2736"/>
                  </a:lnTo>
                  <a:moveTo>
                    <a:pt x="415" y="2620"/>
                  </a:moveTo>
                  <a:lnTo>
                    <a:pt x="412" y="2640"/>
                  </a:lnTo>
                  <a:lnTo>
                    <a:pt x="414" y="2640"/>
                  </a:lnTo>
                  <a:lnTo>
                    <a:pt x="415" y="2620"/>
                  </a:lnTo>
                  <a:moveTo>
                    <a:pt x="429" y="2600"/>
                  </a:moveTo>
                  <a:lnTo>
                    <a:pt x="425" y="2620"/>
                  </a:lnTo>
                  <a:lnTo>
                    <a:pt x="427" y="2620"/>
                  </a:lnTo>
                  <a:lnTo>
                    <a:pt x="429" y="2600"/>
                  </a:lnTo>
                  <a:moveTo>
                    <a:pt x="440" y="2500"/>
                  </a:moveTo>
                  <a:lnTo>
                    <a:pt x="438" y="2500"/>
                  </a:lnTo>
                  <a:lnTo>
                    <a:pt x="436" y="2520"/>
                  </a:lnTo>
                  <a:lnTo>
                    <a:pt x="440" y="2500"/>
                  </a:lnTo>
                  <a:moveTo>
                    <a:pt x="465" y="2555"/>
                  </a:moveTo>
                  <a:lnTo>
                    <a:pt x="463" y="2560"/>
                  </a:lnTo>
                  <a:lnTo>
                    <a:pt x="464" y="2560"/>
                  </a:lnTo>
                  <a:lnTo>
                    <a:pt x="465" y="2555"/>
                  </a:lnTo>
                  <a:moveTo>
                    <a:pt x="479" y="2531"/>
                  </a:moveTo>
                  <a:lnTo>
                    <a:pt x="478" y="2539"/>
                  </a:lnTo>
                  <a:lnTo>
                    <a:pt x="478" y="2540"/>
                  </a:lnTo>
                  <a:lnTo>
                    <a:pt x="479" y="2531"/>
                  </a:lnTo>
                  <a:moveTo>
                    <a:pt x="506" y="2496"/>
                  </a:moveTo>
                  <a:lnTo>
                    <a:pt x="505" y="2500"/>
                  </a:lnTo>
                  <a:lnTo>
                    <a:pt x="506" y="2496"/>
                  </a:lnTo>
                  <a:moveTo>
                    <a:pt x="610" y="2280"/>
                  </a:moveTo>
                  <a:lnTo>
                    <a:pt x="610" y="2280"/>
                  </a:lnTo>
                  <a:lnTo>
                    <a:pt x="610" y="2281"/>
                  </a:lnTo>
                  <a:lnTo>
                    <a:pt x="610" y="2280"/>
                  </a:lnTo>
                  <a:moveTo>
                    <a:pt x="613" y="2359"/>
                  </a:moveTo>
                  <a:lnTo>
                    <a:pt x="613" y="2360"/>
                  </a:lnTo>
                  <a:lnTo>
                    <a:pt x="613" y="2359"/>
                  </a:lnTo>
                  <a:moveTo>
                    <a:pt x="738" y="2156"/>
                  </a:moveTo>
                  <a:lnTo>
                    <a:pt x="738" y="2158"/>
                  </a:lnTo>
                  <a:lnTo>
                    <a:pt x="738" y="2157"/>
                  </a:lnTo>
                  <a:lnTo>
                    <a:pt x="738" y="2156"/>
                  </a:lnTo>
                  <a:moveTo>
                    <a:pt x="741" y="2140"/>
                  </a:moveTo>
                  <a:lnTo>
                    <a:pt x="739" y="2140"/>
                  </a:lnTo>
                  <a:lnTo>
                    <a:pt x="739" y="2148"/>
                  </a:lnTo>
                  <a:lnTo>
                    <a:pt x="741" y="2140"/>
                  </a:lnTo>
                  <a:moveTo>
                    <a:pt x="1076" y="1870"/>
                  </a:moveTo>
                  <a:lnTo>
                    <a:pt x="1074" y="1880"/>
                  </a:lnTo>
                  <a:lnTo>
                    <a:pt x="1075" y="1878"/>
                  </a:lnTo>
                  <a:lnTo>
                    <a:pt x="1076" y="1870"/>
                  </a:lnTo>
                  <a:moveTo>
                    <a:pt x="1076" y="1876"/>
                  </a:moveTo>
                  <a:lnTo>
                    <a:pt x="1075" y="1878"/>
                  </a:lnTo>
                  <a:lnTo>
                    <a:pt x="1075" y="1880"/>
                  </a:lnTo>
                  <a:lnTo>
                    <a:pt x="1076" y="1876"/>
                  </a:lnTo>
                  <a:moveTo>
                    <a:pt x="1200" y="1720"/>
                  </a:moveTo>
                  <a:lnTo>
                    <a:pt x="1195" y="1740"/>
                  </a:lnTo>
                  <a:lnTo>
                    <a:pt x="1197" y="1740"/>
                  </a:lnTo>
                  <a:lnTo>
                    <a:pt x="1200" y="1720"/>
                  </a:lnTo>
                  <a:moveTo>
                    <a:pt x="1289" y="1520"/>
                  </a:moveTo>
                  <a:lnTo>
                    <a:pt x="1287" y="1520"/>
                  </a:lnTo>
                  <a:lnTo>
                    <a:pt x="1285" y="1540"/>
                  </a:lnTo>
                  <a:lnTo>
                    <a:pt x="1289" y="1520"/>
                  </a:lnTo>
                  <a:moveTo>
                    <a:pt x="1327" y="1559"/>
                  </a:moveTo>
                  <a:lnTo>
                    <a:pt x="1326" y="1560"/>
                  </a:lnTo>
                  <a:lnTo>
                    <a:pt x="1327" y="1560"/>
                  </a:lnTo>
                  <a:lnTo>
                    <a:pt x="1327" y="1559"/>
                  </a:lnTo>
                  <a:moveTo>
                    <a:pt x="1328" y="1551"/>
                  </a:moveTo>
                  <a:lnTo>
                    <a:pt x="1327" y="1559"/>
                  </a:lnTo>
                  <a:lnTo>
                    <a:pt x="1327" y="1560"/>
                  </a:lnTo>
                  <a:lnTo>
                    <a:pt x="1328" y="1551"/>
                  </a:lnTo>
                  <a:moveTo>
                    <a:pt x="1409" y="1417"/>
                  </a:moveTo>
                  <a:lnTo>
                    <a:pt x="1408" y="1420"/>
                  </a:lnTo>
                  <a:lnTo>
                    <a:pt x="1409" y="1417"/>
                  </a:lnTo>
                  <a:moveTo>
                    <a:pt x="1417" y="1280"/>
                  </a:moveTo>
                  <a:lnTo>
                    <a:pt x="1417" y="1280"/>
                  </a:lnTo>
                  <a:lnTo>
                    <a:pt x="1417" y="1287"/>
                  </a:lnTo>
                  <a:lnTo>
                    <a:pt x="1417" y="1280"/>
                  </a:lnTo>
                  <a:moveTo>
                    <a:pt x="1437" y="1359"/>
                  </a:moveTo>
                  <a:lnTo>
                    <a:pt x="1436" y="1360"/>
                  </a:lnTo>
                  <a:lnTo>
                    <a:pt x="1437" y="1360"/>
                  </a:lnTo>
                  <a:lnTo>
                    <a:pt x="1437" y="1359"/>
                  </a:lnTo>
                  <a:moveTo>
                    <a:pt x="1443" y="1226"/>
                  </a:moveTo>
                  <a:lnTo>
                    <a:pt x="1442" y="1232"/>
                  </a:lnTo>
                  <a:lnTo>
                    <a:pt x="1443" y="1228"/>
                  </a:lnTo>
                  <a:lnTo>
                    <a:pt x="1443" y="1226"/>
                  </a:lnTo>
                  <a:moveTo>
                    <a:pt x="1467" y="1167"/>
                  </a:moveTo>
                  <a:lnTo>
                    <a:pt x="1466" y="1171"/>
                  </a:lnTo>
                  <a:lnTo>
                    <a:pt x="1467" y="1170"/>
                  </a:lnTo>
                  <a:lnTo>
                    <a:pt x="1467" y="1167"/>
                  </a:lnTo>
                  <a:moveTo>
                    <a:pt x="1474" y="1279"/>
                  </a:moveTo>
                  <a:lnTo>
                    <a:pt x="1473" y="1280"/>
                  </a:lnTo>
                  <a:lnTo>
                    <a:pt x="1474" y="1280"/>
                  </a:lnTo>
                  <a:lnTo>
                    <a:pt x="1474" y="1279"/>
                  </a:lnTo>
                  <a:moveTo>
                    <a:pt x="1492" y="1220"/>
                  </a:moveTo>
                  <a:lnTo>
                    <a:pt x="1492" y="1224"/>
                  </a:lnTo>
                  <a:lnTo>
                    <a:pt x="1492" y="1226"/>
                  </a:lnTo>
                  <a:lnTo>
                    <a:pt x="1492" y="1220"/>
                  </a:lnTo>
                  <a:moveTo>
                    <a:pt x="1515" y="1175"/>
                  </a:moveTo>
                  <a:lnTo>
                    <a:pt x="1515" y="1180"/>
                  </a:lnTo>
                  <a:lnTo>
                    <a:pt x="1515" y="1175"/>
                  </a:lnTo>
                  <a:moveTo>
                    <a:pt x="1522" y="1158"/>
                  </a:moveTo>
                  <a:lnTo>
                    <a:pt x="1522" y="1160"/>
                  </a:lnTo>
                  <a:lnTo>
                    <a:pt x="1522" y="1158"/>
                  </a:lnTo>
                  <a:moveTo>
                    <a:pt x="1528" y="980"/>
                  </a:moveTo>
                  <a:lnTo>
                    <a:pt x="1528" y="980"/>
                  </a:lnTo>
                  <a:lnTo>
                    <a:pt x="1527" y="990"/>
                  </a:lnTo>
                  <a:lnTo>
                    <a:pt x="1528" y="980"/>
                  </a:lnTo>
                  <a:moveTo>
                    <a:pt x="1534" y="960"/>
                  </a:moveTo>
                  <a:lnTo>
                    <a:pt x="1534" y="960"/>
                  </a:lnTo>
                  <a:lnTo>
                    <a:pt x="1533" y="970"/>
                  </a:lnTo>
                  <a:lnTo>
                    <a:pt x="1534" y="960"/>
                  </a:lnTo>
                  <a:moveTo>
                    <a:pt x="1597" y="700"/>
                  </a:moveTo>
                  <a:lnTo>
                    <a:pt x="1597" y="700"/>
                  </a:lnTo>
                  <a:lnTo>
                    <a:pt x="1596" y="707"/>
                  </a:lnTo>
                  <a:lnTo>
                    <a:pt x="1597" y="700"/>
                  </a:lnTo>
                  <a:moveTo>
                    <a:pt x="1601" y="680"/>
                  </a:moveTo>
                  <a:lnTo>
                    <a:pt x="1600" y="680"/>
                  </a:lnTo>
                  <a:lnTo>
                    <a:pt x="1600" y="687"/>
                  </a:lnTo>
                  <a:lnTo>
                    <a:pt x="1601" y="680"/>
                  </a:lnTo>
                  <a:moveTo>
                    <a:pt x="1613" y="620"/>
                  </a:moveTo>
                  <a:lnTo>
                    <a:pt x="1612" y="620"/>
                  </a:lnTo>
                  <a:lnTo>
                    <a:pt x="1612" y="640"/>
                  </a:lnTo>
                  <a:lnTo>
                    <a:pt x="1613" y="620"/>
                  </a:lnTo>
                  <a:moveTo>
                    <a:pt x="1621" y="580"/>
                  </a:moveTo>
                  <a:lnTo>
                    <a:pt x="1620" y="580"/>
                  </a:lnTo>
                  <a:lnTo>
                    <a:pt x="1620" y="600"/>
                  </a:lnTo>
                  <a:lnTo>
                    <a:pt x="1621" y="580"/>
                  </a:lnTo>
                  <a:moveTo>
                    <a:pt x="1631" y="520"/>
                  </a:moveTo>
                  <a:lnTo>
                    <a:pt x="1630" y="520"/>
                  </a:lnTo>
                  <a:lnTo>
                    <a:pt x="1630" y="530"/>
                  </a:lnTo>
                  <a:lnTo>
                    <a:pt x="1631" y="520"/>
                  </a:lnTo>
                  <a:moveTo>
                    <a:pt x="1640" y="460"/>
                  </a:moveTo>
                  <a:lnTo>
                    <a:pt x="1640" y="460"/>
                  </a:lnTo>
                  <a:lnTo>
                    <a:pt x="1639" y="480"/>
                  </a:lnTo>
                  <a:lnTo>
                    <a:pt x="1640" y="460"/>
                  </a:lnTo>
                  <a:moveTo>
                    <a:pt x="1652" y="380"/>
                  </a:moveTo>
                  <a:lnTo>
                    <a:pt x="1652" y="380"/>
                  </a:lnTo>
                  <a:lnTo>
                    <a:pt x="1651" y="400"/>
                  </a:lnTo>
                  <a:lnTo>
                    <a:pt x="1652" y="380"/>
                  </a:lnTo>
                  <a:moveTo>
                    <a:pt x="1672" y="554"/>
                  </a:moveTo>
                  <a:lnTo>
                    <a:pt x="1672" y="560"/>
                  </a:lnTo>
                  <a:lnTo>
                    <a:pt x="1672" y="554"/>
                  </a:lnTo>
                  <a:moveTo>
                    <a:pt x="1702" y="354"/>
                  </a:moveTo>
                  <a:lnTo>
                    <a:pt x="1702" y="360"/>
                  </a:lnTo>
                  <a:lnTo>
                    <a:pt x="1702" y="354"/>
                  </a:lnTo>
                  <a:moveTo>
                    <a:pt x="1774" y="140"/>
                  </a:moveTo>
                  <a:lnTo>
                    <a:pt x="1766" y="120"/>
                  </a:lnTo>
                  <a:lnTo>
                    <a:pt x="1721" y="0"/>
                  </a:lnTo>
                  <a:lnTo>
                    <a:pt x="1639" y="140"/>
                  </a:lnTo>
                  <a:lnTo>
                    <a:pt x="1683" y="140"/>
                  </a:lnTo>
                  <a:lnTo>
                    <a:pt x="1683" y="160"/>
                  </a:lnTo>
                  <a:lnTo>
                    <a:pt x="1681" y="160"/>
                  </a:lnTo>
                  <a:lnTo>
                    <a:pt x="1681" y="180"/>
                  </a:lnTo>
                  <a:lnTo>
                    <a:pt x="1679" y="180"/>
                  </a:lnTo>
                  <a:lnTo>
                    <a:pt x="1678" y="200"/>
                  </a:lnTo>
                  <a:lnTo>
                    <a:pt x="1676" y="200"/>
                  </a:lnTo>
                  <a:lnTo>
                    <a:pt x="1675" y="220"/>
                  </a:lnTo>
                  <a:lnTo>
                    <a:pt x="1674" y="220"/>
                  </a:lnTo>
                  <a:lnTo>
                    <a:pt x="1674" y="240"/>
                  </a:lnTo>
                  <a:lnTo>
                    <a:pt x="1671" y="240"/>
                  </a:lnTo>
                  <a:lnTo>
                    <a:pt x="1671" y="260"/>
                  </a:lnTo>
                  <a:lnTo>
                    <a:pt x="1669" y="260"/>
                  </a:lnTo>
                  <a:lnTo>
                    <a:pt x="1669" y="280"/>
                  </a:lnTo>
                  <a:lnTo>
                    <a:pt x="1666" y="280"/>
                  </a:lnTo>
                  <a:lnTo>
                    <a:pt x="1665" y="300"/>
                  </a:lnTo>
                  <a:lnTo>
                    <a:pt x="1663" y="300"/>
                  </a:lnTo>
                  <a:lnTo>
                    <a:pt x="1663" y="320"/>
                  </a:lnTo>
                  <a:lnTo>
                    <a:pt x="1663" y="300"/>
                  </a:lnTo>
                  <a:lnTo>
                    <a:pt x="1662" y="320"/>
                  </a:lnTo>
                  <a:lnTo>
                    <a:pt x="1660" y="320"/>
                  </a:lnTo>
                  <a:lnTo>
                    <a:pt x="1660" y="340"/>
                  </a:lnTo>
                  <a:lnTo>
                    <a:pt x="1658" y="340"/>
                  </a:lnTo>
                  <a:lnTo>
                    <a:pt x="1657" y="360"/>
                  </a:lnTo>
                  <a:lnTo>
                    <a:pt x="1655" y="360"/>
                  </a:lnTo>
                  <a:lnTo>
                    <a:pt x="1654" y="380"/>
                  </a:lnTo>
                  <a:lnTo>
                    <a:pt x="1652" y="380"/>
                  </a:lnTo>
                  <a:lnTo>
                    <a:pt x="1652" y="400"/>
                  </a:lnTo>
                  <a:lnTo>
                    <a:pt x="1651" y="400"/>
                  </a:lnTo>
                  <a:lnTo>
                    <a:pt x="1649" y="400"/>
                  </a:lnTo>
                  <a:lnTo>
                    <a:pt x="1649" y="420"/>
                  </a:lnTo>
                  <a:lnTo>
                    <a:pt x="1649" y="400"/>
                  </a:lnTo>
                  <a:lnTo>
                    <a:pt x="1648" y="420"/>
                  </a:lnTo>
                  <a:lnTo>
                    <a:pt x="1646" y="420"/>
                  </a:lnTo>
                  <a:lnTo>
                    <a:pt x="1646" y="440"/>
                  </a:lnTo>
                  <a:lnTo>
                    <a:pt x="1646" y="420"/>
                  </a:lnTo>
                  <a:lnTo>
                    <a:pt x="1645" y="440"/>
                  </a:lnTo>
                  <a:lnTo>
                    <a:pt x="1643" y="440"/>
                  </a:lnTo>
                  <a:lnTo>
                    <a:pt x="1643" y="460"/>
                  </a:lnTo>
                  <a:lnTo>
                    <a:pt x="1643" y="440"/>
                  </a:lnTo>
                  <a:lnTo>
                    <a:pt x="1642" y="460"/>
                  </a:lnTo>
                  <a:lnTo>
                    <a:pt x="1640" y="460"/>
                  </a:lnTo>
                  <a:lnTo>
                    <a:pt x="1640" y="480"/>
                  </a:lnTo>
                  <a:lnTo>
                    <a:pt x="1639" y="480"/>
                  </a:lnTo>
                  <a:lnTo>
                    <a:pt x="1637" y="480"/>
                  </a:lnTo>
                  <a:lnTo>
                    <a:pt x="1637" y="500"/>
                  </a:lnTo>
                  <a:lnTo>
                    <a:pt x="1637" y="480"/>
                  </a:lnTo>
                  <a:lnTo>
                    <a:pt x="1636" y="500"/>
                  </a:lnTo>
                  <a:lnTo>
                    <a:pt x="1634" y="500"/>
                  </a:lnTo>
                  <a:lnTo>
                    <a:pt x="1633" y="520"/>
                  </a:lnTo>
                  <a:lnTo>
                    <a:pt x="1631" y="520"/>
                  </a:lnTo>
                  <a:lnTo>
                    <a:pt x="1630" y="540"/>
                  </a:lnTo>
                  <a:lnTo>
                    <a:pt x="1630" y="530"/>
                  </a:lnTo>
                  <a:lnTo>
                    <a:pt x="1630" y="540"/>
                  </a:lnTo>
                  <a:lnTo>
                    <a:pt x="1627" y="540"/>
                  </a:lnTo>
                  <a:lnTo>
                    <a:pt x="1627" y="560"/>
                  </a:lnTo>
                  <a:lnTo>
                    <a:pt x="1624" y="560"/>
                  </a:lnTo>
                  <a:lnTo>
                    <a:pt x="1623" y="580"/>
                  </a:lnTo>
                  <a:lnTo>
                    <a:pt x="1621" y="580"/>
                  </a:lnTo>
                  <a:lnTo>
                    <a:pt x="1620" y="600"/>
                  </a:lnTo>
                  <a:lnTo>
                    <a:pt x="1617" y="600"/>
                  </a:lnTo>
                  <a:lnTo>
                    <a:pt x="1616" y="600"/>
                  </a:lnTo>
                  <a:lnTo>
                    <a:pt x="1615" y="600"/>
                  </a:lnTo>
                  <a:lnTo>
                    <a:pt x="1615" y="614"/>
                  </a:lnTo>
                  <a:lnTo>
                    <a:pt x="1615" y="620"/>
                  </a:lnTo>
                  <a:lnTo>
                    <a:pt x="1613" y="620"/>
                  </a:lnTo>
                  <a:lnTo>
                    <a:pt x="1612" y="640"/>
                  </a:lnTo>
                  <a:lnTo>
                    <a:pt x="1610" y="640"/>
                  </a:lnTo>
                  <a:lnTo>
                    <a:pt x="1609" y="640"/>
                  </a:lnTo>
                  <a:lnTo>
                    <a:pt x="1608" y="660"/>
                  </a:lnTo>
                  <a:lnTo>
                    <a:pt x="1608" y="640"/>
                  </a:lnTo>
                  <a:lnTo>
                    <a:pt x="1607" y="660"/>
                  </a:lnTo>
                  <a:lnTo>
                    <a:pt x="1606" y="660"/>
                  </a:lnTo>
                  <a:lnTo>
                    <a:pt x="1605" y="660"/>
                  </a:lnTo>
                  <a:lnTo>
                    <a:pt x="1604" y="680"/>
                  </a:lnTo>
                  <a:lnTo>
                    <a:pt x="1605" y="660"/>
                  </a:lnTo>
                  <a:lnTo>
                    <a:pt x="1603" y="680"/>
                  </a:lnTo>
                  <a:lnTo>
                    <a:pt x="1602" y="680"/>
                  </a:lnTo>
                  <a:lnTo>
                    <a:pt x="1601" y="680"/>
                  </a:lnTo>
                  <a:lnTo>
                    <a:pt x="1600" y="687"/>
                  </a:lnTo>
                  <a:lnTo>
                    <a:pt x="1600" y="700"/>
                  </a:lnTo>
                  <a:lnTo>
                    <a:pt x="1600" y="688"/>
                  </a:lnTo>
                  <a:lnTo>
                    <a:pt x="1600" y="687"/>
                  </a:lnTo>
                  <a:lnTo>
                    <a:pt x="1600" y="700"/>
                  </a:lnTo>
                  <a:lnTo>
                    <a:pt x="1597" y="700"/>
                  </a:lnTo>
                  <a:lnTo>
                    <a:pt x="1596" y="710"/>
                  </a:lnTo>
                  <a:lnTo>
                    <a:pt x="1596" y="720"/>
                  </a:lnTo>
                  <a:lnTo>
                    <a:pt x="1596" y="710"/>
                  </a:lnTo>
                  <a:lnTo>
                    <a:pt x="1596" y="707"/>
                  </a:lnTo>
                  <a:lnTo>
                    <a:pt x="1596" y="720"/>
                  </a:lnTo>
                  <a:lnTo>
                    <a:pt x="1593" y="720"/>
                  </a:lnTo>
                  <a:lnTo>
                    <a:pt x="1592" y="740"/>
                  </a:lnTo>
                  <a:lnTo>
                    <a:pt x="1589" y="740"/>
                  </a:lnTo>
                  <a:lnTo>
                    <a:pt x="1588" y="760"/>
                  </a:lnTo>
                  <a:lnTo>
                    <a:pt x="1588" y="740"/>
                  </a:lnTo>
                  <a:lnTo>
                    <a:pt x="1588" y="760"/>
                  </a:lnTo>
                  <a:lnTo>
                    <a:pt x="1584" y="760"/>
                  </a:lnTo>
                  <a:lnTo>
                    <a:pt x="1584" y="767"/>
                  </a:lnTo>
                  <a:lnTo>
                    <a:pt x="1584" y="768"/>
                  </a:lnTo>
                  <a:lnTo>
                    <a:pt x="1584" y="770"/>
                  </a:lnTo>
                  <a:lnTo>
                    <a:pt x="1584" y="780"/>
                  </a:lnTo>
                  <a:lnTo>
                    <a:pt x="1584" y="770"/>
                  </a:lnTo>
                  <a:lnTo>
                    <a:pt x="1584" y="768"/>
                  </a:lnTo>
                  <a:lnTo>
                    <a:pt x="1583" y="780"/>
                  </a:lnTo>
                  <a:lnTo>
                    <a:pt x="1581" y="780"/>
                  </a:lnTo>
                  <a:lnTo>
                    <a:pt x="1580" y="780"/>
                  </a:lnTo>
                  <a:lnTo>
                    <a:pt x="1579" y="800"/>
                  </a:lnTo>
                  <a:lnTo>
                    <a:pt x="1575" y="800"/>
                  </a:lnTo>
                  <a:lnTo>
                    <a:pt x="1574" y="820"/>
                  </a:lnTo>
                  <a:lnTo>
                    <a:pt x="1570" y="820"/>
                  </a:lnTo>
                  <a:lnTo>
                    <a:pt x="1570" y="840"/>
                  </a:lnTo>
                  <a:lnTo>
                    <a:pt x="1566" y="840"/>
                  </a:lnTo>
                  <a:lnTo>
                    <a:pt x="1565" y="840"/>
                  </a:lnTo>
                  <a:lnTo>
                    <a:pt x="1564" y="840"/>
                  </a:lnTo>
                  <a:lnTo>
                    <a:pt x="1564" y="860"/>
                  </a:lnTo>
                  <a:lnTo>
                    <a:pt x="1561" y="860"/>
                  </a:lnTo>
                  <a:lnTo>
                    <a:pt x="1559" y="880"/>
                  </a:lnTo>
                  <a:lnTo>
                    <a:pt x="1556" y="880"/>
                  </a:lnTo>
                  <a:lnTo>
                    <a:pt x="1555" y="880"/>
                  </a:lnTo>
                  <a:lnTo>
                    <a:pt x="1555" y="883"/>
                  </a:lnTo>
                  <a:lnTo>
                    <a:pt x="1553" y="900"/>
                  </a:lnTo>
                  <a:lnTo>
                    <a:pt x="1551" y="900"/>
                  </a:lnTo>
                  <a:lnTo>
                    <a:pt x="1549" y="920"/>
                  </a:lnTo>
                  <a:lnTo>
                    <a:pt x="1550" y="900"/>
                  </a:lnTo>
                  <a:lnTo>
                    <a:pt x="1549" y="920"/>
                  </a:lnTo>
                  <a:lnTo>
                    <a:pt x="1546" y="920"/>
                  </a:lnTo>
                  <a:lnTo>
                    <a:pt x="1545" y="920"/>
                  </a:lnTo>
                  <a:lnTo>
                    <a:pt x="1543" y="940"/>
                  </a:lnTo>
                  <a:lnTo>
                    <a:pt x="1540" y="940"/>
                  </a:lnTo>
                  <a:lnTo>
                    <a:pt x="1539" y="940"/>
                  </a:lnTo>
                  <a:lnTo>
                    <a:pt x="1539" y="957"/>
                  </a:lnTo>
                  <a:lnTo>
                    <a:pt x="1539" y="960"/>
                  </a:lnTo>
                  <a:lnTo>
                    <a:pt x="1539" y="957"/>
                  </a:lnTo>
                  <a:lnTo>
                    <a:pt x="1539" y="960"/>
                  </a:lnTo>
                  <a:lnTo>
                    <a:pt x="1535" y="960"/>
                  </a:lnTo>
                  <a:lnTo>
                    <a:pt x="1533" y="976"/>
                  </a:lnTo>
                  <a:lnTo>
                    <a:pt x="1533" y="980"/>
                  </a:lnTo>
                  <a:lnTo>
                    <a:pt x="1533" y="976"/>
                  </a:lnTo>
                  <a:lnTo>
                    <a:pt x="1533" y="970"/>
                  </a:lnTo>
                  <a:lnTo>
                    <a:pt x="1533" y="980"/>
                  </a:lnTo>
                  <a:lnTo>
                    <a:pt x="1529" y="980"/>
                  </a:lnTo>
                  <a:lnTo>
                    <a:pt x="1527" y="996"/>
                  </a:lnTo>
                  <a:lnTo>
                    <a:pt x="1527" y="1000"/>
                  </a:lnTo>
                  <a:lnTo>
                    <a:pt x="1527" y="996"/>
                  </a:lnTo>
                  <a:lnTo>
                    <a:pt x="1527" y="990"/>
                  </a:lnTo>
                  <a:lnTo>
                    <a:pt x="1527" y="1000"/>
                  </a:lnTo>
                  <a:lnTo>
                    <a:pt x="1524" y="1000"/>
                  </a:lnTo>
                  <a:lnTo>
                    <a:pt x="1523" y="1000"/>
                  </a:lnTo>
                  <a:lnTo>
                    <a:pt x="1522" y="1000"/>
                  </a:lnTo>
                  <a:lnTo>
                    <a:pt x="1522" y="1012"/>
                  </a:lnTo>
                  <a:lnTo>
                    <a:pt x="1521" y="1020"/>
                  </a:lnTo>
                  <a:lnTo>
                    <a:pt x="1521" y="1014"/>
                  </a:lnTo>
                  <a:lnTo>
                    <a:pt x="1521" y="1020"/>
                  </a:lnTo>
                  <a:lnTo>
                    <a:pt x="1517" y="1020"/>
                  </a:lnTo>
                  <a:lnTo>
                    <a:pt x="1516" y="1020"/>
                  </a:lnTo>
                  <a:lnTo>
                    <a:pt x="1515" y="1020"/>
                  </a:lnTo>
                  <a:lnTo>
                    <a:pt x="1514" y="1031"/>
                  </a:lnTo>
                  <a:lnTo>
                    <a:pt x="1515" y="1024"/>
                  </a:lnTo>
                  <a:lnTo>
                    <a:pt x="1515" y="1035"/>
                  </a:lnTo>
                  <a:lnTo>
                    <a:pt x="1515" y="1170"/>
                  </a:lnTo>
                  <a:lnTo>
                    <a:pt x="1515" y="1174"/>
                  </a:lnTo>
                  <a:lnTo>
                    <a:pt x="1515" y="1175"/>
                  </a:lnTo>
                  <a:lnTo>
                    <a:pt x="1515" y="1171"/>
                  </a:lnTo>
                  <a:lnTo>
                    <a:pt x="1515" y="1170"/>
                  </a:lnTo>
                  <a:lnTo>
                    <a:pt x="1515" y="1035"/>
                  </a:lnTo>
                  <a:lnTo>
                    <a:pt x="1514" y="1040"/>
                  </a:lnTo>
                  <a:lnTo>
                    <a:pt x="1514" y="1031"/>
                  </a:lnTo>
                  <a:lnTo>
                    <a:pt x="1513" y="1040"/>
                  </a:lnTo>
                  <a:lnTo>
                    <a:pt x="1512" y="1040"/>
                  </a:lnTo>
                  <a:lnTo>
                    <a:pt x="1510" y="1040"/>
                  </a:lnTo>
                  <a:lnTo>
                    <a:pt x="1510" y="1060"/>
                  </a:lnTo>
                  <a:lnTo>
                    <a:pt x="1510" y="1042"/>
                  </a:lnTo>
                  <a:lnTo>
                    <a:pt x="1510" y="1040"/>
                  </a:lnTo>
                  <a:lnTo>
                    <a:pt x="1509" y="1040"/>
                  </a:lnTo>
                  <a:lnTo>
                    <a:pt x="1508" y="1053"/>
                  </a:lnTo>
                  <a:lnTo>
                    <a:pt x="1508" y="1051"/>
                  </a:lnTo>
                  <a:lnTo>
                    <a:pt x="1508" y="1060"/>
                  </a:lnTo>
                  <a:lnTo>
                    <a:pt x="1508" y="1053"/>
                  </a:lnTo>
                  <a:lnTo>
                    <a:pt x="1508" y="1058"/>
                  </a:lnTo>
                  <a:lnTo>
                    <a:pt x="1508" y="1180"/>
                  </a:lnTo>
                  <a:lnTo>
                    <a:pt x="1507" y="1185"/>
                  </a:lnTo>
                  <a:lnTo>
                    <a:pt x="1507" y="1180"/>
                  </a:lnTo>
                  <a:lnTo>
                    <a:pt x="1507" y="1190"/>
                  </a:lnTo>
                  <a:lnTo>
                    <a:pt x="1506" y="1195"/>
                  </a:lnTo>
                  <a:lnTo>
                    <a:pt x="1507" y="1180"/>
                  </a:lnTo>
                  <a:lnTo>
                    <a:pt x="1508" y="1180"/>
                  </a:lnTo>
                  <a:lnTo>
                    <a:pt x="1508" y="1058"/>
                  </a:lnTo>
                  <a:lnTo>
                    <a:pt x="1507" y="1060"/>
                  </a:lnTo>
                  <a:lnTo>
                    <a:pt x="1504" y="1060"/>
                  </a:lnTo>
                  <a:lnTo>
                    <a:pt x="1503" y="1060"/>
                  </a:lnTo>
                  <a:lnTo>
                    <a:pt x="1502" y="1060"/>
                  </a:lnTo>
                  <a:lnTo>
                    <a:pt x="1502" y="1076"/>
                  </a:lnTo>
                  <a:lnTo>
                    <a:pt x="1502" y="1073"/>
                  </a:lnTo>
                  <a:lnTo>
                    <a:pt x="1502" y="1080"/>
                  </a:lnTo>
                  <a:lnTo>
                    <a:pt x="1502" y="1076"/>
                  </a:lnTo>
                  <a:lnTo>
                    <a:pt x="1501" y="1080"/>
                  </a:lnTo>
                  <a:lnTo>
                    <a:pt x="1498" y="1080"/>
                  </a:lnTo>
                  <a:lnTo>
                    <a:pt x="1496" y="1080"/>
                  </a:lnTo>
                  <a:lnTo>
                    <a:pt x="1495" y="1100"/>
                  </a:lnTo>
                  <a:lnTo>
                    <a:pt x="1496" y="1098"/>
                  </a:lnTo>
                  <a:lnTo>
                    <a:pt x="1496" y="1100"/>
                  </a:lnTo>
                  <a:lnTo>
                    <a:pt x="1495" y="1100"/>
                  </a:lnTo>
                  <a:lnTo>
                    <a:pt x="1496" y="1080"/>
                  </a:lnTo>
                  <a:lnTo>
                    <a:pt x="1494" y="1100"/>
                  </a:lnTo>
                  <a:lnTo>
                    <a:pt x="1492" y="1100"/>
                  </a:lnTo>
                  <a:lnTo>
                    <a:pt x="1490" y="1100"/>
                  </a:lnTo>
                  <a:lnTo>
                    <a:pt x="1489" y="1100"/>
                  </a:lnTo>
                  <a:lnTo>
                    <a:pt x="1489" y="1112"/>
                  </a:lnTo>
                  <a:lnTo>
                    <a:pt x="1489" y="1105"/>
                  </a:lnTo>
                  <a:lnTo>
                    <a:pt x="1489" y="1110"/>
                  </a:lnTo>
                  <a:lnTo>
                    <a:pt x="1489" y="1120"/>
                  </a:lnTo>
                  <a:lnTo>
                    <a:pt x="1488" y="1120"/>
                  </a:lnTo>
                  <a:lnTo>
                    <a:pt x="1489" y="1112"/>
                  </a:lnTo>
                  <a:lnTo>
                    <a:pt x="1488" y="1120"/>
                  </a:lnTo>
                  <a:lnTo>
                    <a:pt x="1484" y="1120"/>
                  </a:lnTo>
                  <a:lnTo>
                    <a:pt x="1482" y="1120"/>
                  </a:lnTo>
                  <a:lnTo>
                    <a:pt x="1481" y="1140"/>
                  </a:lnTo>
                  <a:lnTo>
                    <a:pt x="1478" y="1140"/>
                  </a:lnTo>
                  <a:lnTo>
                    <a:pt x="1477" y="1140"/>
                  </a:lnTo>
                  <a:lnTo>
                    <a:pt x="1476" y="1140"/>
                  </a:lnTo>
                  <a:lnTo>
                    <a:pt x="1476" y="1147"/>
                  </a:lnTo>
                  <a:lnTo>
                    <a:pt x="1475" y="1150"/>
                  </a:lnTo>
                  <a:lnTo>
                    <a:pt x="1476" y="1140"/>
                  </a:lnTo>
                  <a:lnTo>
                    <a:pt x="1475" y="1140"/>
                  </a:lnTo>
                  <a:lnTo>
                    <a:pt x="1475" y="1155"/>
                  </a:lnTo>
                  <a:lnTo>
                    <a:pt x="1475" y="1151"/>
                  </a:lnTo>
                  <a:lnTo>
                    <a:pt x="1475" y="1160"/>
                  </a:lnTo>
                  <a:lnTo>
                    <a:pt x="1474" y="1160"/>
                  </a:lnTo>
                  <a:lnTo>
                    <a:pt x="1475" y="1155"/>
                  </a:lnTo>
                  <a:lnTo>
                    <a:pt x="1474" y="1160"/>
                  </a:lnTo>
                  <a:lnTo>
                    <a:pt x="1469" y="1160"/>
                  </a:lnTo>
                  <a:lnTo>
                    <a:pt x="1468" y="1160"/>
                  </a:lnTo>
                  <a:lnTo>
                    <a:pt x="1467" y="1160"/>
                  </a:lnTo>
                  <a:lnTo>
                    <a:pt x="1467" y="1167"/>
                  </a:lnTo>
                  <a:lnTo>
                    <a:pt x="1467" y="1164"/>
                  </a:lnTo>
                  <a:lnTo>
                    <a:pt x="1467" y="1170"/>
                  </a:lnTo>
                  <a:lnTo>
                    <a:pt x="1467" y="1178"/>
                  </a:lnTo>
                  <a:lnTo>
                    <a:pt x="1468" y="1164"/>
                  </a:lnTo>
                  <a:lnTo>
                    <a:pt x="1467" y="1175"/>
                  </a:lnTo>
                  <a:lnTo>
                    <a:pt x="1467" y="1180"/>
                  </a:lnTo>
                  <a:lnTo>
                    <a:pt x="1467" y="1178"/>
                  </a:lnTo>
                  <a:lnTo>
                    <a:pt x="1466" y="1180"/>
                  </a:lnTo>
                  <a:lnTo>
                    <a:pt x="1466" y="1171"/>
                  </a:lnTo>
                  <a:lnTo>
                    <a:pt x="1465" y="1180"/>
                  </a:lnTo>
                  <a:lnTo>
                    <a:pt x="1462" y="1180"/>
                  </a:lnTo>
                  <a:lnTo>
                    <a:pt x="1460" y="1180"/>
                  </a:lnTo>
                  <a:lnTo>
                    <a:pt x="1459" y="1180"/>
                  </a:lnTo>
                  <a:lnTo>
                    <a:pt x="1458" y="1192"/>
                  </a:lnTo>
                  <a:lnTo>
                    <a:pt x="1460" y="1183"/>
                  </a:lnTo>
                  <a:lnTo>
                    <a:pt x="1459" y="1190"/>
                  </a:lnTo>
                  <a:lnTo>
                    <a:pt x="1459" y="1199"/>
                  </a:lnTo>
                  <a:lnTo>
                    <a:pt x="1459" y="1198"/>
                  </a:lnTo>
                  <a:lnTo>
                    <a:pt x="1459" y="1200"/>
                  </a:lnTo>
                  <a:lnTo>
                    <a:pt x="1459" y="1199"/>
                  </a:lnTo>
                  <a:lnTo>
                    <a:pt x="1459" y="1200"/>
                  </a:lnTo>
                  <a:lnTo>
                    <a:pt x="1457" y="1200"/>
                  </a:lnTo>
                  <a:lnTo>
                    <a:pt x="1458" y="1192"/>
                  </a:lnTo>
                  <a:lnTo>
                    <a:pt x="1456" y="1200"/>
                  </a:lnTo>
                  <a:lnTo>
                    <a:pt x="1454" y="1200"/>
                  </a:lnTo>
                  <a:lnTo>
                    <a:pt x="1453" y="1200"/>
                  </a:lnTo>
                  <a:lnTo>
                    <a:pt x="1453" y="1209"/>
                  </a:lnTo>
                  <a:lnTo>
                    <a:pt x="1453" y="1208"/>
                  </a:lnTo>
                  <a:lnTo>
                    <a:pt x="1453" y="1220"/>
                  </a:lnTo>
                  <a:lnTo>
                    <a:pt x="1453" y="1209"/>
                  </a:lnTo>
                  <a:lnTo>
                    <a:pt x="1453" y="1200"/>
                  </a:lnTo>
                  <a:lnTo>
                    <a:pt x="1452" y="1200"/>
                  </a:lnTo>
                  <a:lnTo>
                    <a:pt x="1451" y="1200"/>
                  </a:lnTo>
                  <a:lnTo>
                    <a:pt x="1451" y="1209"/>
                  </a:lnTo>
                  <a:lnTo>
                    <a:pt x="1451" y="1208"/>
                  </a:lnTo>
                  <a:lnTo>
                    <a:pt x="1451" y="1214"/>
                  </a:lnTo>
                  <a:lnTo>
                    <a:pt x="1450" y="1220"/>
                  </a:lnTo>
                  <a:lnTo>
                    <a:pt x="1451" y="1217"/>
                  </a:lnTo>
                  <a:lnTo>
                    <a:pt x="1451" y="1220"/>
                  </a:lnTo>
                  <a:lnTo>
                    <a:pt x="1450" y="1220"/>
                  </a:lnTo>
                  <a:lnTo>
                    <a:pt x="1451" y="1215"/>
                  </a:lnTo>
                  <a:lnTo>
                    <a:pt x="1451" y="1209"/>
                  </a:lnTo>
                  <a:lnTo>
                    <a:pt x="1449" y="1220"/>
                  </a:lnTo>
                  <a:lnTo>
                    <a:pt x="1448" y="1220"/>
                  </a:lnTo>
                  <a:lnTo>
                    <a:pt x="1446" y="1220"/>
                  </a:lnTo>
                  <a:lnTo>
                    <a:pt x="1444" y="1220"/>
                  </a:lnTo>
                  <a:lnTo>
                    <a:pt x="1444" y="1231"/>
                  </a:lnTo>
                  <a:lnTo>
                    <a:pt x="1444" y="1230"/>
                  </a:lnTo>
                  <a:lnTo>
                    <a:pt x="1444" y="1240"/>
                  </a:lnTo>
                  <a:lnTo>
                    <a:pt x="1444" y="1231"/>
                  </a:lnTo>
                  <a:lnTo>
                    <a:pt x="1444" y="1232"/>
                  </a:lnTo>
                  <a:lnTo>
                    <a:pt x="1444" y="1220"/>
                  </a:lnTo>
                  <a:lnTo>
                    <a:pt x="1443" y="1220"/>
                  </a:lnTo>
                  <a:lnTo>
                    <a:pt x="1443" y="1226"/>
                  </a:lnTo>
                  <a:lnTo>
                    <a:pt x="1443" y="1224"/>
                  </a:lnTo>
                  <a:lnTo>
                    <a:pt x="1443" y="1225"/>
                  </a:lnTo>
                  <a:lnTo>
                    <a:pt x="1443" y="1228"/>
                  </a:lnTo>
                  <a:lnTo>
                    <a:pt x="1443" y="1230"/>
                  </a:lnTo>
                  <a:lnTo>
                    <a:pt x="1442" y="1240"/>
                  </a:lnTo>
                  <a:lnTo>
                    <a:pt x="1441" y="1240"/>
                  </a:lnTo>
                  <a:lnTo>
                    <a:pt x="1442" y="1232"/>
                  </a:lnTo>
                  <a:lnTo>
                    <a:pt x="1441" y="1240"/>
                  </a:lnTo>
                  <a:lnTo>
                    <a:pt x="1440" y="1240"/>
                  </a:lnTo>
                  <a:lnTo>
                    <a:pt x="1438" y="1240"/>
                  </a:lnTo>
                  <a:lnTo>
                    <a:pt x="1437" y="1240"/>
                  </a:lnTo>
                  <a:lnTo>
                    <a:pt x="1437" y="1250"/>
                  </a:lnTo>
                  <a:lnTo>
                    <a:pt x="1437" y="1240"/>
                  </a:lnTo>
                  <a:lnTo>
                    <a:pt x="1436" y="1240"/>
                  </a:lnTo>
                  <a:lnTo>
                    <a:pt x="1435" y="1240"/>
                  </a:lnTo>
                  <a:lnTo>
                    <a:pt x="1434" y="1260"/>
                  </a:lnTo>
                  <a:lnTo>
                    <a:pt x="1430" y="1260"/>
                  </a:lnTo>
                  <a:lnTo>
                    <a:pt x="1428" y="1260"/>
                  </a:lnTo>
                  <a:lnTo>
                    <a:pt x="1427" y="1260"/>
                  </a:lnTo>
                  <a:lnTo>
                    <a:pt x="1426" y="1280"/>
                  </a:lnTo>
                  <a:lnTo>
                    <a:pt x="1418" y="1280"/>
                  </a:lnTo>
                  <a:lnTo>
                    <a:pt x="1416" y="1300"/>
                  </a:lnTo>
                  <a:lnTo>
                    <a:pt x="1417" y="1287"/>
                  </a:lnTo>
                  <a:lnTo>
                    <a:pt x="1416" y="1300"/>
                  </a:lnTo>
                  <a:lnTo>
                    <a:pt x="1409" y="1300"/>
                  </a:lnTo>
                  <a:lnTo>
                    <a:pt x="1408" y="1300"/>
                  </a:lnTo>
                  <a:lnTo>
                    <a:pt x="1404" y="1320"/>
                  </a:lnTo>
                  <a:lnTo>
                    <a:pt x="1401" y="1320"/>
                  </a:lnTo>
                  <a:lnTo>
                    <a:pt x="1400" y="1320"/>
                  </a:lnTo>
                  <a:lnTo>
                    <a:pt x="1399" y="1320"/>
                  </a:lnTo>
                  <a:lnTo>
                    <a:pt x="1399" y="1321"/>
                  </a:lnTo>
                  <a:lnTo>
                    <a:pt x="1396" y="1340"/>
                  </a:lnTo>
                  <a:lnTo>
                    <a:pt x="1390" y="1340"/>
                  </a:lnTo>
                  <a:lnTo>
                    <a:pt x="1388" y="1360"/>
                  </a:lnTo>
                  <a:lnTo>
                    <a:pt x="1389" y="1340"/>
                  </a:lnTo>
                  <a:lnTo>
                    <a:pt x="1387" y="1360"/>
                  </a:lnTo>
                  <a:lnTo>
                    <a:pt x="1382" y="1360"/>
                  </a:lnTo>
                  <a:lnTo>
                    <a:pt x="1381" y="1360"/>
                  </a:lnTo>
                  <a:lnTo>
                    <a:pt x="1380" y="1360"/>
                  </a:lnTo>
                  <a:lnTo>
                    <a:pt x="1380" y="1365"/>
                  </a:lnTo>
                  <a:lnTo>
                    <a:pt x="1376" y="1380"/>
                  </a:lnTo>
                  <a:lnTo>
                    <a:pt x="1370" y="1380"/>
                  </a:lnTo>
                  <a:lnTo>
                    <a:pt x="1369" y="1380"/>
                  </a:lnTo>
                  <a:lnTo>
                    <a:pt x="1368" y="1380"/>
                  </a:lnTo>
                  <a:lnTo>
                    <a:pt x="1366" y="1400"/>
                  </a:lnTo>
                  <a:lnTo>
                    <a:pt x="1368" y="1388"/>
                  </a:lnTo>
                  <a:lnTo>
                    <a:pt x="1368" y="1400"/>
                  </a:lnTo>
                  <a:lnTo>
                    <a:pt x="1366" y="1400"/>
                  </a:lnTo>
                  <a:lnTo>
                    <a:pt x="1361" y="1400"/>
                  </a:lnTo>
                  <a:lnTo>
                    <a:pt x="1360" y="1400"/>
                  </a:lnTo>
                  <a:lnTo>
                    <a:pt x="1359" y="1400"/>
                  </a:lnTo>
                  <a:lnTo>
                    <a:pt x="1359" y="1407"/>
                  </a:lnTo>
                  <a:lnTo>
                    <a:pt x="1355" y="1420"/>
                  </a:lnTo>
                  <a:lnTo>
                    <a:pt x="1350" y="1420"/>
                  </a:lnTo>
                  <a:lnTo>
                    <a:pt x="1348" y="1420"/>
                  </a:lnTo>
                  <a:lnTo>
                    <a:pt x="1347" y="1420"/>
                  </a:lnTo>
                  <a:lnTo>
                    <a:pt x="1347" y="1428"/>
                  </a:lnTo>
                  <a:lnTo>
                    <a:pt x="1346" y="1440"/>
                  </a:lnTo>
                  <a:lnTo>
                    <a:pt x="1342" y="1440"/>
                  </a:lnTo>
                  <a:lnTo>
                    <a:pt x="1339" y="1440"/>
                  </a:lnTo>
                  <a:lnTo>
                    <a:pt x="1338" y="1440"/>
                  </a:lnTo>
                  <a:lnTo>
                    <a:pt x="1336" y="1440"/>
                  </a:lnTo>
                  <a:lnTo>
                    <a:pt x="1335" y="1446"/>
                  </a:lnTo>
                  <a:lnTo>
                    <a:pt x="1334" y="1460"/>
                  </a:lnTo>
                  <a:lnTo>
                    <a:pt x="1331" y="1460"/>
                  </a:lnTo>
                  <a:lnTo>
                    <a:pt x="1327" y="1460"/>
                  </a:lnTo>
                  <a:lnTo>
                    <a:pt x="1325" y="1460"/>
                  </a:lnTo>
                  <a:lnTo>
                    <a:pt x="1322" y="1480"/>
                  </a:lnTo>
                  <a:lnTo>
                    <a:pt x="1317" y="1480"/>
                  </a:lnTo>
                  <a:lnTo>
                    <a:pt x="1315" y="1480"/>
                  </a:lnTo>
                  <a:lnTo>
                    <a:pt x="1314" y="1480"/>
                  </a:lnTo>
                  <a:lnTo>
                    <a:pt x="1314" y="1487"/>
                  </a:lnTo>
                  <a:lnTo>
                    <a:pt x="1311" y="1500"/>
                  </a:lnTo>
                  <a:lnTo>
                    <a:pt x="1313" y="1480"/>
                  </a:lnTo>
                  <a:lnTo>
                    <a:pt x="1309" y="1500"/>
                  </a:lnTo>
                  <a:lnTo>
                    <a:pt x="1305" y="1500"/>
                  </a:lnTo>
                  <a:lnTo>
                    <a:pt x="1302" y="1500"/>
                  </a:lnTo>
                  <a:lnTo>
                    <a:pt x="1301" y="1500"/>
                  </a:lnTo>
                  <a:lnTo>
                    <a:pt x="1300" y="1500"/>
                  </a:lnTo>
                  <a:lnTo>
                    <a:pt x="1300" y="1501"/>
                  </a:lnTo>
                  <a:lnTo>
                    <a:pt x="1300" y="1511"/>
                  </a:lnTo>
                  <a:lnTo>
                    <a:pt x="1299" y="1520"/>
                  </a:lnTo>
                  <a:lnTo>
                    <a:pt x="1297" y="1520"/>
                  </a:lnTo>
                  <a:lnTo>
                    <a:pt x="1300" y="1511"/>
                  </a:lnTo>
                  <a:lnTo>
                    <a:pt x="1300" y="1501"/>
                  </a:lnTo>
                  <a:lnTo>
                    <a:pt x="1295" y="1520"/>
                  </a:lnTo>
                  <a:lnTo>
                    <a:pt x="1294" y="1520"/>
                  </a:lnTo>
                  <a:lnTo>
                    <a:pt x="1290" y="1520"/>
                  </a:lnTo>
                  <a:lnTo>
                    <a:pt x="1289" y="1520"/>
                  </a:lnTo>
                  <a:lnTo>
                    <a:pt x="1287" y="1540"/>
                  </a:lnTo>
                  <a:lnTo>
                    <a:pt x="1285" y="1540"/>
                  </a:lnTo>
                  <a:lnTo>
                    <a:pt x="1282" y="1540"/>
                  </a:lnTo>
                  <a:lnTo>
                    <a:pt x="1278" y="1540"/>
                  </a:lnTo>
                  <a:lnTo>
                    <a:pt x="1274" y="1540"/>
                  </a:lnTo>
                  <a:lnTo>
                    <a:pt x="1270" y="1560"/>
                  </a:lnTo>
                  <a:lnTo>
                    <a:pt x="1270" y="1620"/>
                  </a:lnTo>
                  <a:lnTo>
                    <a:pt x="1270" y="1636"/>
                  </a:lnTo>
                  <a:lnTo>
                    <a:pt x="1269" y="1637"/>
                  </a:lnTo>
                  <a:lnTo>
                    <a:pt x="1270" y="1620"/>
                  </a:lnTo>
                  <a:lnTo>
                    <a:pt x="1270" y="1560"/>
                  </a:lnTo>
                  <a:lnTo>
                    <a:pt x="1265" y="1560"/>
                  </a:lnTo>
                  <a:lnTo>
                    <a:pt x="1262" y="1560"/>
                  </a:lnTo>
                  <a:lnTo>
                    <a:pt x="1261" y="1560"/>
                  </a:lnTo>
                  <a:lnTo>
                    <a:pt x="1260" y="1560"/>
                  </a:lnTo>
                  <a:lnTo>
                    <a:pt x="1260" y="1567"/>
                  </a:lnTo>
                  <a:lnTo>
                    <a:pt x="1260" y="1565"/>
                  </a:lnTo>
                  <a:lnTo>
                    <a:pt x="1259" y="1569"/>
                  </a:lnTo>
                  <a:lnTo>
                    <a:pt x="1259" y="1580"/>
                  </a:lnTo>
                  <a:lnTo>
                    <a:pt x="1258" y="1580"/>
                  </a:lnTo>
                  <a:lnTo>
                    <a:pt x="1259" y="1569"/>
                  </a:lnTo>
                  <a:lnTo>
                    <a:pt x="1260" y="1567"/>
                  </a:lnTo>
                  <a:lnTo>
                    <a:pt x="1257" y="1580"/>
                  </a:lnTo>
                  <a:lnTo>
                    <a:pt x="1253" y="1580"/>
                  </a:lnTo>
                  <a:lnTo>
                    <a:pt x="1249" y="1580"/>
                  </a:lnTo>
                  <a:lnTo>
                    <a:pt x="1249" y="1582"/>
                  </a:lnTo>
                  <a:lnTo>
                    <a:pt x="1249" y="1600"/>
                  </a:lnTo>
                  <a:lnTo>
                    <a:pt x="1249" y="1582"/>
                  </a:lnTo>
                  <a:lnTo>
                    <a:pt x="1249" y="1580"/>
                  </a:lnTo>
                  <a:lnTo>
                    <a:pt x="1247" y="1580"/>
                  </a:lnTo>
                  <a:lnTo>
                    <a:pt x="1245" y="1600"/>
                  </a:lnTo>
                  <a:lnTo>
                    <a:pt x="1248" y="1585"/>
                  </a:lnTo>
                  <a:lnTo>
                    <a:pt x="1246" y="1600"/>
                  </a:lnTo>
                  <a:lnTo>
                    <a:pt x="1245" y="1600"/>
                  </a:lnTo>
                  <a:lnTo>
                    <a:pt x="1241" y="1600"/>
                  </a:lnTo>
                  <a:lnTo>
                    <a:pt x="1239" y="1600"/>
                  </a:lnTo>
                  <a:lnTo>
                    <a:pt x="1237" y="1600"/>
                  </a:lnTo>
                  <a:lnTo>
                    <a:pt x="1236" y="1600"/>
                  </a:lnTo>
                  <a:lnTo>
                    <a:pt x="1234" y="1600"/>
                  </a:lnTo>
                  <a:lnTo>
                    <a:pt x="1233" y="1609"/>
                  </a:lnTo>
                  <a:lnTo>
                    <a:pt x="1232" y="1613"/>
                  </a:lnTo>
                  <a:lnTo>
                    <a:pt x="1232" y="1620"/>
                  </a:lnTo>
                  <a:lnTo>
                    <a:pt x="1230" y="1620"/>
                  </a:lnTo>
                  <a:lnTo>
                    <a:pt x="1232" y="1613"/>
                  </a:lnTo>
                  <a:lnTo>
                    <a:pt x="1233" y="1600"/>
                  </a:lnTo>
                  <a:lnTo>
                    <a:pt x="1228" y="1620"/>
                  </a:lnTo>
                  <a:lnTo>
                    <a:pt x="1220" y="1620"/>
                  </a:lnTo>
                  <a:lnTo>
                    <a:pt x="1218" y="1620"/>
                  </a:lnTo>
                  <a:lnTo>
                    <a:pt x="1218" y="1621"/>
                  </a:lnTo>
                  <a:lnTo>
                    <a:pt x="1216" y="1626"/>
                  </a:lnTo>
                  <a:lnTo>
                    <a:pt x="1216" y="1637"/>
                  </a:lnTo>
                  <a:lnTo>
                    <a:pt x="1216" y="1640"/>
                  </a:lnTo>
                  <a:lnTo>
                    <a:pt x="1216" y="1637"/>
                  </a:lnTo>
                  <a:lnTo>
                    <a:pt x="1216" y="1626"/>
                  </a:lnTo>
                  <a:lnTo>
                    <a:pt x="1212" y="1640"/>
                  </a:lnTo>
                  <a:lnTo>
                    <a:pt x="1210" y="1640"/>
                  </a:lnTo>
                  <a:lnTo>
                    <a:pt x="1207" y="1640"/>
                  </a:lnTo>
                  <a:lnTo>
                    <a:pt x="1207" y="1649"/>
                  </a:lnTo>
                  <a:lnTo>
                    <a:pt x="1207" y="1640"/>
                  </a:lnTo>
                  <a:lnTo>
                    <a:pt x="1206" y="1640"/>
                  </a:lnTo>
                  <a:lnTo>
                    <a:pt x="1205" y="1640"/>
                  </a:lnTo>
                  <a:lnTo>
                    <a:pt x="1204" y="1640"/>
                  </a:lnTo>
                  <a:lnTo>
                    <a:pt x="1202" y="1653"/>
                  </a:lnTo>
                  <a:lnTo>
                    <a:pt x="1204" y="1645"/>
                  </a:lnTo>
                  <a:lnTo>
                    <a:pt x="1204" y="1649"/>
                  </a:lnTo>
                  <a:lnTo>
                    <a:pt x="1201" y="1660"/>
                  </a:lnTo>
                  <a:lnTo>
                    <a:pt x="1202" y="1653"/>
                  </a:lnTo>
                  <a:lnTo>
                    <a:pt x="1200" y="1660"/>
                  </a:lnTo>
                  <a:lnTo>
                    <a:pt x="1198" y="1660"/>
                  </a:lnTo>
                  <a:lnTo>
                    <a:pt x="1194" y="1660"/>
                  </a:lnTo>
                  <a:lnTo>
                    <a:pt x="1192" y="1660"/>
                  </a:lnTo>
                  <a:lnTo>
                    <a:pt x="1192" y="1668"/>
                  </a:lnTo>
                  <a:lnTo>
                    <a:pt x="1192" y="1680"/>
                  </a:lnTo>
                  <a:lnTo>
                    <a:pt x="1192" y="1668"/>
                  </a:lnTo>
                  <a:lnTo>
                    <a:pt x="1192" y="1660"/>
                  </a:lnTo>
                  <a:lnTo>
                    <a:pt x="1191" y="1660"/>
                  </a:lnTo>
                  <a:lnTo>
                    <a:pt x="1189" y="1660"/>
                  </a:lnTo>
                  <a:lnTo>
                    <a:pt x="1189" y="1668"/>
                  </a:lnTo>
                  <a:lnTo>
                    <a:pt x="1187" y="1673"/>
                  </a:lnTo>
                  <a:lnTo>
                    <a:pt x="1187" y="1680"/>
                  </a:lnTo>
                  <a:lnTo>
                    <a:pt x="1185" y="1680"/>
                  </a:lnTo>
                  <a:lnTo>
                    <a:pt x="1187" y="1673"/>
                  </a:lnTo>
                  <a:lnTo>
                    <a:pt x="1188" y="1660"/>
                  </a:lnTo>
                  <a:lnTo>
                    <a:pt x="1183" y="1680"/>
                  </a:lnTo>
                  <a:lnTo>
                    <a:pt x="1182" y="1680"/>
                  </a:lnTo>
                  <a:lnTo>
                    <a:pt x="1176" y="1680"/>
                  </a:lnTo>
                  <a:lnTo>
                    <a:pt x="1173" y="1680"/>
                  </a:lnTo>
                  <a:lnTo>
                    <a:pt x="1171" y="1700"/>
                  </a:lnTo>
                  <a:lnTo>
                    <a:pt x="1165" y="1700"/>
                  </a:lnTo>
                  <a:lnTo>
                    <a:pt x="1161" y="1700"/>
                  </a:lnTo>
                  <a:lnTo>
                    <a:pt x="1159" y="1700"/>
                  </a:lnTo>
                  <a:lnTo>
                    <a:pt x="1159" y="1708"/>
                  </a:lnTo>
                  <a:lnTo>
                    <a:pt x="1159" y="1720"/>
                  </a:lnTo>
                  <a:lnTo>
                    <a:pt x="1159" y="1708"/>
                  </a:lnTo>
                  <a:lnTo>
                    <a:pt x="1159" y="1700"/>
                  </a:lnTo>
                  <a:lnTo>
                    <a:pt x="1157" y="1700"/>
                  </a:lnTo>
                  <a:lnTo>
                    <a:pt x="1156" y="1700"/>
                  </a:lnTo>
                  <a:lnTo>
                    <a:pt x="1155" y="1708"/>
                  </a:lnTo>
                  <a:lnTo>
                    <a:pt x="1156" y="1703"/>
                  </a:lnTo>
                  <a:lnTo>
                    <a:pt x="1155" y="1720"/>
                  </a:lnTo>
                  <a:lnTo>
                    <a:pt x="1155" y="1718"/>
                  </a:lnTo>
                  <a:lnTo>
                    <a:pt x="1155" y="1720"/>
                  </a:lnTo>
                  <a:lnTo>
                    <a:pt x="1152" y="1720"/>
                  </a:lnTo>
                  <a:lnTo>
                    <a:pt x="1155" y="1708"/>
                  </a:lnTo>
                  <a:lnTo>
                    <a:pt x="1150" y="1720"/>
                  </a:lnTo>
                  <a:lnTo>
                    <a:pt x="1149" y="1720"/>
                  </a:lnTo>
                  <a:lnTo>
                    <a:pt x="1145" y="1720"/>
                  </a:lnTo>
                  <a:lnTo>
                    <a:pt x="1143" y="1720"/>
                  </a:lnTo>
                  <a:lnTo>
                    <a:pt x="1141" y="1720"/>
                  </a:lnTo>
                  <a:lnTo>
                    <a:pt x="1140" y="1720"/>
                  </a:lnTo>
                  <a:lnTo>
                    <a:pt x="1139" y="1720"/>
                  </a:lnTo>
                  <a:lnTo>
                    <a:pt x="1139" y="1725"/>
                  </a:lnTo>
                  <a:lnTo>
                    <a:pt x="1138" y="1730"/>
                  </a:lnTo>
                  <a:lnTo>
                    <a:pt x="1139" y="1728"/>
                  </a:lnTo>
                  <a:lnTo>
                    <a:pt x="1138" y="1740"/>
                  </a:lnTo>
                  <a:lnTo>
                    <a:pt x="1136" y="1740"/>
                  </a:lnTo>
                  <a:lnTo>
                    <a:pt x="1138" y="1730"/>
                  </a:lnTo>
                  <a:lnTo>
                    <a:pt x="1135" y="1740"/>
                  </a:lnTo>
                  <a:lnTo>
                    <a:pt x="1133" y="1740"/>
                  </a:lnTo>
                  <a:lnTo>
                    <a:pt x="1129" y="1740"/>
                  </a:lnTo>
                  <a:lnTo>
                    <a:pt x="1126" y="1740"/>
                  </a:lnTo>
                  <a:lnTo>
                    <a:pt x="1126" y="1744"/>
                  </a:lnTo>
                  <a:lnTo>
                    <a:pt x="1116" y="1760"/>
                  </a:lnTo>
                  <a:lnTo>
                    <a:pt x="1108" y="1760"/>
                  </a:lnTo>
                  <a:lnTo>
                    <a:pt x="1104" y="1780"/>
                  </a:lnTo>
                  <a:lnTo>
                    <a:pt x="1100" y="1780"/>
                  </a:lnTo>
                  <a:lnTo>
                    <a:pt x="1093" y="1780"/>
                  </a:lnTo>
                  <a:lnTo>
                    <a:pt x="1092" y="1780"/>
                  </a:lnTo>
                  <a:lnTo>
                    <a:pt x="1088" y="1780"/>
                  </a:lnTo>
                  <a:lnTo>
                    <a:pt x="1080" y="1800"/>
                  </a:lnTo>
                  <a:lnTo>
                    <a:pt x="1071" y="1800"/>
                  </a:lnTo>
                  <a:lnTo>
                    <a:pt x="1067" y="1820"/>
                  </a:lnTo>
                  <a:lnTo>
                    <a:pt x="1063" y="1820"/>
                  </a:lnTo>
                  <a:lnTo>
                    <a:pt x="1059" y="1820"/>
                  </a:lnTo>
                  <a:lnTo>
                    <a:pt x="1057" y="1820"/>
                  </a:lnTo>
                  <a:lnTo>
                    <a:pt x="1057" y="1824"/>
                  </a:lnTo>
                  <a:lnTo>
                    <a:pt x="1049" y="1836"/>
                  </a:lnTo>
                  <a:lnTo>
                    <a:pt x="1049" y="1840"/>
                  </a:lnTo>
                  <a:lnTo>
                    <a:pt x="1047" y="1840"/>
                  </a:lnTo>
                  <a:lnTo>
                    <a:pt x="1049" y="1836"/>
                  </a:lnTo>
                  <a:lnTo>
                    <a:pt x="1051" y="1820"/>
                  </a:lnTo>
                  <a:lnTo>
                    <a:pt x="1045" y="1840"/>
                  </a:lnTo>
                  <a:lnTo>
                    <a:pt x="1043" y="1840"/>
                  </a:lnTo>
                  <a:lnTo>
                    <a:pt x="1036" y="1840"/>
                  </a:lnTo>
                  <a:lnTo>
                    <a:pt x="1035" y="1840"/>
                  </a:lnTo>
                  <a:lnTo>
                    <a:pt x="1031" y="1860"/>
                  </a:lnTo>
                  <a:lnTo>
                    <a:pt x="1022" y="1860"/>
                  </a:lnTo>
                  <a:lnTo>
                    <a:pt x="1018" y="1860"/>
                  </a:lnTo>
                  <a:lnTo>
                    <a:pt x="1018" y="1861"/>
                  </a:lnTo>
                  <a:lnTo>
                    <a:pt x="1002" y="1880"/>
                  </a:lnTo>
                  <a:lnTo>
                    <a:pt x="1000" y="1880"/>
                  </a:lnTo>
                  <a:lnTo>
                    <a:pt x="1000" y="1886"/>
                  </a:lnTo>
                  <a:lnTo>
                    <a:pt x="994" y="1900"/>
                  </a:lnTo>
                  <a:lnTo>
                    <a:pt x="975" y="1900"/>
                  </a:lnTo>
                  <a:lnTo>
                    <a:pt x="973" y="1920"/>
                  </a:lnTo>
                  <a:lnTo>
                    <a:pt x="957" y="1920"/>
                  </a:lnTo>
                  <a:lnTo>
                    <a:pt x="953" y="1940"/>
                  </a:lnTo>
                  <a:lnTo>
                    <a:pt x="949" y="1940"/>
                  </a:lnTo>
                  <a:lnTo>
                    <a:pt x="933" y="1960"/>
                  </a:lnTo>
                  <a:lnTo>
                    <a:pt x="949" y="1940"/>
                  </a:lnTo>
                  <a:lnTo>
                    <a:pt x="937" y="1940"/>
                  </a:lnTo>
                  <a:lnTo>
                    <a:pt x="933" y="1960"/>
                  </a:lnTo>
                  <a:lnTo>
                    <a:pt x="924" y="1960"/>
                  </a:lnTo>
                  <a:lnTo>
                    <a:pt x="920" y="1960"/>
                  </a:lnTo>
                  <a:lnTo>
                    <a:pt x="880" y="2000"/>
                  </a:lnTo>
                  <a:lnTo>
                    <a:pt x="879" y="2008"/>
                  </a:lnTo>
                  <a:lnTo>
                    <a:pt x="875" y="2020"/>
                  </a:lnTo>
                  <a:lnTo>
                    <a:pt x="831" y="2060"/>
                  </a:lnTo>
                  <a:lnTo>
                    <a:pt x="826" y="2060"/>
                  </a:lnTo>
                  <a:lnTo>
                    <a:pt x="790" y="2100"/>
                  </a:lnTo>
                  <a:lnTo>
                    <a:pt x="777" y="2100"/>
                  </a:lnTo>
                  <a:lnTo>
                    <a:pt x="765" y="2120"/>
                  </a:lnTo>
                  <a:lnTo>
                    <a:pt x="761" y="2120"/>
                  </a:lnTo>
                  <a:lnTo>
                    <a:pt x="759" y="2120"/>
                  </a:lnTo>
                  <a:lnTo>
                    <a:pt x="757" y="2140"/>
                  </a:lnTo>
                  <a:lnTo>
                    <a:pt x="749" y="2140"/>
                  </a:lnTo>
                  <a:lnTo>
                    <a:pt x="745" y="2140"/>
                  </a:lnTo>
                  <a:lnTo>
                    <a:pt x="743" y="2140"/>
                  </a:lnTo>
                  <a:lnTo>
                    <a:pt x="740" y="2152"/>
                  </a:lnTo>
                  <a:lnTo>
                    <a:pt x="741" y="2150"/>
                  </a:lnTo>
                  <a:lnTo>
                    <a:pt x="738" y="2157"/>
                  </a:lnTo>
                  <a:lnTo>
                    <a:pt x="738" y="2160"/>
                  </a:lnTo>
                  <a:lnTo>
                    <a:pt x="737" y="2160"/>
                  </a:lnTo>
                  <a:lnTo>
                    <a:pt x="738" y="2158"/>
                  </a:lnTo>
                  <a:lnTo>
                    <a:pt x="738" y="2156"/>
                  </a:lnTo>
                  <a:lnTo>
                    <a:pt x="740" y="2152"/>
                  </a:lnTo>
                  <a:lnTo>
                    <a:pt x="738" y="2153"/>
                  </a:lnTo>
                  <a:lnTo>
                    <a:pt x="739" y="2148"/>
                  </a:lnTo>
                  <a:lnTo>
                    <a:pt x="736" y="2156"/>
                  </a:lnTo>
                  <a:lnTo>
                    <a:pt x="733" y="2160"/>
                  </a:lnTo>
                  <a:lnTo>
                    <a:pt x="724" y="2160"/>
                  </a:lnTo>
                  <a:lnTo>
                    <a:pt x="720" y="2160"/>
                  </a:lnTo>
                  <a:lnTo>
                    <a:pt x="716" y="2180"/>
                  </a:lnTo>
                  <a:lnTo>
                    <a:pt x="708" y="2180"/>
                  </a:lnTo>
                  <a:lnTo>
                    <a:pt x="704" y="2180"/>
                  </a:lnTo>
                  <a:lnTo>
                    <a:pt x="696" y="2200"/>
                  </a:lnTo>
                  <a:lnTo>
                    <a:pt x="682" y="2200"/>
                  </a:lnTo>
                  <a:lnTo>
                    <a:pt x="676" y="2220"/>
                  </a:lnTo>
                  <a:lnTo>
                    <a:pt x="671" y="2220"/>
                  </a:lnTo>
                  <a:lnTo>
                    <a:pt x="664" y="2220"/>
                  </a:lnTo>
                  <a:lnTo>
                    <a:pt x="663" y="2224"/>
                  </a:lnTo>
                  <a:lnTo>
                    <a:pt x="661" y="2240"/>
                  </a:lnTo>
                  <a:lnTo>
                    <a:pt x="659" y="2240"/>
                  </a:lnTo>
                  <a:lnTo>
                    <a:pt x="663" y="2224"/>
                  </a:lnTo>
                  <a:lnTo>
                    <a:pt x="663" y="2220"/>
                  </a:lnTo>
                  <a:lnTo>
                    <a:pt x="657" y="2240"/>
                  </a:lnTo>
                  <a:lnTo>
                    <a:pt x="655" y="2240"/>
                  </a:lnTo>
                  <a:lnTo>
                    <a:pt x="649" y="2240"/>
                  </a:lnTo>
                  <a:lnTo>
                    <a:pt x="645" y="2240"/>
                  </a:lnTo>
                  <a:lnTo>
                    <a:pt x="643" y="2260"/>
                  </a:lnTo>
                  <a:lnTo>
                    <a:pt x="639" y="2260"/>
                  </a:lnTo>
                  <a:lnTo>
                    <a:pt x="633" y="2260"/>
                  </a:lnTo>
                  <a:lnTo>
                    <a:pt x="630" y="2260"/>
                  </a:lnTo>
                  <a:lnTo>
                    <a:pt x="627" y="2260"/>
                  </a:lnTo>
                  <a:lnTo>
                    <a:pt x="626" y="2260"/>
                  </a:lnTo>
                  <a:lnTo>
                    <a:pt x="618" y="2280"/>
                  </a:lnTo>
                  <a:lnTo>
                    <a:pt x="614" y="2280"/>
                  </a:lnTo>
                  <a:lnTo>
                    <a:pt x="610" y="2280"/>
                  </a:lnTo>
                  <a:lnTo>
                    <a:pt x="608" y="2297"/>
                  </a:lnTo>
                  <a:lnTo>
                    <a:pt x="608" y="2300"/>
                  </a:lnTo>
                  <a:lnTo>
                    <a:pt x="608" y="2297"/>
                  </a:lnTo>
                  <a:lnTo>
                    <a:pt x="607" y="2300"/>
                  </a:lnTo>
                  <a:lnTo>
                    <a:pt x="610" y="2281"/>
                  </a:lnTo>
                  <a:lnTo>
                    <a:pt x="604" y="2300"/>
                  </a:lnTo>
                  <a:lnTo>
                    <a:pt x="602" y="2300"/>
                  </a:lnTo>
                  <a:lnTo>
                    <a:pt x="598" y="2300"/>
                  </a:lnTo>
                  <a:lnTo>
                    <a:pt x="595" y="2300"/>
                  </a:lnTo>
                  <a:lnTo>
                    <a:pt x="595" y="2309"/>
                  </a:lnTo>
                  <a:lnTo>
                    <a:pt x="595" y="2308"/>
                  </a:lnTo>
                  <a:lnTo>
                    <a:pt x="595" y="2320"/>
                  </a:lnTo>
                  <a:lnTo>
                    <a:pt x="595" y="2309"/>
                  </a:lnTo>
                  <a:lnTo>
                    <a:pt x="595" y="2300"/>
                  </a:lnTo>
                  <a:lnTo>
                    <a:pt x="594" y="2300"/>
                  </a:lnTo>
                  <a:lnTo>
                    <a:pt x="593" y="2300"/>
                  </a:lnTo>
                  <a:lnTo>
                    <a:pt x="592" y="2300"/>
                  </a:lnTo>
                  <a:lnTo>
                    <a:pt x="592" y="2307"/>
                  </a:lnTo>
                  <a:lnTo>
                    <a:pt x="591" y="2309"/>
                  </a:lnTo>
                  <a:lnTo>
                    <a:pt x="592" y="2308"/>
                  </a:lnTo>
                  <a:lnTo>
                    <a:pt x="591" y="2320"/>
                  </a:lnTo>
                  <a:lnTo>
                    <a:pt x="589" y="2320"/>
                  </a:lnTo>
                  <a:lnTo>
                    <a:pt x="591" y="2309"/>
                  </a:lnTo>
                  <a:lnTo>
                    <a:pt x="588" y="2320"/>
                  </a:lnTo>
                  <a:lnTo>
                    <a:pt x="581" y="2320"/>
                  </a:lnTo>
                  <a:lnTo>
                    <a:pt x="577" y="2320"/>
                  </a:lnTo>
                  <a:lnTo>
                    <a:pt x="577" y="2322"/>
                  </a:lnTo>
                  <a:lnTo>
                    <a:pt x="574" y="2340"/>
                  </a:lnTo>
                  <a:lnTo>
                    <a:pt x="577" y="2322"/>
                  </a:lnTo>
                  <a:lnTo>
                    <a:pt x="577" y="2320"/>
                  </a:lnTo>
                  <a:lnTo>
                    <a:pt x="575" y="2320"/>
                  </a:lnTo>
                  <a:lnTo>
                    <a:pt x="574" y="2320"/>
                  </a:lnTo>
                  <a:lnTo>
                    <a:pt x="572" y="2334"/>
                  </a:lnTo>
                  <a:lnTo>
                    <a:pt x="574" y="2330"/>
                  </a:lnTo>
                  <a:lnTo>
                    <a:pt x="572" y="2340"/>
                  </a:lnTo>
                  <a:lnTo>
                    <a:pt x="572" y="2334"/>
                  </a:lnTo>
                  <a:lnTo>
                    <a:pt x="571" y="2340"/>
                  </a:lnTo>
                  <a:lnTo>
                    <a:pt x="569" y="2340"/>
                  </a:lnTo>
                  <a:lnTo>
                    <a:pt x="565" y="2340"/>
                  </a:lnTo>
                  <a:lnTo>
                    <a:pt x="562" y="2340"/>
                  </a:lnTo>
                  <a:lnTo>
                    <a:pt x="562" y="2349"/>
                  </a:lnTo>
                  <a:lnTo>
                    <a:pt x="562" y="2340"/>
                  </a:lnTo>
                  <a:lnTo>
                    <a:pt x="561" y="2340"/>
                  </a:lnTo>
                  <a:lnTo>
                    <a:pt x="560" y="2340"/>
                  </a:lnTo>
                  <a:lnTo>
                    <a:pt x="558" y="2340"/>
                  </a:lnTo>
                  <a:lnTo>
                    <a:pt x="558" y="2349"/>
                  </a:lnTo>
                  <a:lnTo>
                    <a:pt x="556" y="2360"/>
                  </a:lnTo>
                  <a:lnTo>
                    <a:pt x="555" y="2360"/>
                  </a:lnTo>
                  <a:lnTo>
                    <a:pt x="558" y="2349"/>
                  </a:lnTo>
                  <a:lnTo>
                    <a:pt x="558" y="2340"/>
                  </a:lnTo>
                  <a:lnTo>
                    <a:pt x="552" y="2360"/>
                  </a:lnTo>
                  <a:lnTo>
                    <a:pt x="549" y="2360"/>
                  </a:lnTo>
                  <a:lnTo>
                    <a:pt x="547" y="2360"/>
                  </a:lnTo>
                  <a:lnTo>
                    <a:pt x="547" y="2368"/>
                  </a:lnTo>
                  <a:lnTo>
                    <a:pt x="547" y="2380"/>
                  </a:lnTo>
                  <a:lnTo>
                    <a:pt x="547" y="2420"/>
                  </a:lnTo>
                  <a:lnTo>
                    <a:pt x="547" y="2435"/>
                  </a:lnTo>
                  <a:lnTo>
                    <a:pt x="547" y="2420"/>
                  </a:lnTo>
                  <a:lnTo>
                    <a:pt x="547" y="2380"/>
                  </a:lnTo>
                  <a:lnTo>
                    <a:pt x="547" y="2368"/>
                  </a:lnTo>
                  <a:lnTo>
                    <a:pt x="547" y="2360"/>
                  </a:lnTo>
                  <a:lnTo>
                    <a:pt x="546" y="2360"/>
                  </a:lnTo>
                  <a:lnTo>
                    <a:pt x="545" y="2360"/>
                  </a:lnTo>
                  <a:lnTo>
                    <a:pt x="544" y="2360"/>
                  </a:lnTo>
                  <a:lnTo>
                    <a:pt x="542" y="2360"/>
                  </a:lnTo>
                  <a:lnTo>
                    <a:pt x="540" y="2376"/>
                  </a:lnTo>
                  <a:lnTo>
                    <a:pt x="544" y="2363"/>
                  </a:lnTo>
                  <a:lnTo>
                    <a:pt x="544" y="2368"/>
                  </a:lnTo>
                  <a:lnTo>
                    <a:pt x="540" y="2380"/>
                  </a:lnTo>
                  <a:lnTo>
                    <a:pt x="539" y="2380"/>
                  </a:lnTo>
                  <a:lnTo>
                    <a:pt x="540" y="2376"/>
                  </a:lnTo>
                  <a:lnTo>
                    <a:pt x="538" y="2380"/>
                  </a:lnTo>
                  <a:lnTo>
                    <a:pt x="532" y="2380"/>
                  </a:lnTo>
                  <a:lnTo>
                    <a:pt x="528" y="2380"/>
                  </a:lnTo>
                  <a:lnTo>
                    <a:pt x="527" y="2380"/>
                  </a:lnTo>
                  <a:lnTo>
                    <a:pt x="525" y="2380"/>
                  </a:lnTo>
                  <a:lnTo>
                    <a:pt x="523" y="2394"/>
                  </a:lnTo>
                  <a:lnTo>
                    <a:pt x="525" y="2389"/>
                  </a:lnTo>
                  <a:lnTo>
                    <a:pt x="523" y="2400"/>
                  </a:lnTo>
                  <a:lnTo>
                    <a:pt x="523" y="2394"/>
                  </a:lnTo>
                  <a:lnTo>
                    <a:pt x="522" y="2400"/>
                  </a:lnTo>
                  <a:lnTo>
                    <a:pt x="520" y="2400"/>
                  </a:lnTo>
                  <a:lnTo>
                    <a:pt x="516" y="2400"/>
                  </a:lnTo>
                  <a:lnTo>
                    <a:pt x="514" y="2400"/>
                  </a:lnTo>
                  <a:lnTo>
                    <a:pt x="511" y="2400"/>
                  </a:lnTo>
                  <a:lnTo>
                    <a:pt x="510" y="2407"/>
                  </a:lnTo>
                  <a:lnTo>
                    <a:pt x="509" y="2420"/>
                  </a:lnTo>
                  <a:lnTo>
                    <a:pt x="507" y="2420"/>
                  </a:lnTo>
                  <a:lnTo>
                    <a:pt x="510" y="2407"/>
                  </a:lnTo>
                  <a:lnTo>
                    <a:pt x="510" y="2400"/>
                  </a:lnTo>
                  <a:lnTo>
                    <a:pt x="505" y="2420"/>
                  </a:lnTo>
                  <a:lnTo>
                    <a:pt x="504" y="2420"/>
                  </a:lnTo>
                  <a:lnTo>
                    <a:pt x="498" y="2420"/>
                  </a:lnTo>
                  <a:lnTo>
                    <a:pt x="498" y="2422"/>
                  </a:lnTo>
                  <a:lnTo>
                    <a:pt x="497" y="2422"/>
                  </a:lnTo>
                  <a:lnTo>
                    <a:pt x="498" y="2420"/>
                  </a:lnTo>
                  <a:lnTo>
                    <a:pt x="496" y="2420"/>
                  </a:lnTo>
                  <a:lnTo>
                    <a:pt x="495" y="2420"/>
                  </a:lnTo>
                  <a:lnTo>
                    <a:pt x="495" y="2424"/>
                  </a:lnTo>
                  <a:lnTo>
                    <a:pt x="495" y="2423"/>
                  </a:lnTo>
                  <a:lnTo>
                    <a:pt x="494" y="2433"/>
                  </a:lnTo>
                  <a:lnTo>
                    <a:pt x="494" y="2434"/>
                  </a:lnTo>
                  <a:lnTo>
                    <a:pt x="493" y="2440"/>
                  </a:lnTo>
                  <a:lnTo>
                    <a:pt x="495" y="2435"/>
                  </a:lnTo>
                  <a:lnTo>
                    <a:pt x="494" y="2440"/>
                  </a:lnTo>
                  <a:lnTo>
                    <a:pt x="493" y="2440"/>
                  </a:lnTo>
                  <a:lnTo>
                    <a:pt x="494" y="2433"/>
                  </a:lnTo>
                  <a:lnTo>
                    <a:pt x="495" y="2424"/>
                  </a:lnTo>
                  <a:lnTo>
                    <a:pt x="490" y="2440"/>
                  </a:lnTo>
                  <a:lnTo>
                    <a:pt x="488" y="2440"/>
                  </a:lnTo>
                  <a:lnTo>
                    <a:pt x="483" y="2440"/>
                  </a:lnTo>
                  <a:lnTo>
                    <a:pt x="481" y="2440"/>
                  </a:lnTo>
                  <a:lnTo>
                    <a:pt x="478" y="2460"/>
                  </a:lnTo>
                  <a:lnTo>
                    <a:pt x="475" y="2460"/>
                  </a:lnTo>
                  <a:lnTo>
                    <a:pt x="469" y="2460"/>
                  </a:lnTo>
                  <a:lnTo>
                    <a:pt x="467" y="2460"/>
                  </a:lnTo>
                  <a:lnTo>
                    <a:pt x="466" y="2460"/>
                  </a:lnTo>
                  <a:lnTo>
                    <a:pt x="465" y="2480"/>
                  </a:lnTo>
                  <a:lnTo>
                    <a:pt x="457" y="2480"/>
                  </a:lnTo>
                  <a:lnTo>
                    <a:pt x="454" y="2480"/>
                  </a:lnTo>
                  <a:lnTo>
                    <a:pt x="453" y="2480"/>
                  </a:lnTo>
                  <a:lnTo>
                    <a:pt x="452" y="2480"/>
                  </a:lnTo>
                  <a:lnTo>
                    <a:pt x="451" y="2487"/>
                  </a:lnTo>
                  <a:lnTo>
                    <a:pt x="452" y="2484"/>
                  </a:lnTo>
                  <a:lnTo>
                    <a:pt x="451" y="2492"/>
                  </a:lnTo>
                  <a:lnTo>
                    <a:pt x="451" y="2500"/>
                  </a:lnTo>
                  <a:lnTo>
                    <a:pt x="450" y="2500"/>
                  </a:lnTo>
                  <a:lnTo>
                    <a:pt x="451" y="2492"/>
                  </a:lnTo>
                  <a:lnTo>
                    <a:pt x="451" y="2487"/>
                  </a:lnTo>
                  <a:lnTo>
                    <a:pt x="448" y="2500"/>
                  </a:lnTo>
                  <a:lnTo>
                    <a:pt x="445" y="2500"/>
                  </a:lnTo>
                  <a:lnTo>
                    <a:pt x="441" y="2500"/>
                  </a:lnTo>
                  <a:lnTo>
                    <a:pt x="440" y="2500"/>
                  </a:lnTo>
                  <a:lnTo>
                    <a:pt x="438" y="2520"/>
                  </a:lnTo>
                  <a:lnTo>
                    <a:pt x="436" y="2520"/>
                  </a:lnTo>
                  <a:lnTo>
                    <a:pt x="428" y="2520"/>
                  </a:lnTo>
                  <a:lnTo>
                    <a:pt x="427" y="2520"/>
                  </a:lnTo>
                  <a:lnTo>
                    <a:pt x="425" y="2520"/>
                  </a:lnTo>
                  <a:lnTo>
                    <a:pt x="424" y="2540"/>
                  </a:lnTo>
                  <a:lnTo>
                    <a:pt x="416" y="2540"/>
                  </a:lnTo>
                  <a:lnTo>
                    <a:pt x="413" y="2540"/>
                  </a:lnTo>
                  <a:lnTo>
                    <a:pt x="412" y="2540"/>
                  </a:lnTo>
                  <a:lnTo>
                    <a:pt x="409" y="2560"/>
                  </a:lnTo>
                  <a:lnTo>
                    <a:pt x="403" y="2560"/>
                  </a:lnTo>
                  <a:lnTo>
                    <a:pt x="401" y="2560"/>
                  </a:lnTo>
                  <a:lnTo>
                    <a:pt x="401" y="2561"/>
                  </a:lnTo>
                  <a:lnTo>
                    <a:pt x="400" y="2566"/>
                  </a:lnTo>
                  <a:lnTo>
                    <a:pt x="399" y="2580"/>
                  </a:lnTo>
                  <a:lnTo>
                    <a:pt x="397" y="2580"/>
                  </a:lnTo>
                  <a:lnTo>
                    <a:pt x="400" y="2566"/>
                  </a:lnTo>
                  <a:lnTo>
                    <a:pt x="400" y="2560"/>
                  </a:lnTo>
                  <a:lnTo>
                    <a:pt x="396" y="2580"/>
                  </a:lnTo>
                  <a:lnTo>
                    <a:pt x="391" y="2580"/>
                  </a:lnTo>
                  <a:lnTo>
                    <a:pt x="389" y="2580"/>
                  </a:lnTo>
                  <a:lnTo>
                    <a:pt x="388" y="2586"/>
                  </a:lnTo>
                  <a:lnTo>
                    <a:pt x="387" y="2600"/>
                  </a:lnTo>
                  <a:lnTo>
                    <a:pt x="378" y="2600"/>
                  </a:lnTo>
                  <a:lnTo>
                    <a:pt x="376" y="2600"/>
                  </a:lnTo>
                  <a:lnTo>
                    <a:pt x="374" y="2620"/>
                  </a:lnTo>
                  <a:lnTo>
                    <a:pt x="366" y="2620"/>
                  </a:lnTo>
                  <a:lnTo>
                    <a:pt x="365" y="2620"/>
                  </a:lnTo>
                  <a:lnTo>
                    <a:pt x="364" y="2625"/>
                  </a:lnTo>
                  <a:lnTo>
                    <a:pt x="364" y="2630"/>
                  </a:lnTo>
                  <a:lnTo>
                    <a:pt x="363" y="2640"/>
                  </a:lnTo>
                  <a:lnTo>
                    <a:pt x="364" y="2630"/>
                  </a:lnTo>
                  <a:lnTo>
                    <a:pt x="364" y="2625"/>
                  </a:lnTo>
                  <a:lnTo>
                    <a:pt x="362" y="2640"/>
                  </a:lnTo>
                  <a:lnTo>
                    <a:pt x="358" y="2640"/>
                  </a:lnTo>
                  <a:lnTo>
                    <a:pt x="355" y="2640"/>
                  </a:lnTo>
                  <a:lnTo>
                    <a:pt x="354" y="2640"/>
                  </a:lnTo>
                  <a:lnTo>
                    <a:pt x="352" y="2660"/>
                  </a:lnTo>
                  <a:lnTo>
                    <a:pt x="351" y="2660"/>
                  </a:lnTo>
                  <a:lnTo>
                    <a:pt x="353" y="2640"/>
                  </a:lnTo>
                  <a:lnTo>
                    <a:pt x="352" y="2640"/>
                  </a:lnTo>
                  <a:lnTo>
                    <a:pt x="347" y="2660"/>
                  </a:lnTo>
                  <a:lnTo>
                    <a:pt x="345" y="2660"/>
                  </a:lnTo>
                  <a:lnTo>
                    <a:pt x="343" y="2660"/>
                  </a:lnTo>
                  <a:lnTo>
                    <a:pt x="343" y="2664"/>
                  </a:lnTo>
                  <a:lnTo>
                    <a:pt x="339" y="2680"/>
                  </a:lnTo>
                  <a:lnTo>
                    <a:pt x="332" y="2680"/>
                  </a:lnTo>
                  <a:lnTo>
                    <a:pt x="329" y="2700"/>
                  </a:lnTo>
                  <a:lnTo>
                    <a:pt x="324" y="2700"/>
                  </a:lnTo>
                  <a:lnTo>
                    <a:pt x="322" y="2700"/>
                  </a:lnTo>
                  <a:lnTo>
                    <a:pt x="322" y="2704"/>
                  </a:lnTo>
                  <a:lnTo>
                    <a:pt x="318" y="2720"/>
                  </a:lnTo>
                  <a:lnTo>
                    <a:pt x="311" y="2720"/>
                  </a:lnTo>
                  <a:lnTo>
                    <a:pt x="310" y="2720"/>
                  </a:lnTo>
                  <a:lnTo>
                    <a:pt x="310" y="2740"/>
                  </a:lnTo>
                  <a:lnTo>
                    <a:pt x="311" y="2727"/>
                  </a:lnTo>
                  <a:lnTo>
                    <a:pt x="310" y="2740"/>
                  </a:lnTo>
                  <a:lnTo>
                    <a:pt x="305" y="2740"/>
                  </a:lnTo>
                  <a:lnTo>
                    <a:pt x="305" y="2846"/>
                  </a:lnTo>
                  <a:lnTo>
                    <a:pt x="305" y="2847"/>
                  </a:lnTo>
                  <a:lnTo>
                    <a:pt x="305" y="2848"/>
                  </a:lnTo>
                  <a:lnTo>
                    <a:pt x="305" y="2846"/>
                  </a:lnTo>
                  <a:lnTo>
                    <a:pt x="305" y="2740"/>
                  </a:lnTo>
                  <a:lnTo>
                    <a:pt x="303" y="2740"/>
                  </a:lnTo>
                  <a:lnTo>
                    <a:pt x="302" y="2740"/>
                  </a:lnTo>
                  <a:lnTo>
                    <a:pt x="301" y="2740"/>
                  </a:lnTo>
                  <a:lnTo>
                    <a:pt x="301" y="2741"/>
                  </a:lnTo>
                  <a:lnTo>
                    <a:pt x="298" y="2760"/>
                  </a:lnTo>
                  <a:lnTo>
                    <a:pt x="295" y="2760"/>
                  </a:lnTo>
                  <a:lnTo>
                    <a:pt x="294" y="2760"/>
                  </a:lnTo>
                  <a:lnTo>
                    <a:pt x="294" y="2762"/>
                  </a:lnTo>
                  <a:lnTo>
                    <a:pt x="290" y="2780"/>
                  </a:lnTo>
                  <a:lnTo>
                    <a:pt x="290" y="2880"/>
                  </a:lnTo>
                  <a:lnTo>
                    <a:pt x="289" y="2884"/>
                  </a:lnTo>
                  <a:lnTo>
                    <a:pt x="289" y="2880"/>
                  </a:lnTo>
                  <a:lnTo>
                    <a:pt x="289" y="2890"/>
                  </a:lnTo>
                  <a:lnTo>
                    <a:pt x="288" y="2895"/>
                  </a:lnTo>
                  <a:lnTo>
                    <a:pt x="289" y="2880"/>
                  </a:lnTo>
                  <a:lnTo>
                    <a:pt x="290" y="2880"/>
                  </a:lnTo>
                  <a:lnTo>
                    <a:pt x="290" y="2780"/>
                  </a:lnTo>
                  <a:lnTo>
                    <a:pt x="284" y="2780"/>
                  </a:lnTo>
                  <a:lnTo>
                    <a:pt x="282" y="2800"/>
                  </a:lnTo>
                  <a:lnTo>
                    <a:pt x="281" y="2800"/>
                  </a:lnTo>
                  <a:lnTo>
                    <a:pt x="281" y="2906"/>
                  </a:lnTo>
                  <a:lnTo>
                    <a:pt x="281" y="2908"/>
                  </a:lnTo>
                  <a:lnTo>
                    <a:pt x="281" y="2909"/>
                  </a:lnTo>
                  <a:lnTo>
                    <a:pt x="281" y="2906"/>
                  </a:lnTo>
                  <a:lnTo>
                    <a:pt x="281" y="2800"/>
                  </a:lnTo>
                  <a:lnTo>
                    <a:pt x="276" y="2800"/>
                  </a:lnTo>
                  <a:lnTo>
                    <a:pt x="274" y="2800"/>
                  </a:lnTo>
                  <a:lnTo>
                    <a:pt x="273" y="2800"/>
                  </a:lnTo>
                  <a:lnTo>
                    <a:pt x="273" y="2803"/>
                  </a:lnTo>
                  <a:lnTo>
                    <a:pt x="272" y="2812"/>
                  </a:lnTo>
                  <a:lnTo>
                    <a:pt x="273" y="2807"/>
                  </a:lnTo>
                  <a:lnTo>
                    <a:pt x="273" y="2815"/>
                  </a:lnTo>
                  <a:lnTo>
                    <a:pt x="272" y="2820"/>
                  </a:lnTo>
                  <a:lnTo>
                    <a:pt x="271" y="2820"/>
                  </a:lnTo>
                  <a:lnTo>
                    <a:pt x="272" y="2812"/>
                  </a:lnTo>
                  <a:lnTo>
                    <a:pt x="271" y="2820"/>
                  </a:lnTo>
                  <a:lnTo>
                    <a:pt x="268" y="2820"/>
                  </a:lnTo>
                  <a:lnTo>
                    <a:pt x="266" y="2820"/>
                  </a:lnTo>
                  <a:lnTo>
                    <a:pt x="265" y="2820"/>
                  </a:lnTo>
                  <a:lnTo>
                    <a:pt x="264" y="2829"/>
                  </a:lnTo>
                  <a:lnTo>
                    <a:pt x="264" y="2832"/>
                  </a:lnTo>
                  <a:lnTo>
                    <a:pt x="264" y="2830"/>
                  </a:lnTo>
                  <a:lnTo>
                    <a:pt x="264" y="2840"/>
                  </a:lnTo>
                  <a:lnTo>
                    <a:pt x="263" y="2840"/>
                  </a:lnTo>
                  <a:lnTo>
                    <a:pt x="264" y="2832"/>
                  </a:lnTo>
                  <a:lnTo>
                    <a:pt x="262" y="2840"/>
                  </a:lnTo>
                  <a:lnTo>
                    <a:pt x="260" y="2840"/>
                  </a:lnTo>
                  <a:lnTo>
                    <a:pt x="258" y="2840"/>
                  </a:lnTo>
                  <a:lnTo>
                    <a:pt x="257" y="2840"/>
                  </a:lnTo>
                  <a:lnTo>
                    <a:pt x="256" y="2852"/>
                  </a:lnTo>
                  <a:lnTo>
                    <a:pt x="257" y="2848"/>
                  </a:lnTo>
                  <a:lnTo>
                    <a:pt x="257" y="2846"/>
                  </a:lnTo>
                  <a:lnTo>
                    <a:pt x="257" y="2848"/>
                  </a:lnTo>
                  <a:lnTo>
                    <a:pt x="257" y="2850"/>
                  </a:lnTo>
                  <a:lnTo>
                    <a:pt x="256" y="2860"/>
                  </a:lnTo>
                  <a:lnTo>
                    <a:pt x="256" y="2852"/>
                  </a:lnTo>
                  <a:lnTo>
                    <a:pt x="255" y="2860"/>
                  </a:lnTo>
                  <a:lnTo>
                    <a:pt x="252" y="2860"/>
                  </a:lnTo>
                  <a:lnTo>
                    <a:pt x="250" y="2860"/>
                  </a:lnTo>
                  <a:lnTo>
                    <a:pt x="249" y="2860"/>
                  </a:lnTo>
                  <a:lnTo>
                    <a:pt x="248" y="2860"/>
                  </a:lnTo>
                  <a:lnTo>
                    <a:pt x="248" y="2872"/>
                  </a:lnTo>
                  <a:lnTo>
                    <a:pt x="249" y="2866"/>
                  </a:lnTo>
                  <a:lnTo>
                    <a:pt x="249" y="2868"/>
                  </a:lnTo>
                  <a:lnTo>
                    <a:pt x="249" y="2869"/>
                  </a:lnTo>
                  <a:lnTo>
                    <a:pt x="249" y="2866"/>
                  </a:lnTo>
                  <a:lnTo>
                    <a:pt x="248" y="2872"/>
                  </a:lnTo>
                  <a:lnTo>
                    <a:pt x="248" y="2880"/>
                  </a:lnTo>
                  <a:lnTo>
                    <a:pt x="247" y="2880"/>
                  </a:lnTo>
                  <a:lnTo>
                    <a:pt x="248" y="2872"/>
                  </a:lnTo>
                  <a:lnTo>
                    <a:pt x="247" y="2880"/>
                  </a:lnTo>
                  <a:lnTo>
                    <a:pt x="244" y="2880"/>
                  </a:lnTo>
                  <a:lnTo>
                    <a:pt x="244" y="3000"/>
                  </a:lnTo>
                  <a:lnTo>
                    <a:pt x="244" y="3014"/>
                  </a:lnTo>
                  <a:lnTo>
                    <a:pt x="244" y="3015"/>
                  </a:lnTo>
                  <a:lnTo>
                    <a:pt x="244" y="3000"/>
                  </a:lnTo>
                  <a:lnTo>
                    <a:pt x="244" y="2880"/>
                  </a:lnTo>
                  <a:lnTo>
                    <a:pt x="242" y="2880"/>
                  </a:lnTo>
                  <a:lnTo>
                    <a:pt x="241" y="2880"/>
                  </a:lnTo>
                  <a:lnTo>
                    <a:pt x="240" y="2889"/>
                  </a:lnTo>
                  <a:lnTo>
                    <a:pt x="240" y="2892"/>
                  </a:lnTo>
                  <a:lnTo>
                    <a:pt x="240" y="2890"/>
                  </a:lnTo>
                  <a:lnTo>
                    <a:pt x="240" y="2900"/>
                  </a:lnTo>
                  <a:lnTo>
                    <a:pt x="239" y="2900"/>
                  </a:lnTo>
                  <a:lnTo>
                    <a:pt x="240" y="2892"/>
                  </a:lnTo>
                  <a:lnTo>
                    <a:pt x="238" y="2900"/>
                  </a:lnTo>
                  <a:lnTo>
                    <a:pt x="236" y="2900"/>
                  </a:lnTo>
                  <a:lnTo>
                    <a:pt x="235" y="2900"/>
                  </a:lnTo>
                  <a:lnTo>
                    <a:pt x="235" y="2908"/>
                  </a:lnTo>
                  <a:lnTo>
                    <a:pt x="235" y="2920"/>
                  </a:lnTo>
                  <a:lnTo>
                    <a:pt x="235" y="2909"/>
                  </a:lnTo>
                  <a:lnTo>
                    <a:pt x="235" y="2908"/>
                  </a:lnTo>
                  <a:lnTo>
                    <a:pt x="235" y="2900"/>
                  </a:lnTo>
                  <a:lnTo>
                    <a:pt x="234" y="2900"/>
                  </a:lnTo>
                  <a:lnTo>
                    <a:pt x="233" y="2900"/>
                  </a:lnTo>
                  <a:lnTo>
                    <a:pt x="233" y="2907"/>
                  </a:lnTo>
                  <a:lnTo>
                    <a:pt x="231" y="2920"/>
                  </a:lnTo>
                  <a:lnTo>
                    <a:pt x="228" y="2920"/>
                  </a:lnTo>
                  <a:lnTo>
                    <a:pt x="227" y="2920"/>
                  </a:lnTo>
                  <a:lnTo>
                    <a:pt x="226" y="2920"/>
                  </a:lnTo>
                  <a:lnTo>
                    <a:pt x="226" y="2927"/>
                  </a:lnTo>
                  <a:lnTo>
                    <a:pt x="226" y="2929"/>
                  </a:lnTo>
                  <a:lnTo>
                    <a:pt x="225" y="2929"/>
                  </a:lnTo>
                  <a:lnTo>
                    <a:pt x="225" y="2940"/>
                  </a:lnTo>
                  <a:lnTo>
                    <a:pt x="224" y="2940"/>
                  </a:lnTo>
                  <a:lnTo>
                    <a:pt x="224" y="2935"/>
                  </a:lnTo>
                  <a:lnTo>
                    <a:pt x="223" y="2940"/>
                  </a:lnTo>
                  <a:lnTo>
                    <a:pt x="220" y="2940"/>
                  </a:lnTo>
                  <a:lnTo>
                    <a:pt x="218" y="2940"/>
                  </a:lnTo>
                  <a:lnTo>
                    <a:pt x="217" y="2960"/>
                  </a:lnTo>
                  <a:lnTo>
                    <a:pt x="218" y="2959"/>
                  </a:lnTo>
                  <a:lnTo>
                    <a:pt x="218" y="2953"/>
                  </a:lnTo>
                  <a:lnTo>
                    <a:pt x="218" y="2958"/>
                  </a:lnTo>
                  <a:lnTo>
                    <a:pt x="218" y="2960"/>
                  </a:lnTo>
                  <a:lnTo>
                    <a:pt x="217" y="2960"/>
                  </a:lnTo>
                  <a:lnTo>
                    <a:pt x="218" y="2940"/>
                  </a:lnTo>
                  <a:lnTo>
                    <a:pt x="216" y="2960"/>
                  </a:lnTo>
                  <a:lnTo>
                    <a:pt x="215" y="2960"/>
                  </a:lnTo>
                  <a:lnTo>
                    <a:pt x="213" y="2960"/>
                  </a:lnTo>
                  <a:lnTo>
                    <a:pt x="212" y="2960"/>
                  </a:lnTo>
                  <a:lnTo>
                    <a:pt x="211" y="2960"/>
                  </a:lnTo>
                  <a:lnTo>
                    <a:pt x="211" y="2972"/>
                  </a:lnTo>
                  <a:lnTo>
                    <a:pt x="211" y="2965"/>
                  </a:lnTo>
                  <a:lnTo>
                    <a:pt x="211" y="2970"/>
                  </a:lnTo>
                  <a:lnTo>
                    <a:pt x="210" y="2978"/>
                  </a:lnTo>
                  <a:lnTo>
                    <a:pt x="210" y="2980"/>
                  </a:lnTo>
                  <a:lnTo>
                    <a:pt x="210" y="2978"/>
                  </a:lnTo>
                  <a:lnTo>
                    <a:pt x="211" y="2972"/>
                  </a:lnTo>
                  <a:lnTo>
                    <a:pt x="210" y="2980"/>
                  </a:lnTo>
                  <a:lnTo>
                    <a:pt x="206" y="2980"/>
                  </a:lnTo>
                  <a:lnTo>
                    <a:pt x="204" y="2980"/>
                  </a:lnTo>
                  <a:lnTo>
                    <a:pt x="203" y="3000"/>
                  </a:lnTo>
                  <a:lnTo>
                    <a:pt x="199" y="3000"/>
                  </a:lnTo>
                  <a:lnTo>
                    <a:pt x="198" y="3000"/>
                  </a:lnTo>
                  <a:lnTo>
                    <a:pt x="198" y="3002"/>
                  </a:lnTo>
                  <a:lnTo>
                    <a:pt x="197" y="3007"/>
                  </a:lnTo>
                  <a:lnTo>
                    <a:pt x="198" y="3004"/>
                  </a:lnTo>
                  <a:lnTo>
                    <a:pt x="198" y="3003"/>
                  </a:lnTo>
                  <a:lnTo>
                    <a:pt x="198" y="3020"/>
                  </a:lnTo>
                  <a:lnTo>
                    <a:pt x="196" y="3020"/>
                  </a:lnTo>
                  <a:lnTo>
                    <a:pt x="197" y="3007"/>
                  </a:lnTo>
                  <a:lnTo>
                    <a:pt x="196" y="3020"/>
                  </a:lnTo>
                  <a:lnTo>
                    <a:pt x="194" y="3020"/>
                  </a:lnTo>
                  <a:lnTo>
                    <a:pt x="192" y="3020"/>
                  </a:lnTo>
                  <a:lnTo>
                    <a:pt x="192" y="3027"/>
                  </a:lnTo>
                  <a:lnTo>
                    <a:pt x="192" y="3024"/>
                  </a:lnTo>
                  <a:lnTo>
                    <a:pt x="192" y="3040"/>
                  </a:lnTo>
                  <a:lnTo>
                    <a:pt x="192" y="3027"/>
                  </a:lnTo>
                  <a:lnTo>
                    <a:pt x="191" y="3040"/>
                  </a:lnTo>
                  <a:lnTo>
                    <a:pt x="187" y="3040"/>
                  </a:lnTo>
                  <a:lnTo>
                    <a:pt x="186" y="3040"/>
                  </a:lnTo>
                  <a:lnTo>
                    <a:pt x="186" y="3044"/>
                  </a:lnTo>
                  <a:lnTo>
                    <a:pt x="186" y="3043"/>
                  </a:lnTo>
                  <a:lnTo>
                    <a:pt x="186" y="3060"/>
                  </a:lnTo>
                  <a:lnTo>
                    <a:pt x="186" y="3044"/>
                  </a:lnTo>
                  <a:lnTo>
                    <a:pt x="186" y="3042"/>
                  </a:lnTo>
                  <a:lnTo>
                    <a:pt x="186" y="3044"/>
                  </a:lnTo>
                  <a:lnTo>
                    <a:pt x="186" y="3040"/>
                  </a:lnTo>
                  <a:lnTo>
                    <a:pt x="185" y="3047"/>
                  </a:lnTo>
                  <a:lnTo>
                    <a:pt x="184" y="3060"/>
                  </a:lnTo>
                  <a:lnTo>
                    <a:pt x="185" y="3047"/>
                  </a:lnTo>
                  <a:lnTo>
                    <a:pt x="184" y="3060"/>
                  </a:lnTo>
                  <a:lnTo>
                    <a:pt x="180" y="3060"/>
                  </a:lnTo>
                  <a:lnTo>
                    <a:pt x="179" y="3060"/>
                  </a:lnTo>
                  <a:lnTo>
                    <a:pt x="178" y="3065"/>
                  </a:lnTo>
                  <a:lnTo>
                    <a:pt x="178" y="3064"/>
                  </a:lnTo>
                  <a:lnTo>
                    <a:pt x="178" y="3065"/>
                  </a:lnTo>
                  <a:lnTo>
                    <a:pt x="178" y="3060"/>
                  </a:lnTo>
                  <a:lnTo>
                    <a:pt x="177" y="3075"/>
                  </a:lnTo>
                  <a:lnTo>
                    <a:pt x="178" y="3067"/>
                  </a:lnTo>
                  <a:lnTo>
                    <a:pt x="177" y="3080"/>
                  </a:lnTo>
                  <a:lnTo>
                    <a:pt x="177" y="3075"/>
                  </a:lnTo>
                  <a:lnTo>
                    <a:pt x="177" y="3080"/>
                  </a:lnTo>
                  <a:lnTo>
                    <a:pt x="174" y="3080"/>
                  </a:lnTo>
                  <a:lnTo>
                    <a:pt x="173" y="3080"/>
                  </a:lnTo>
                  <a:lnTo>
                    <a:pt x="172" y="3080"/>
                  </a:lnTo>
                  <a:lnTo>
                    <a:pt x="172" y="3082"/>
                  </a:lnTo>
                  <a:lnTo>
                    <a:pt x="172" y="3086"/>
                  </a:lnTo>
                  <a:lnTo>
                    <a:pt x="172" y="3100"/>
                  </a:lnTo>
                  <a:lnTo>
                    <a:pt x="171" y="3100"/>
                  </a:lnTo>
                  <a:lnTo>
                    <a:pt x="172" y="3086"/>
                  </a:lnTo>
                  <a:lnTo>
                    <a:pt x="172" y="3080"/>
                  </a:lnTo>
                  <a:lnTo>
                    <a:pt x="171" y="3100"/>
                  </a:lnTo>
                  <a:lnTo>
                    <a:pt x="168" y="3100"/>
                  </a:lnTo>
                  <a:lnTo>
                    <a:pt x="167" y="3100"/>
                  </a:lnTo>
                  <a:lnTo>
                    <a:pt x="166" y="3100"/>
                  </a:lnTo>
                  <a:lnTo>
                    <a:pt x="166" y="3102"/>
                  </a:lnTo>
                  <a:lnTo>
                    <a:pt x="165" y="3120"/>
                  </a:lnTo>
                  <a:lnTo>
                    <a:pt x="162" y="3120"/>
                  </a:lnTo>
                  <a:lnTo>
                    <a:pt x="161" y="3120"/>
                  </a:lnTo>
                  <a:lnTo>
                    <a:pt x="160" y="3140"/>
                  </a:lnTo>
                  <a:lnTo>
                    <a:pt x="157" y="3140"/>
                  </a:lnTo>
                  <a:lnTo>
                    <a:pt x="155" y="3160"/>
                  </a:lnTo>
                  <a:lnTo>
                    <a:pt x="156" y="3140"/>
                  </a:lnTo>
                  <a:lnTo>
                    <a:pt x="154" y="3160"/>
                  </a:lnTo>
                  <a:lnTo>
                    <a:pt x="151" y="3160"/>
                  </a:lnTo>
                  <a:lnTo>
                    <a:pt x="149" y="3180"/>
                  </a:lnTo>
                  <a:lnTo>
                    <a:pt x="146" y="3180"/>
                  </a:lnTo>
                  <a:lnTo>
                    <a:pt x="145" y="3180"/>
                  </a:lnTo>
                  <a:lnTo>
                    <a:pt x="145" y="3200"/>
                  </a:lnTo>
                  <a:lnTo>
                    <a:pt x="141" y="3200"/>
                  </a:lnTo>
                  <a:lnTo>
                    <a:pt x="139" y="3220"/>
                  </a:lnTo>
                  <a:lnTo>
                    <a:pt x="136" y="3220"/>
                  </a:lnTo>
                  <a:lnTo>
                    <a:pt x="135" y="3220"/>
                  </a:lnTo>
                  <a:lnTo>
                    <a:pt x="135" y="3240"/>
                  </a:lnTo>
                  <a:lnTo>
                    <a:pt x="131" y="3240"/>
                  </a:lnTo>
                  <a:lnTo>
                    <a:pt x="128" y="3260"/>
                  </a:lnTo>
                  <a:lnTo>
                    <a:pt x="125" y="3260"/>
                  </a:lnTo>
                  <a:lnTo>
                    <a:pt x="125" y="3264"/>
                  </a:lnTo>
                  <a:lnTo>
                    <a:pt x="125" y="3480"/>
                  </a:lnTo>
                  <a:lnTo>
                    <a:pt x="124" y="3494"/>
                  </a:lnTo>
                  <a:lnTo>
                    <a:pt x="124" y="3488"/>
                  </a:lnTo>
                  <a:lnTo>
                    <a:pt x="125" y="3480"/>
                  </a:lnTo>
                  <a:lnTo>
                    <a:pt x="125" y="3264"/>
                  </a:lnTo>
                  <a:lnTo>
                    <a:pt x="124" y="3280"/>
                  </a:lnTo>
                  <a:lnTo>
                    <a:pt x="124" y="3260"/>
                  </a:lnTo>
                  <a:lnTo>
                    <a:pt x="124" y="3280"/>
                  </a:lnTo>
                  <a:lnTo>
                    <a:pt x="120" y="3280"/>
                  </a:lnTo>
                  <a:lnTo>
                    <a:pt x="120" y="3290"/>
                  </a:lnTo>
                  <a:lnTo>
                    <a:pt x="120" y="3300"/>
                  </a:lnTo>
                  <a:lnTo>
                    <a:pt x="116" y="3300"/>
                  </a:lnTo>
                  <a:lnTo>
                    <a:pt x="115" y="3300"/>
                  </a:lnTo>
                  <a:lnTo>
                    <a:pt x="115" y="3320"/>
                  </a:lnTo>
                  <a:lnTo>
                    <a:pt x="111" y="3320"/>
                  </a:lnTo>
                  <a:lnTo>
                    <a:pt x="110" y="3340"/>
                  </a:lnTo>
                  <a:lnTo>
                    <a:pt x="107" y="3340"/>
                  </a:lnTo>
                  <a:lnTo>
                    <a:pt x="106" y="3360"/>
                  </a:lnTo>
                  <a:lnTo>
                    <a:pt x="103" y="3360"/>
                  </a:lnTo>
                  <a:lnTo>
                    <a:pt x="103" y="3380"/>
                  </a:lnTo>
                  <a:lnTo>
                    <a:pt x="100" y="3380"/>
                  </a:lnTo>
                  <a:lnTo>
                    <a:pt x="99" y="3380"/>
                  </a:lnTo>
                  <a:lnTo>
                    <a:pt x="99" y="3400"/>
                  </a:lnTo>
                  <a:lnTo>
                    <a:pt x="96" y="3400"/>
                  </a:lnTo>
                  <a:lnTo>
                    <a:pt x="95" y="3400"/>
                  </a:lnTo>
                  <a:lnTo>
                    <a:pt x="94" y="3420"/>
                  </a:lnTo>
                  <a:lnTo>
                    <a:pt x="91" y="3420"/>
                  </a:lnTo>
                  <a:lnTo>
                    <a:pt x="90" y="3440"/>
                  </a:lnTo>
                  <a:lnTo>
                    <a:pt x="88" y="3440"/>
                  </a:lnTo>
                  <a:lnTo>
                    <a:pt x="87" y="3460"/>
                  </a:lnTo>
                  <a:lnTo>
                    <a:pt x="84" y="3460"/>
                  </a:lnTo>
                  <a:lnTo>
                    <a:pt x="83" y="3480"/>
                  </a:lnTo>
                  <a:lnTo>
                    <a:pt x="83" y="3467"/>
                  </a:lnTo>
                  <a:lnTo>
                    <a:pt x="82" y="3480"/>
                  </a:lnTo>
                  <a:lnTo>
                    <a:pt x="79" y="3480"/>
                  </a:lnTo>
                  <a:lnTo>
                    <a:pt x="78" y="3500"/>
                  </a:lnTo>
                  <a:lnTo>
                    <a:pt x="75" y="3500"/>
                  </a:lnTo>
                  <a:lnTo>
                    <a:pt x="75" y="3520"/>
                  </a:lnTo>
                  <a:lnTo>
                    <a:pt x="72" y="3520"/>
                  </a:lnTo>
                  <a:lnTo>
                    <a:pt x="72" y="3530"/>
                  </a:lnTo>
                  <a:lnTo>
                    <a:pt x="72" y="3540"/>
                  </a:lnTo>
                  <a:lnTo>
                    <a:pt x="69" y="3540"/>
                  </a:lnTo>
                  <a:lnTo>
                    <a:pt x="69" y="3560"/>
                  </a:lnTo>
                  <a:lnTo>
                    <a:pt x="69" y="3546"/>
                  </a:lnTo>
                  <a:lnTo>
                    <a:pt x="68" y="3560"/>
                  </a:lnTo>
                  <a:lnTo>
                    <a:pt x="65" y="3560"/>
                  </a:lnTo>
                  <a:lnTo>
                    <a:pt x="65" y="3580"/>
                  </a:lnTo>
                  <a:lnTo>
                    <a:pt x="63" y="3580"/>
                  </a:lnTo>
                  <a:lnTo>
                    <a:pt x="62" y="3597"/>
                  </a:lnTo>
                  <a:lnTo>
                    <a:pt x="62" y="3600"/>
                  </a:lnTo>
                  <a:lnTo>
                    <a:pt x="62" y="3597"/>
                  </a:lnTo>
                  <a:lnTo>
                    <a:pt x="62" y="3580"/>
                  </a:lnTo>
                  <a:lnTo>
                    <a:pt x="62" y="3600"/>
                  </a:lnTo>
                  <a:lnTo>
                    <a:pt x="60" y="3600"/>
                  </a:lnTo>
                  <a:lnTo>
                    <a:pt x="59" y="3617"/>
                  </a:lnTo>
                  <a:lnTo>
                    <a:pt x="59" y="3620"/>
                  </a:lnTo>
                  <a:lnTo>
                    <a:pt x="59" y="3617"/>
                  </a:lnTo>
                  <a:lnTo>
                    <a:pt x="59" y="3600"/>
                  </a:lnTo>
                  <a:lnTo>
                    <a:pt x="59" y="3620"/>
                  </a:lnTo>
                  <a:lnTo>
                    <a:pt x="56" y="3620"/>
                  </a:lnTo>
                  <a:lnTo>
                    <a:pt x="56" y="3640"/>
                  </a:lnTo>
                  <a:lnTo>
                    <a:pt x="54" y="3640"/>
                  </a:lnTo>
                  <a:lnTo>
                    <a:pt x="53" y="3660"/>
                  </a:lnTo>
                  <a:lnTo>
                    <a:pt x="53" y="3640"/>
                  </a:lnTo>
                  <a:lnTo>
                    <a:pt x="53" y="3660"/>
                  </a:lnTo>
                  <a:lnTo>
                    <a:pt x="51" y="3660"/>
                  </a:lnTo>
                  <a:lnTo>
                    <a:pt x="50" y="3680"/>
                  </a:lnTo>
                  <a:lnTo>
                    <a:pt x="50" y="3660"/>
                  </a:lnTo>
                  <a:lnTo>
                    <a:pt x="50" y="3680"/>
                  </a:lnTo>
                  <a:lnTo>
                    <a:pt x="48" y="3680"/>
                  </a:lnTo>
                  <a:lnTo>
                    <a:pt x="47" y="3700"/>
                  </a:lnTo>
                  <a:lnTo>
                    <a:pt x="47" y="3680"/>
                  </a:lnTo>
                  <a:lnTo>
                    <a:pt x="47" y="3700"/>
                  </a:lnTo>
                  <a:lnTo>
                    <a:pt x="45" y="3700"/>
                  </a:lnTo>
                  <a:lnTo>
                    <a:pt x="44" y="3720"/>
                  </a:lnTo>
                  <a:lnTo>
                    <a:pt x="42" y="3720"/>
                  </a:lnTo>
                  <a:lnTo>
                    <a:pt x="41" y="3740"/>
                  </a:lnTo>
                  <a:lnTo>
                    <a:pt x="39" y="3740"/>
                  </a:lnTo>
                  <a:lnTo>
                    <a:pt x="39" y="3760"/>
                  </a:lnTo>
                  <a:lnTo>
                    <a:pt x="39" y="3740"/>
                  </a:lnTo>
                  <a:lnTo>
                    <a:pt x="38" y="3760"/>
                  </a:lnTo>
                  <a:lnTo>
                    <a:pt x="37" y="3760"/>
                  </a:lnTo>
                  <a:lnTo>
                    <a:pt x="36" y="3780"/>
                  </a:lnTo>
                  <a:lnTo>
                    <a:pt x="36" y="3760"/>
                  </a:lnTo>
                  <a:lnTo>
                    <a:pt x="35" y="3780"/>
                  </a:lnTo>
                  <a:lnTo>
                    <a:pt x="33" y="3780"/>
                  </a:lnTo>
                  <a:lnTo>
                    <a:pt x="33" y="3800"/>
                  </a:lnTo>
                  <a:lnTo>
                    <a:pt x="30" y="3800"/>
                  </a:lnTo>
                  <a:lnTo>
                    <a:pt x="30" y="3805"/>
                  </a:lnTo>
                  <a:lnTo>
                    <a:pt x="29" y="3820"/>
                  </a:lnTo>
                  <a:lnTo>
                    <a:pt x="28" y="3820"/>
                  </a:lnTo>
                  <a:lnTo>
                    <a:pt x="27" y="3840"/>
                  </a:lnTo>
                  <a:lnTo>
                    <a:pt x="25" y="3840"/>
                  </a:lnTo>
                  <a:lnTo>
                    <a:pt x="25" y="3860"/>
                  </a:lnTo>
                  <a:lnTo>
                    <a:pt x="23" y="3860"/>
                  </a:lnTo>
                  <a:lnTo>
                    <a:pt x="22" y="3880"/>
                  </a:lnTo>
                  <a:lnTo>
                    <a:pt x="20" y="3880"/>
                  </a:lnTo>
                  <a:lnTo>
                    <a:pt x="20" y="3900"/>
                  </a:lnTo>
                  <a:lnTo>
                    <a:pt x="18" y="3900"/>
                  </a:lnTo>
                  <a:lnTo>
                    <a:pt x="18" y="3920"/>
                  </a:lnTo>
                  <a:lnTo>
                    <a:pt x="18" y="3900"/>
                  </a:lnTo>
                  <a:lnTo>
                    <a:pt x="17" y="3920"/>
                  </a:lnTo>
                  <a:lnTo>
                    <a:pt x="15" y="3920"/>
                  </a:lnTo>
                  <a:lnTo>
                    <a:pt x="15" y="3940"/>
                  </a:lnTo>
                  <a:lnTo>
                    <a:pt x="13" y="3940"/>
                  </a:lnTo>
                  <a:lnTo>
                    <a:pt x="13" y="3960"/>
                  </a:lnTo>
                  <a:lnTo>
                    <a:pt x="11" y="3960"/>
                  </a:lnTo>
                  <a:lnTo>
                    <a:pt x="11" y="3980"/>
                  </a:lnTo>
                  <a:lnTo>
                    <a:pt x="9" y="3980"/>
                  </a:lnTo>
                  <a:lnTo>
                    <a:pt x="9" y="4000"/>
                  </a:lnTo>
                  <a:lnTo>
                    <a:pt x="7" y="4000"/>
                  </a:lnTo>
                  <a:lnTo>
                    <a:pt x="7" y="4020"/>
                  </a:lnTo>
                  <a:lnTo>
                    <a:pt x="7" y="4000"/>
                  </a:lnTo>
                  <a:lnTo>
                    <a:pt x="7" y="4020"/>
                  </a:lnTo>
                  <a:lnTo>
                    <a:pt x="5" y="4020"/>
                  </a:lnTo>
                  <a:lnTo>
                    <a:pt x="5" y="4040"/>
                  </a:lnTo>
                  <a:lnTo>
                    <a:pt x="5" y="4020"/>
                  </a:lnTo>
                  <a:lnTo>
                    <a:pt x="4" y="4020"/>
                  </a:lnTo>
                  <a:lnTo>
                    <a:pt x="4" y="4040"/>
                  </a:lnTo>
                  <a:lnTo>
                    <a:pt x="3" y="4040"/>
                  </a:lnTo>
                  <a:lnTo>
                    <a:pt x="3" y="4060"/>
                  </a:lnTo>
                  <a:lnTo>
                    <a:pt x="3" y="4040"/>
                  </a:lnTo>
                  <a:lnTo>
                    <a:pt x="2" y="4060"/>
                  </a:lnTo>
                  <a:lnTo>
                    <a:pt x="1" y="4060"/>
                  </a:lnTo>
                  <a:lnTo>
                    <a:pt x="1" y="4080"/>
                  </a:lnTo>
                  <a:lnTo>
                    <a:pt x="46" y="4080"/>
                  </a:lnTo>
                  <a:lnTo>
                    <a:pt x="46" y="4060"/>
                  </a:lnTo>
                  <a:lnTo>
                    <a:pt x="48" y="4060"/>
                  </a:lnTo>
                  <a:lnTo>
                    <a:pt x="48" y="4040"/>
                  </a:lnTo>
                  <a:lnTo>
                    <a:pt x="50" y="4040"/>
                  </a:lnTo>
                  <a:lnTo>
                    <a:pt x="50" y="4020"/>
                  </a:lnTo>
                  <a:lnTo>
                    <a:pt x="52" y="4020"/>
                  </a:lnTo>
                  <a:lnTo>
                    <a:pt x="52" y="4000"/>
                  </a:lnTo>
                  <a:lnTo>
                    <a:pt x="54" y="4000"/>
                  </a:lnTo>
                  <a:lnTo>
                    <a:pt x="54" y="3980"/>
                  </a:lnTo>
                  <a:lnTo>
                    <a:pt x="56" y="3980"/>
                  </a:lnTo>
                  <a:lnTo>
                    <a:pt x="56" y="3960"/>
                  </a:lnTo>
                  <a:lnTo>
                    <a:pt x="58" y="3960"/>
                  </a:lnTo>
                  <a:lnTo>
                    <a:pt x="58" y="3940"/>
                  </a:lnTo>
                  <a:lnTo>
                    <a:pt x="61" y="3940"/>
                  </a:lnTo>
                  <a:lnTo>
                    <a:pt x="61" y="3920"/>
                  </a:lnTo>
                  <a:lnTo>
                    <a:pt x="63" y="3920"/>
                  </a:lnTo>
                  <a:lnTo>
                    <a:pt x="63" y="3900"/>
                  </a:lnTo>
                  <a:lnTo>
                    <a:pt x="65" y="3900"/>
                  </a:lnTo>
                  <a:lnTo>
                    <a:pt x="65" y="3880"/>
                  </a:lnTo>
                  <a:lnTo>
                    <a:pt x="68" y="3880"/>
                  </a:lnTo>
                  <a:lnTo>
                    <a:pt x="68" y="3860"/>
                  </a:lnTo>
                  <a:lnTo>
                    <a:pt x="70" y="3860"/>
                  </a:lnTo>
                  <a:lnTo>
                    <a:pt x="70" y="3840"/>
                  </a:lnTo>
                  <a:lnTo>
                    <a:pt x="72" y="3840"/>
                  </a:lnTo>
                  <a:lnTo>
                    <a:pt x="73" y="3820"/>
                  </a:lnTo>
                  <a:lnTo>
                    <a:pt x="75" y="3820"/>
                  </a:lnTo>
                  <a:lnTo>
                    <a:pt x="76" y="3800"/>
                  </a:lnTo>
                  <a:lnTo>
                    <a:pt x="75" y="3820"/>
                  </a:lnTo>
                  <a:lnTo>
                    <a:pt x="76" y="3800"/>
                  </a:lnTo>
                  <a:lnTo>
                    <a:pt x="78" y="3800"/>
                  </a:lnTo>
                  <a:lnTo>
                    <a:pt x="79" y="3780"/>
                  </a:lnTo>
                  <a:lnTo>
                    <a:pt x="81" y="3780"/>
                  </a:lnTo>
                  <a:lnTo>
                    <a:pt x="82" y="3760"/>
                  </a:lnTo>
                  <a:lnTo>
                    <a:pt x="84" y="3760"/>
                  </a:lnTo>
                  <a:lnTo>
                    <a:pt x="84" y="3740"/>
                  </a:lnTo>
                  <a:lnTo>
                    <a:pt x="87" y="3740"/>
                  </a:lnTo>
                  <a:lnTo>
                    <a:pt x="87" y="3720"/>
                  </a:lnTo>
                  <a:lnTo>
                    <a:pt x="89" y="3720"/>
                  </a:lnTo>
                  <a:lnTo>
                    <a:pt x="90" y="3700"/>
                  </a:lnTo>
                  <a:lnTo>
                    <a:pt x="89" y="3720"/>
                  </a:lnTo>
                  <a:lnTo>
                    <a:pt x="90" y="3700"/>
                  </a:lnTo>
                  <a:lnTo>
                    <a:pt x="92" y="3700"/>
                  </a:lnTo>
                  <a:lnTo>
                    <a:pt x="93" y="3680"/>
                  </a:lnTo>
                  <a:lnTo>
                    <a:pt x="95" y="3680"/>
                  </a:lnTo>
                  <a:lnTo>
                    <a:pt x="95" y="3660"/>
                  </a:lnTo>
                  <a:lnTo>
                    <a:pt x="95" y="3680"/>
                  </a:lnTo>
                  <a:lnTo>
                    <a:pt x="96" y="3660"/>
                  </a:lnTo>
                  <a:lnTo>
                    <a:pt x="98" y="3660"/>
                  </a:lnTo>
                  <a:lnTo>
                    <a:pt x="98" y="3640"/>
                  </a:lnTo>
                  <a:lnTo>
                    <a:pt x="98" y="3660"/>
                  </a:lnTo>
                  <a:lnTo>
                    <a:pt x="99" y="3640"/>
                  </a:lnTo>
                  <a:lnTo>
                    <a:pt x="101" y="3640"/>
                  </a:lnTo>
                  <a:lnTo>
                    <a:pt x="102" y="3620"/>
                  </a:lnTo>
                  <a:lnTo>
                    <a:pt x="104" y="3620"/>
                  </a:lnTo>
                  <a:lnTo>
                    <a:pt x="105" y="3600"/>
                  </a:lnTo>
                  <a:lnTo>
                    <a:pt x="107" y="3600"/>
                  </a:lnTo>
                  <a:lnTo>
                    <a:pt x="108" y="3580"/>
                  </a:lnTo>
                  <a:lnTo>
                    <a:pt x="110" y="3580"/>
                  </a:lnTo>
                  <a:lnTo>
                    <a:pt x="111" y="3580"/>
                  </a:lnTo>
                  <a:lnTo>
                    <a:pt x="111" y="3567"/>
                  </a:lnTo>
                  <a:lnTo>
                    <a:pt x="111" y="3560"/>
                  </a:lnTo>
                  <a:lnTo>
                    <a:pt x="114" y="3560"/>
                  </a:lnTo>
                  <a:lnTo>
                    <a:pt x="114" y="3540"/>
                  </a:lnTo>
                  <a:lnTo>
                    <a:pt x="114" y="3560"/>
                  </a:lnTo>
                  <a:lnTo>
                    <a:pt x="114" y="3540"/>
                  </a:lnTo>
                  <a:lnTo>
                    <a:pt x="117" y="3540"/>
                  </a:lnTo>
                  <a:lnTo>
                    <a:pt x="118" y="3520"/>
                  </a:lnTo>
                  <a:lnTo>
                    <a:pt x="120" y="3520"/>
                  </a:lnTo>
                  <a:lnTo>
                    <a:pt x="121" y="3520"/>
                  </a:lnTo>
                  <a:lnTo>
                    <a:pt x="121" y="3515"/>
                  </a:lnTo>
                  <a:lnTo>
                    <a:pt x="121" y="3514"/>
                  </a:lnTo>
                  <a:lnTo>
                    <a:pt x="121" y="3515"/>
                  </a:lnTo>
                  <a:lnTo>
                    <a:pt x="121" y="3510"/>
                  </a:lnTo>
                  <a:lnTo>
                    <a:pt x="121" y="3514"/>
                  </a:lnTo>
                  <a:lnTo>
                    <a:pt x="121" y="3500"/>
                  </a:lnTo>
                  <a:lnTo>
                    <a:pt x="121" y="3510"/>
                  </a:lnTo>
                  <a:lnTo>
                    <a:pt x="121" y="3500"/>
                  </a:lnTo>
                  <a:lnTo>
                    <a:pt x="121" y="3510"/>
                  </a:lnTo>
                  <a:lnTo>
                    <a:pt x="121" y="3515"/>
                  </a:lnTo>
                  <a:lnTo>
                    <a:pt x="121" y="3500"/>
                  </a:lnTo>
                  <a:lnTo>
                    <a:pt x="123" y="3500"/>
                  </a:lnTo>
                  <a:lnTo>
                    <a:pt x="124" y="3500"/>
                  </a:lnTo>
                  <a:lnTo>
                    <a:pt x="124" y="3498"/>
                  </a:lnTo>
                  <a:lnTo>
                    <a:pt x="126" y="3480"/>
                  </a:lnTo>
                  <a:lnTo>
                    <a:pt x="129" y="3480"/>
                  </a:lnTo>
                  <a:lnTo>
                    <a:pt x="130" y="3460"/>
                  </a:lnTo>
                  <a:lnTo>
                    <a:pt x="133" y="3460"/>
                  </a:lnTo>
                  <a:lnTo>
                    <a:pt x="133" y="3440"/>
                  </a:lnTo>
                  <a:lnTo>
                    <a:pt x="136" y="3440"/>
                  </a:lnTo>
                  <a:lnTo>
                    <a:pt x="136" y="3435"/>
                  </a:lnTo>
                  <a:lnTo>
                    <a:pt x="137" y="3420"/>
                  </a:lnTo>
                  <a:lnTo>
                    <a:pt x="140" y="3420"/>
                  </a:lnTo>
                  <a:lnTo>
                    <a:pt x="141" y="3420"/>
                  </a:lnTo>
                  <a:lnTo>
                    <a:pt x="141" y="3407"/>
                  </a:lnTo>
                  <a:lnTo>
                    <a:pt x="141" y="3400"/>
                  </a:lnTo>
                  <a:lnTo>
                    <a:pt x="144" y="3400"/>
                  </a:lnTo>
                  <a:lnTo>
                    <a:pt x="145" y="3400"/>
                  </a:lnTo>
                  <a:lnTo>
                    <a:pt x="145" y="3387"/>
                  </a:lnTo>
                  <a:lnTo>
                    <a:pt x="145" y="3380"/>
                  </a:lnTo>
                  <a:lnTo>
                    <a:pt x="148" y="3380"/>
                  </a:lnTo>
                  <a:lnTo>
                    <a:pt x="148" y="3370"/>
                  </a:lnTo>
                  <a:lnTo>
                    <a:pt x="149" y="3360"/>
                  </a:lnTo>
                  <a:lnTo>
                    <a:pt x="152" y="3360"/>
                  </a:lnTo>
                  <a:lnTo>
                    <a:pt x="153" y="3360"/>
                  </a:lnTo>
                  <a:lnTo>
                    <a:pt x="153" y="3347"/>
                  </a:lnTo>
                  <a:lnTo>
                    <a:pt x="153" y="3340"/>
                  </a:lnTo>
                  <a:lnTo>
                    <a:pt x="156" y="3340"/>
                  </a:lnTo>
                  <a:lnTo>
                    <a:pt x="157" y="3340"/>
                  </a:lnTo>
                  <a:lnTo>
                    <a:pt x="157" y="3334"/>
                  </a:lnTo>
                  <a:lnTo>
                    <a:pt x="158" y="3320"/>
                  </a:lnTo>
                  <a:lnTo>
                    <a:pt x="161" y="3320"/>
                  </a:lnTo>
                  <a:lnTo>
                    <a:pt x="162" y="3300"/>
                  </a:lnTo>
                  <a:lnTo>
                    <a:pt x="165" y="3300"/>
                  </a:lnTo>
                  <a:lnTo>
                    <a:pt x="166" y="3280"/>
                  </a:lnTo>
                  <a:lnTo>
                    <a:pt x="166" y="3300"/>
                  </a:lnTo>
                  <a:lnTo>
                    <a:pt x="166" y="3280"/>
                  </a:lnTo>
                  <a:lnTo>
                    <a:pt x="170" y="3280"/>
                  </a:lnTo>
                  <a:lnTo>
                    <a:pt x="170" y="3270"/>
                  </a:lnTo>
                  <a:lnTo>
                    <a:pt x="171" y="3260"/>
                  </a:lnTo>
                  <a:lnTo>
                    <a:pt x="175" y="3260"/>
                  </a:lnTo>
                  <a:lnTo>
                    <a:pt x="175" y="3254"/>
                  </a:lnTo>
                  <a:lnTo>
                    <a:pt x="177" y="3240"/>
                  </a:lnTo>
                  <a:lnTo>
                    <a:pt x="181" y="3240"/>
                  </a:lnTo>
                  <a:lnTo>
                    <a:pt x="181" y="3236"/>
                  </a:lnTo>
                  <a:lnTo>
                    <a:pt x="182" y="3220"/>
                  </a:lnTo>
                  <a:lnTo>
                    <a:pt x="185" y="3220"/>
                  </a:lnTo>
                  <a:lnTo>
                    <a:pt x="186" y="3220"/>
                  </a:lnTo>
                  <a:lnTo>
                    <a:pt x="186" y="3207"/>
                  </a:lnTo>
                  <a:lnTo>
                    <a:pt x="186" y="3200"/>
                  </a:lnTo>
                  <a:lnTo>
                    <a:pt x="191" y="3200"/>
                  </a:lnTo>
                  <a:lnTo>
                    <a:pt x="191" y="3190"/>
                  </a:lnTo>
                  <a:lnTo>
                    <a:pt x="192" y="3180"/>
                  </a:lnTo>
                  <a:lnTo>
                    <a:pt x="195" y="3180"/>
                  </a:lnTo>
                  <a:lnTo>
                    <a:pt x="196" y="3180"/>
                  </a:lnTo>
                  <a:lnTo>
                    <a:pt x="197" y="3160"/>
                  </a:lnTo>
                  <a:lnTo>
                    <a:pt x="201" y="3160"/>
                  </a:lnTo>
                  <a:lnTo>
                    <a:pt x="202" y="3160"/>
                  </a:lnTo>
                  <a:lnTo>
                    <a:pt x="202" y="3144"/>
                  </a:lnTo>
                  <a:lnTo>
                    <a:pt x="202" y="3140"/>
                  </a:lnTo>
                  <a:lnTo>
                    <a:pt x="207" y="3140"/>
                  </a:lnTo>
                  <a:lnTo>
                    <a:pt x="207" y="3127"/>
                  </a:lnTo>
                  <a:lnTo>
                    <a:pt x="208" y="3120"/>
                  </a:lnTo>
                  <a:lnTo>
                    <a:pt x="213" y="3120"/>
                  </a:lnTo>
                  <a:lnTo>
                    <a:pt x="213" y="3107"/>
                  </a:lnTo>
                  <a:lnTo>
                    <a:pt x="214" y="3100"/>
                  </a:lnTo>
                  <a:lnTo>
                    <a:pt x="218" y="3100"/>
                  </a:lnTo>
                  <a:lnTo>
                    <a:pt x="219" y="3080"/>
                  </a:lnTo>
                  <a:lnTo>
                    <a:pt x="225" y="3080"/>
                  </a:lnTo>
                  <a:lnTo>
                    <a:pt x="226" y="3060"/>
                  </a:lnTo>
                  <a:lnTo>
                    <a:pt x="232" y="3060"/>
                  </a:lnTo>
                  <a:lnTo>
                    <a:pt x="233" y="3040"/>
                  </a:lnTo>
                  <a:lnTo>
                    <a:pt x="237" y="3040"/>
                  </a:lnTo>
                  <a:lnTo>
                    <a:pt x="238" y="3040"/>
                  </a:lnTo>
                  <a:lnTo>
                    <a:pt x="238" y="3034"/>
                  </a:lnTo>
                  <a:lnTo>
                    <a:pt x="238" y="3031"/>
                  </a:lnTo>
                  <a:lnTo>
                    <a:pt x="238" y="3027"/>
                  </a:lnTo>
                  <a:lnTo>
                    <a:pt x="238" y="3020"/>
                  </a:lnTo>
                  <a:lnTo>
                    <a:pt x="238" y="3024"/>
                  </a:lnTo>
                  <a:lnTo>
                    <a:pt x="238" y="3020"/>
                  </a:lnTo>
                  <a:lnTo>
                    <a:pt x="239" y="3020"/>
                  </a:lnTo>
                  <a:lnTo>
                    <a:pt x="243" y="3020"/>
                  </a:lnTo>
                  <a:lnTo>
                    <a:pt x="244" y="3020"/>
                  </a:lnTo>
                  <a:lnTo>
                    <a:pt x="245" y="3015"/>
                  </a:lnTo>
                  <a:lnTo>
                    <a:pt x="246" y="3000"/>
                  </a:lnTo>
                  <a:lnTo>
                    <a:pt x="249" y="3000"/>
                  </a:lnTo>
                  <a:lnTo>
                    <a:pt x="250" y="3000"/>
                  </a:lnTo>
                  <a:lnTo>
                    <a:pt x="250" y="2998"/>
                  </a:lnTo>
                  <a:lnTo>
                    <a:pt x="252" y="2980"/>
                  </a:lnTo>
                  <a:lnTo>
                    <a:pt x="257" y="2980"/>
                  </a:lnTo>
                  <a:lnTo>
                    <a:pt x="258" y="2980"/>
                  </a:lnTo>
                  <a:lnTo>
                    <a:pt x="258" y="2970"/>
                  </a:lnTo>
                  <a:lnTo>
                    <a:pt x="258" y="2960"/>
                  </a:lnTo>
                  <a:lnTo>
                    <a:pt x="259" y="2960"/>
                  </a:lnTo>
                  <a:lnTo>
                    <a:pt x="258" y="2980"/>
                  </a:lnTo>
                  <a:lnTo>
                    <a:pt x="260" y="2960"/>
                  </a:lnTo>
                  <a:lnTo>
                    <a:pt x="263" y="2960"/>
                  </a:lnTo>
                  <a:lnTo>
                    <a:pt x="264" y="2960"/>
                  </a:lnTo>
                  <a:lnTo>
                    <a:pt x="265" y="2960"/>
                  </a:lnTo>
                  <a:lnTo>
                    <a:pt x="265" y="2959"/>
                  </a:lnTo>
                  <a:lnTo>
                    <a:pt x="265" y="2955"/>
                  </a:lnTo>
                  <a:lnTo>
                    <a:pt x="264" y="2957"/>
                  </a:lnTo>
                  <a:lnTo>
                    <a:pt x="265" y="2951"/>
                  </a:lnTo>
                  <a:lnTo>
                    <a:pt x="264" y="2953"/>
                  </a:lnTo>
                  <a:lnTo>
                    <a:pt x="265" y="2940"/>
                  </a:lnTo>
                  <a:lnTo>
                    <a:pt x="265" y="2951"/>
                  </a:lnTo>
                  <a:lnTo>
                    <a:pt x="265" y="2950"/>
                  </a:lnTo>
                  <a:lnTo>
                    <a:pt x="265" y="2955"/>
                  </a:lnTo>
                  <a:lnTo>
                    <a:pt x="265" y="2947"/>
                  </a:lnTo>
                  <a:lnTo>
                    <a:pt x="266" y="2940"/>
                  </a:lnTo>
                  <a:lnTo>
                    <a:pt x="265" y="2953"/>
                  </a:lnTo>
                  <a:lnTo>
                    <a:pt x="266" y="2950"/>
                  </a:lnTo>
                  <a:lnTo>
                    <a:pt x="267" y="2940"/>
                  </a:lnTo>
                  <a:lnTo>
                    <a:pt x="270" y="2940"/>
                  </a:lnTo>
                  <a:lnTo>
                    <a:pt x="273" y="2940"/>
                  </a:lnTo>
                  <a:lnTo>
                    <a:pt x="275" y="2920"/>
                  </a:lnTo>
                  <a:lnTo>
                    <a:pt x="279" y="2920"/>
                  </a:lnTo>
                  <a:lnTo>
                    <a:pt x="280" y="2920"/>
                  </a:lnTo>
                  <a:lnTo>
                    <a:pt x="281" y="2920"/>
                  </a:lnTo>
                  <a:lnTo>
                    <a:pt x="282" y="2900"/>
                  </a:lnTo>
                  <a:lnTo>
                    <a:pt x="286" y="2900"/>
                  </a:lnTo>
                  <a:lnTo>
                    <a:pt x="287" y="2900"/>
                  </a:lnTo>
                  <a:lnTo>
                    <a:pt x="288" y="2900"/>
                  </a:lnTo>
                  <a:lnTo>
                    <a:pt x="288" y="2891"/>
                  </a:lnTo>
                  <a:lnTo>
                    <a:pt x="288" y="2892"/>
                  </a:lnTo>
                  <a:lnTo>
                    <a:pt x="288" y="2880"/>
                  </a:lnTo>
                  <a:lnTo>
                    <a:pt x="288" y="2891"/>
                  </a:lnTo>
                  <a:lnTo>
                    <a:pt x="288" y="2890"/>
                  </a:lnTo>
                  <a:lnTo>
                    <a:pt x="288" y="2900"/>
                  </a:lnTo>
                  <a:lnTo>
                    <a:pt x="289" y="2900"/>
                  </a:lnTo>
                  <a:lnTo>
                    <a:pt x="289" y="2890"/>
                  </a:lnTo>
                  <a:lnTo>
                    <a:pt x="290" y="2880"/>
                  </a:lnTo>
                  <a:lnTo>
                    <a:pt x="294" y="2880"/>
                  </a:lnTo>
                  <a:lnTo>
                    <a:pt x="295" y="2880"/>
                  </a:lnTo>
                  <a:lnTo>
                    <a:pt x="297" y="2872"/>
                  </a:lnTo>
                  <a:lnTo>
                    <a:pt x="296" y="2874"/>
                  </a:lnTo>
                  <a:lnTo>
                    <a:pt x="295" y="2880"/>
                  </a:lnTo>
                  <a:lnTo>
                    <a:pt x="296" y="2880"/>
                  </a:lnTo>
                  <a:lnTo>
                    <a:pt x="297" y="2874"/>
                  </a:lnTo>
                  <a:lnTo>
                    <a:pt x="298" y="2860"/>
                  </a:lnTo>
                  <a:lnTo>
                    <a:pt x="297" y="2870"/>
                  </a:lnTo>
                  <a:lnTo>
                    <a:pt x="297" y="2869"/>
                  </a:lnTo>
                  <a:lnTo>
                    <a:pt x="298" y="2860"/>
                  </a:lnTo>
                  <a:lnTo>
                    <a:pt x="303" y="2860"/>
                  </a:lnTo>
                  <a:lnTo>
                    <a:pt x="304" y="2860"/>
                  </a:lnTo>
                  <a:lnTo>
                    <a:pt x="305" y="2860"/>
                  </a:lnTo>
                  <a:lnTo>
                    <a:pt x="306" y="2840"/>
                  </a:lnTo>
                  <a:lnTo>
                    <a:pt x="309" y="2840"/>
                  </a:lnTo>
                  <a:lnTo>
                    <a:pt x="312" y="2840"/>
                  </a:lnTo>
                  <a:lnTo>
                    <a:pt x="313" y="2840"/>
                  </a:lnTo>
                  <a:lnTo>
                    <a:pt x="313" y="2827"/>
                  </a:lnTo>
                  <a:lnTo>
                    <a:pt x="314" y="2820"/>
                  </a:lnTo>
                  <a:lnTo>
                    <a:pt x="319" y="2820"/>
                  </a:lnTo>
                  <a:lnTo>
                    <a:pt x="320" y="2820"/>
                  </a:lnTo>
                  <a:lnTo>
                    <a:pt x="322" y="2820"/>
                  </a:lnTo>
                  <a:lnTo>
                    <a:pt x="323" y="2820"/>
                  </a:lnTo>
                  <a:lnTo>
                    <a:pt x="325" y="2800"/>
                  </a:lnTo>
                  <a:lnTo>
                    <a:pt x="323" y="2808"/>
                  </a:lnTo>
                  <a:lnTo>
                    <a:pt x="323" y="2800"/>
                  </a:lnTo>
                  <a:lnTo>
                    <a:pt x="325" y="2800"/>
                  </a:lnTo>
                  <a:lnTo>
                    <a:pt x="329" y="2800"/>
                  </a:lnTo>
                  <a:lnTo>
                    <a:pt x="331" y="2800"/>
                  </a:lnTo>
                  <a:lnTo>
                    <a:pt x="332" y="2800"/>
                  </a:lnTo>
                  <a:lnTo>
                    <a:pt x="333" y="2780"/>
                  </a:lnTo>
                  <a:lnTo>
                    <a:pt x="340" y="2780"/>
                  </a:lnTo>
                  <a:lnTo>
                    <a:pt x="342" y="2760"/>
                  </a:lnTo>
                  <a:lnTo>
                    <a:pt x="343" y="2760"/>
                  </a:lnTo>
                  <a:lnTo>
                    <a:pt x="341" y="2780"/>
                  </a:lnTo>
                  <a:lnTo>
                    <a:pt x="343" y="2760"/>
                  </a:lnTo>
                  <a:lnTo>
                    <a:pt x="349" y="2760"/>
                  </a:lnTo>
                  <a:lnTo>
                    <a:pt x="350" y="2760"/>
                  </a:lnTo>
                  <a:lnTo>
                    <a:pt x="350" y="2751"/>
                  </a:lnTo>
                  <a:lnTo>
                    <a:pt x="352" y="2740"/>
                  </a:lnTo>
                  <a:lnTo>
                    <a:pt x="356" y="2740"/>
                  </a:lnTo>
                  <a:lnTo>
                    <a:pt x="358" y="2740"/>
                  </a:lnTo>
                  <a:lnTo>
                    <a:pt x="360" y="2740"/>
                  </a:lnTo>
                  <a:lnTo>
                    <a:pt x="361" y="2735"/>
                  </a:lnTo>
                  <a:lnTo>
                    <a:pt x="362" y="2720"/>
                  </a:lnTo>
                  <a:lnTo>
                    <a:pt x="361" y="2735"/>
                  </a:lnTo>
                  <a:lnTo>
                    <a:pt x="361" y="2736"/>
                  </a:lnTo>
                  <a:lnTo>
                    <a:pt x="363" y="2720"/>
                  </a:lnTo>
                  <a:lnTo>
                    <a:pt x="367" y="2720"/>
                  </a:lnTo>
                  <a:lnTo>
                    <a:pt x="369" y="2720"/>
                  </a:lnTo>
                  <a:lnTo>
                    <a:pt x="370" y="2720"/>
                  </a:lnTo>
                  <a:lnTo>
                    <a:pt x="371" y="2720"/>
                  </a:lnTo>
                  <a:lnTo>
                    <a:pt x="373" y="2700"/>
                  </a:lnTo>
                  <a:lnTo>
                    <a:pt x="372" y="2706"/>
                  </a:lnTo>
                  <a:lnTo>
                    <a:pt x="372" y="2700"/>
                  </a:lnTo>
                  <a:lnTo>
                    <a:pt x="373" y="2700"/>
                  </a:lnTo>
                  <a:lnTo>
                    <a:pt x="376" y="2700"/>
                  </a:lnTo>
                  <a:lnTo>
                    <a:pt x="379" y="2700"/>
                  </a:lnTo>
                  <a:lnTo>
                    <a:pt x="380" y="2700"/>
                  </a:lnTo>
                  <a:lnTo>
                    <a:pt x="382" y="2680"/>
                  </a:lnTo>
                  <a:lnTo>
                    <a:pt x="383" y="2680"/>
                  </a:lnTo>
                  <a:lnTo>
                    <a:pt x="381" y="2700"/>
                  </a:lnTo>
                  <a:lnTo>
                    <a:pt x="384" y="2680"/>
                  </a:lnTo>
                  <a:lnTo>
                    <a:pt x="389" y="2680"/>
                  </a:lnTo>
                  <a:lnTo>
                    <a:pt x="391" y="2680"/>
                  </a:lnTo>
                  <a:lnTo>
                    <a:pt x="395" y="2660"/>
                  </a:lnTo>
                  <a:lnTo>
                    <a:pt x="400" y="2660"/>
                  </a:lnTo>
                  <a:lnTo>
                    <a:pt x="402" y="2660"/>
                  </a:lnTo>
                  <a:lnTo>
                    <a:pt x="403" y="2660"/>
                  </a:lnTo>
                  <a:lnTo>
                    <a:pt x="404" y="2640"/>
                  </a:lnTo>
                  <a:lnTo>
                    <a:pt x="409" y="2640"/>
                  </a:lnTo>
                  <a:lnTo>
                    <a:pt x="412" y="2640"/>
                  </a:lnTo>
                  <a:lnTo>
                    <a:pt x="415" y="2620"/>
                  </a:lnTo>
                  <a:lnTo>
                    <a:pt x="425" y="2620"/>
                  </a:lnTo>
                  <a:lnTo>
                    <a:pt x="428" y="2600"/>
                  </a:lnTo>
                  <a:lnTo>
                    <a:pt x="429" y="2600"/>
                  </a:lnTo>
                  <a:lnTo>
                    <a:pt x="432" y="2600"/>
                  </a:lnTo>
                  <a:lnTo>
                    <a:pt x="436" y="2600"/>
                  </a:lnTo>
                  <a:lnTo>
                    <a:pt x="437" y="2600"/>
                  </a:lnTo>
                  <a:lnTo>
                    <a:pt x="439" y="2600"/>
                  </a:lnTo>
                  <a:lnTo>
                    <a:pt x="440" y="2586"/>
                  </a:lnTo>
                  <a:lnTo>
                    <a:pt x="441" y="2580"/>
                  </a:lnTo>
                  <a:lnTo>
                    <a:pt x="445" y="2580"/>
                  </a:lnTo>
                  <a:lnTo>
                    <a:pt x="448" y="2580"/>
                  </a:lnTo>
                  <a:lnTo>
                    <a:pt x="449" y="2580"/>
                  </a:lnTo>
                  <a:lnTo>
                    <a:pt x="451" y="2580"/>
                  </a:lnTo>
                  <a:lnTo>
                    <a:pt x="452" y="2566"/>
                  </a:lnTo>
                  <a:lnTo>
                    <a:pt x="452" y="2561"/>
                  </a:lnTo>
                  <a:lnTo>
                    <a:pt x="452" y="2562"/>
                  </a:lnTo>
                  <a:lnTo>
                    <a:pt x="452" y="2560"/>
                  </a:lnTo>
                  <a:lnTo>
                    <a:pt x="452" y="2561"/>
                  </a:lnTo>
                  <a:lnTo>
                    <a:pt x="452" y="2565"/>
                  </a:lnTo>
                  <a:lnTo>
                    <a:pt x="452" y="2580"/>
                  </a:lnTo>
                  <a:lnTo>
                    <a:pt x="455" y="2560"/>
                  </a:lnTo>
                  <a:lnTo>
                    <a:pt x="456" y="2560"/>
                  </a:lnTo>
                  <a:lnTo>
                    <a:pt x="460" y="2560"/>
                  </a:lnTo>
                  <a:lnTo>
                    <a:pt x="461" y="2560"/>
                  </a:lnTo>
                  <a:lnTo>
                    <a:pt x="463" y="2560"/>
                  </a:lnTo>
                  <a:lnTo>
                    <a:pt x="466" y="2540"/>
                  </a:lnTo>
                  <a:lnTo>
                    <a:pt x="467" y="2540"/>
                  </a:lnTo>
                  <a:lnTo>
                    <a:pt x="465" y="2555"/>
                  </a:lnTo>
                  <a:lnTo>
                    <a:pt x="469" y="2540"/>
                  </a:lnTo>
                  <a:lnTo>
                    <a:pt x="475" y="2540"/>
                  </a:lnTo>
                  <a:lnTo>
                    <a:pt x="477" y="2540"/>
                  </a:lnTo>
                  <a:lnTo>
                    <a:pt x="478" y="2540"/>
                  </a:lnTo>
                  <a:lnTo>
                    <a:pt x="478" y="2539"/>
                  </a:lnTo>
                  <a:lnTo>
                    <a:pt x="478" y="2520"/>
                  </a:lnTo>
                  <a:lnTo>
                    <a:pt x="478" y="2539"/>
                  </a:lnTo>
                  <a:lnTo>
                    <a:pt x="480" y="2520"/>
                  </a:lnTo>
                  <a:lnTo>
                    <a:pt x="479" y="2531"/>
                  </a:lnTo>
                  <a:lnTo>
                    <a:pt x="481" y="2520"/>
                  </a:lnTo>
                  <a:lnTo>
                    <a:pt x="486" y="2520"/>
                  </a:lnTo>
                  <a:lnTo>
                    <a:pt x="489" y="2520"/>
                  </a:lnTo>
                  <a:lnTo>
                    <a:pt x="490" y="2520"/>
                  </a:lnTo>
                  <a:lnTo>
                    <a:pt x="492" y="2520"/>
                  </a:lnTo>
                  <a:lnTo>
                    <a:pt x="493" y="2500"/>
                  </a:lnTo>
                  <a:lnTo>
                    <a:pt x="498" y="2500"/>
                  </a:lnTo>
                  <a:lnTo>
                    <a:pt x="501" y="2500"/>
                  </a:lnTo>
                  <a:lnTo>
                    <a:pt x="502" y="2500"/>
                  </a:lnTo>
                  <a:lnTo>
                    <a:pt x="504" y="2500"/>
                  </a:lnTo>
                  <a:lnTo>
                    <a:pt x="505" y="2500"/>
                  </a:lnTo>
                  <a:lnTo>
                    <a:pt x="507" y="2480"/>
                  </a:lnTo>
                  <a:lnTo>
                    <a:pt x="508" y="2480"/>
                  </a:lnTo>
                  <a:lnTo>
                    <a:pt x="506" y="2496"/>
                  </a:lnTo>
                  <a:lnTo>
                    <a:pt x="510" y="2480"/>
                  </a:lnTo>
                  <a:lnTo>
                    <a:pt x="512" y="2480"/>
                  </a:lnTo>
                  <a:lnTo>
                    <a:pt x="517" y="2480"/>
                  </a:lnTo>
                  <a:lnTo>
                    <a:pt x="520" y="2480"/>
                  </a:lnTo>
                  <a:lnTo>
                    <a:pt x="524" y="2460"/>
                  </a:lnTo>
                  <a:lnTo>
                    <a:pt x="525" y="2460"/>
                  </a:lnTo>
                  <a:lnTo>
                    <a:pt x="531" y="2460"/>
                  </a:lnTo>
                  <a:lnTo>
                    <a:pt x="534" y="2460"/>
                  </a:lnTo>
                  <a:lnTo>
                    <a:pt x="535" y="2460"/>
                  </a:lnTo>
                  <a:lnTo>
                    <a:pt x="535" y="2456"/>
                  </a:lnTo>
                  <a:lnTo>
                    <a:pt x="535" y="2452"/>
                  </a:lnTo>
                  <a:lnTo>
                    <a:pt x="536" y="2440"/>
                  </a:lnTo>
                  <a:lnTo>
                    <a:pt x="537" y="2440"/>
                  </a:lnTo>
                  <a:lnTo>
                    <a:pt x="535" y="2456"/>
                  </a:lnTo>
                  <a:lnTo>
                    <a:pt x="538" y="2440"/>
                  </a:lnTo>
                  <a:lnTo>
                    <a:pt x="543" y="2440"/>
                  </a:lnTo>
                  <a:lnTo>
                    <a:pt x="545" y="2440"/>
                  </a:lnTo>
                  <a:lnTo>
                    <a:pt x="547" y="2440"/>
                  </a:lnTo>
                  <a:lnTo>
                    <a:pt x="548" y="2440"/>
                  </a:lnTo>
                  <a:lnTo>
                    <a:pt x="549" y="2440"/>
                  </a:lnTo>
                  <a:lnTo>
                    <a:pt x="550" y="2433"/>
                  </a:lnTo>
                  <a:lnTo>
                    <a:pt x="552" y="2423"/>
                  </a:lnTo>
                  <a:lnTo>
                    <a:pt x="552" y="2422"/>
                  </a:lnTo>
                  <a:lnTo>
                    <a:pt x="552" y="2420"/>
                  </a:lnTo>
                  <a:lnTo>
                    <a:pt x="552" y="2422"/>
                  </a:lnTo>
                  <a:lnTo>
                    <a:pt x="552" y="2423"/>
                  </a:lnTo>
                  <a:lnTo>
                    <a:pt x="550" y="2440"/>
                  </a:lnTo>
                  <a:lnTo>
                    <a:pt x="555" y="2420"/>
                  </a:lnTo>
                  <a:lnTo>
                    <a:pt x="557" y="2420"/>
                  </a:lnTo>
                  <a:lnTo>
                    <a:pt x="561" y="2420"/>
                  </a:lnTo>
                  <a:lnTo>
                    <a:pt x="562" y="2420"/>
                  </a:lnTo>
                  <a:lnTo>
                    <a:pt x="564" y="2420"/>
                  </a:lnTo>
                  <a:lnTo>
                    <a:pt x="564" y="2418"/>
                  </a:lnTo>
                  <a:lnTo>
                    <a:pt x="565" y="2414"/>
                  </a:lnTo>
                  <a:lnTo>
                    <a:pt x="567" y="2400"/>
                  </a:lnTo>
                  <a:lnTo>
                    <a:pt x="568" y="2400"/>
                  </a:lnTo>
                  <a:lnTo>
                    <a:pt x="565" y="2414"/>
                  </a:lnTo>
                  <a:lnTo>
                    <a:pt x="564" y="2420"/>
                  </a:lnTo>
                  <a:lnTo>
                    <a:pt x="571" y="2400"/>
                  </a:lnTo>
                  <a:lnTo>
                    <a:pt x="575" y="2400"/>
                  </a:lnTo>
                  <a:lnTo>
                    <a:pt x="579" y="2400"/>
                  </a:lnTo>
                  <a:lnTo>
                    <a:pt x="580" y="2400"/>
                  </a:lnTo>
                  <a:lnTo>
                    <a:pt x="581" y="2400"/>
                  </a:lnTo>
                  <a:lnTo>
                    <a:pt x="581" y="2398"/>
                  </a:lnTo>
                  <a:lnTo>
                    <a:pt x="584" y="2387"/>
                  </a:lnTo>
                  <a:lnTo>
                    <a:pt x="585" y="2380"/>
                  </a:lnTo>
                  <a:lnTo>
                    <a:pt x="584" y="2387"/>
                  </a:lnTo>
                  <a:lnTo>
                    <a:pt x="582" y="2400"/>
                  </a:lnTo>
                  <a:lnTo>
                    <a:pt x="588" y="2380"/>
                  </a:lnTo>
                  <a:lnTo>
                    <a:pt x="591" y="2380"/>
                  </a:lnTo>
                  <a:lnTo>
                    <a:pt x="594" y="2380"/>
                  </a:lnTo>
                  <a:lnTo>
                    <a:pt x="595" y="2380"/>
                  </a:lnTo>
                  <a:lnTo>
                    <a:pt x="597" y="2380"/>
                  </a:lnTo>
                  <a:lnTo>
                    <a:pt x="597" y="2378"/>
                  </a:lnTo>
                  <a:lnTo>
                    <a:pt x="601" y="2362"/>
                  </a:lnTo>
                  <a:lnTo>
                    <a:pt x="601" y="2360"/>
                  </a:lnTo>
                  <a:lnTo>
                    <a:pt x="601" y="2362"/>
                  </a:lnTo>
                  <a:lnTo>
                    <a:pt x="599" y="2380"/>
                  </a:lnTo>
                  <a:lnTo>
                    <a:pt x="604" y="2360"/>
                  </a:lnTo>
                  <a:lnTo>
                    <a:pt x="606" y="2360"/>
                  </a:lnTo>
                  <a:lnTo>
                    <a:pt x="611" y="2360"/>
                  </a:lnTo>
                  <a:lnTo>
                    <a:pt x="612" y="2360"/>
                  </a:lnTo>
                  <a:lnTo>
                    <a:pt x="613" y="2360"/>
                  </a:lnTo>
                  <a:lnTo>
                    <a:pt x="613" y="2358"/>
                  </a:lnTo>
                  <a:lnTo>
                    <a:pt x="614" y="2354"/>
                  </a:lnTo>
                  <a:lnTo>
                    <a:pt x="616" y="2340"/>
                  </a:lnTo>
                  <a:lnTo>
                    <a:pt x="617" y="2340"/>
                  </a:lnTo>
                  <a:lnTo>
                    <a:pt x="613" y="2358"/>
                  </a:lnTo>
                  <a:lnTo>
                    <a:pt x="613" y="2359"/>
                  </a:lnTo>
                  <a:lnTo>
                    <a:pt x="619" y="2340"/>
                  </a:lnTo>
                  <a:lnTo>
                    <a:pt x="627" y="2340"/>
                  </a:lnTo>
                  <a:lnTo>
                    <a:pt x="630" y="2340"/>
                  </a:lnTo>
                  <a:lnTo>
                    <a:pt x="630" y="2338"/>
                  </a:lnTo>
                  <a:lnTo>
                    <a:pt x="634" y="2322"/>
                  </a:lnTo>
                  <a:lnTo>
                    <a:pt x="634" y="2320"/>
                  </a:lnTo>
                  <a:lnTo>
                    <a:pt x="634" y="2322"/>
                  </a:lnTo>
                  <a:lnTo>
                    <a:pt x="632" y="2340"/>
                  </a:lnTo>
                  <a:lnTo>
                    <a:pt x="637" y="2320"/>
                  </a:lnTo>
                  <a:lnTo>
                    <a:pt x="644" y="2320"/>
                  </a:lnTo>
                  <a:lnTo>
                    <a:pt x="645" y="2320"/>
                  </a:lnTo>
                  <a:lnTo>
                    <a:pt x="646" y="2320"/>
                  </a:lnTo>
                  <a:lnTo>
                    <a:pt x="650" y="2320"/>
                  </a:lnTo>
                  <a:lnTo>
                    <a:pt x="650" y="2318"/>
                  </a:lnTo>
                  <a:lnTo>
                    <a:pt x="654" y="2300"/>
                  </a:lnTo>
                  <a:lnTo>
                    <a:pt x="660" y="2300"/>
                  </a:lnTo>
                  <a:lnTo>
                    <a:pt x="661" y="2300"/>
                  </a:lnTo>
                  <a:lnTo>
                    <a:pt x="666" y="2300"/>
                  </a:lnTo>
                  <a:lnTo>
                    <a:pt x="669" y="2300"/>
                  </a:lnTo>
                  <a:lnTo>
                    <a:pt x="671" y="2280"/>
                  </a:lnTo>
                  <a:lnTo>
                    <a:pt x="676" y="2280"/>
                  </a:lnTo>
                  <a:lnTo>
                    <a:pt x="682" y="2280"/>
                  </a:lnTo>
                  <a:lnTo>
                    <a:pt x="683" y="2280"/>
                  </a:lnTo>
                  <a:lnTo>
                    <a:pt x="687" y="2260"/>
                  </a:lnTo>
                  <a:lnTo>
                    <a:pt x="694" y="2260"/>
                  </a:lnTo>
                  <a:lnTo>
                    <a:pt x="702" y="2260"/>
                  </a:lnTo>
                  <a:lnTo>
                    <a:pt x="703" y="2260"/>
                  </a:lnTo>
                  <a:lnTo>
                    <a:pt x="707" y="2240"/>
                  </a:lnTo>
                  <a:lnTo>
                    <a:pt x="709" y="2240"/>
                  </a:lnTo>
                  <a:lnTo>
                    <a:pt x="703" y="2260"/>
                  </a:lnTo>
                  <a:lnTo>
                    <a:pt x="711" y="2240"/>
                  </a:lnTo>
                  <a:lnTo>
                    <a:pt x="720" y="2240"/>
                  </a:lnTo>
                  <a:lnTo>
                    <a:pt x="726" y="2220"/>
                  </a:lnTo>
                  <a:lnTo>
                    <a:pt x="739" y="2220"/>
                  </a:lnTo>
                  <a:lnTo>
                    <a:pt x="740" y="2220"/>
                  </a:lnTo>
                  <a:lnTo>
                    <a:pt x="742" y="2220"/>
                  </a:lnTo>
                  <a:lnTo>
                    <a:pt x="743" y="2211"/>
                  </a:lnTo>
                  <a:lnTo>
                    <a:pt x="741" y="2216"/>
                  </a:lnTo>
                  <a:lnTo>
                    <a:pt x="743" y="2205"/>
                  </a:lnTo>
                  <a:lnTo>
                    <a:pt x="744" y="2200"/>
                  </a:lnTo>
                  <a:lnTo>
                    <a:pt x="743" y="2205"/>
                  </a:lnTo>
                  <a:lnTo>
                    <a:pt x="743" y="2211"/>
                  </a:lnTo>
                  <a:lnTo>
                    <a:pt x="747" y="2200"/>
                  </a:lnTo>
                  <a:lnTo>
                    <a:pt x="749" y="2200"/>
                  </a:lnTo>
                  <a:lnTo>
                    <a:pt x="757" y="2200"/>
                  </a:lnTo>
                  <a:lnTo>
                    <a:pt x="760" y="2200"/>
                  </a:lnTo>
                  <a:lnTo>
                    <a:pt x="762" y="2183"/>
                  </a:lnTo>
                  <a:lnTo>
                    <a:pt x="763" y="2180"/>
                  </a:lnTo>
                  <a:lnTo>
                    <a:pt x="765" y="2180"/>
                  </a:lnTo>
                  <a:lnTo>
                    <a:pt x="762" y="2183"/>
                  </a:lnTo>
                  <a:lnTo>
                    <a:pt x="762" y="2185"/>
                  </a:lnTo>
                  <a:lnTo>
                    <a:pt x="760" y="2200"/>
                  </a:lnTo>
                  <a:lnTo>
                    <a:pt x="761" y="2200"/>
                  </a:lnTo>
                  <a:lnTo>
                    <a:pt x="766" y="2180"/>
                  </a:lnTo>
                  <a:lnTo>
                    <a:pt x="773" y="2180"/>
                  </a:lnTo>
                  <a:lnTo>
                    <a:pt x="777" y="2180"/>
                  </a:lnTo>
                  <a:lnTo>
                    <a:pt x="781" y="2180"/>
                  </a:lnTo>
                  <a:lnTo>
                    <a:pt x="783" y="2160"/>
                  </a:lnTo>
                  <a:lnTo>
                    <a:pt x="797" y="2160"/>
                  </a:lnTo>
                  <a:lnTo>
                    <a:pt x="801" y="2140"/>
                  </a:lnTo>
                  <a:lnTo>
                    <a:pt x="797" y="2160"/>
                  </a:lnTo>
                  <a:lnTo>
                    <a:pt x="804" y="2140"/>
                  </a:lnTo>
                  <a:lnTo>
                    <a:pt x="816" y="2140"/>
                  </a:lnTo>
                  <a:lnTo>
                    <a:pt x="822" y="2120"/>
                  </a:lnTo>
                  <a:lnTo>
                    <a:pt x="826" y="2120"/>
                  </a:lnTo>
                  <a:lnTo>
                    <a:pt x="832" y="2120"/>
                  </a:lnTo>
                  <a:lnTo>
                    <a:pt x="838" y="2120"/>
                  </a:lnTo>
                  <a:lnTo>
                    <a:pt x="846" y="2100"/>
                  </a:lnTo>
                  <a:lnTo>
                    <a:pt x="847" y="2100"/>
                  </a:lnTo>
                  <a:lnTo>
                    <a:pt x="860" y="2100"/>
                  </a:lnTo>
                  <a:lnTo>
                    <a:pt x="861" y="2100"/>
                  </a:lnTo>
                  <a:lnTo>
                    <a:pt x="861" y="2099"/>
                  </a:lnTo>
                  <a:lnTo>
                    <a:pt x="867" y="2080"/>
                  </a:lnTo>
                  <a:lnTo>
                    <a:pt x="874" y="2080"/>
                  </a:lnTo>
                  <a:lnTo>
                    <a:pt x="879" y="2080"/>
                  </a:lnTo>
                  <a:lnTo>
                    <a:pt x="882" y="2060"/>
                  </a:lnTo>
                  <a:lnTo>
                    <a:pt x="895" y="2060"/>
                  </a:lnTo>
                  <a:lnTo>
                    <a:pt x="903" y="2040"/>
                  </a:lnTo>
                  <a:lnTo>
                    <a:pt x="916" y="2040"/>
                  </a:lnTo>
                  <a:lnTo>
                    <a:pt x="920" y="2040"/>
                  </a:lnTo>
                  <a:lnTo>
                    <a:pt x="922" y="2025"/>
                  </a:lnTo>
                  <a:lnTo>
                    <a:pt x="924" y="2020"/>
                  </a:lnTo>
                  <a:lnTo>
                    <a:pt x="940" y="2020"/>
                  </a:lnTo>
                  <a:lnTo>
                    <a:pt x="948" y="2000"/>
                  </a:lnTo>
                  <a:lnTo>
                    <a:pt x="949" y="2000"/>
                  </a:lnTo>
                  <a:lnTo>
                    <a:pt x="955" y="2000"/>
                  </a:lnTo>
                  <a:lnTo>
                    <a:pt x="956" y="2000"/>
                  </a:lnTo>
                  <a:lnTo>
                    <a:pt x="958" y="2000"/>
                  </a:lnTo>
                  <a:lnTo>
                    <a:pt x="959" y="1991"/>
                  </a:lnTo>
                  <a:lnTo>
                    <a:pt x="957" y="1996"/>
                  </a:lnTo>
                  <a:lnTo>
                    <a:pt x="959" y="1988"/>
                  </a:lnTo>
                  <a:lnTo>
                    <a:pt x="960" y="1982"/>
                  </a:lnTo>
                  <a:lnTo>
                    <a:pt x="960" y="1980"/>
                  </a:lnTo>
                  <a:lnTo>
                    <a:pt x="960" y="1982"/>
                  </a:lnTo>
                  <a:lnTo>
                    <a:pt x="960" y="1985"/>
                  </a:lnTo>
                  <a:lnTo>
                    <a:pt x="959" y="1988"/>
                  </a:lnTo>
                  <a:lnTo>
                    <a:pt x="959" y="1987"/>
                  </a:lnTo>
                  <a:lnTo>
                    <a:pt x="959" y="1991"/>
                  </a:lnTo>
                  <a:lnTo>
                    <a:pt x="961" y="1985"/>
                  </a:lnTo>
                  <a:lnTo>
                    <a:pt x="965" y="1980"/>
                  </a:lnTo>
                  <a:lnTo>
                    <a:pt x="973" y="1980"/>
                  </a:lnTo>
                  <a:lnTo>
                    <a:pt x="981" y="1960"/>
                  </a:lnTo>
                  <a:lnTo>
                    <a:pt x="985" y="1960"/>
                  </a:lnTo>
                  <a:lnTo>
                    <a:pt x="991" y="1960"/>
                  </a:lnTo>
                  <a:lnTo>
                    <a:pt x="997" y="1960"/>
                  </a:lnTo>
                  <a:lnTo>
                    <a:pt x="1001" y="1940"/>
                  </a:lnTo>
                  <a:lnTo>
                    <a:pt x="1006" y="1940"/>
                  </a:lnTo>
                  <a:lnTo>
                    <a:pt x="1012" y="1940"/>
                  </a:lnTo>
                  <a:lnTo>
                    <a:pt x="1018" y="1940"/>
                  </a:lnTo>
                  <a:lnTo>
                    <a:pt x="1022" y="1920"/>
                  </a:lnTo>
                  <a:lnTo>
                    <a:pt x="1026" y="1920"/>
                  </a:lnTo>
                  <a:lnTo>
                    <a:pt x="1033" y="1920"/>
                  </a:lnTo>
                  <a:lnTo>
                    <a:pt x="1034" y="1920"/>
                  </a:lnTo>
                  <a:lnTo>
                    <a:pt x="1038" y="1900"/>
                  </a:lnTo>
                  <a:lnTo>
                    <a:pt x="1054" y="1900"/>
                  </a:lnTo>
                  <a:lnTo>
                    <a:pt x="1058" y="1880"/>
                  </a:lnTo>
                  <a:lnTo>
                    <a:pt x="1054" y="1900"/>
                  </a:lnTo>
                  <a:lnTo>
                    <a:pt x="1060" y="1880"/>
                  </a:lnTo>
                  <a:lnTo>
                    <a:pt x="1073" y="1880"/>
                  </a:lnTo>
                  <a:lnTo>
                    <a:pt x="1076" y="1860"/>
                  </a:lnTo>
                  <a:lnTo>
                    <a:pt x="1076" y="1870"/>
                  </a:lnTo>
                  <a:lnTo>
                    <a:pt x="1077" y="1860"/>
                  </a:lnTo>
                  <a:lnTo>
                    <a:pt x="1079" y="1860"/>
                  </a:lnTo>
                  <a:lnTo>
                    <a:pt x="1076" y="1876"/>
                  </a:lnTo>
                  <a:lnTo>
                    <a:pt x="1081" y="1860"/>
                  </a:lnTo>
                  <a:lnTo>
                    <a:pt x="1083" y="1860"/>
                  </a:lnTo>
                  <a:lnTo>
                    <a:pt x="1090" y="1860"/>
                  </a:lnTo>
                  <a:lnTo>
                    <a:pt x="1091" y="1860"/>
                  </a:lnTo>
                  <a:lnTo>
                    <a:pt x="1095" y="1840"/>
                  </a:lnTo>
                  <a:lnTo>
                    <a:pt x="1112" y="1840"/>
                  </a:lnTo>
                  <a:lnTo>
                    <a:pt x="1116" y="1820"/>
                  </a:lnTo>
                  <a:lnTo>
                    <a:pt x="1123" y="1820"/>
                  </a:lnTo>
                  <a:lnTo>
                    <a:pt x="1128" y="1820"/>
                  </a:lnTo>
                  <a:lnTo>
                    <a:pt x="1130" y="1820"/>
                  </a:lnTo>
                  <a:lnTo>
                    <a:pt x="1133" y="1800"/>
                  </a:lnTo>
                  <a:lnTo>
                    <a:pt x="1136" y="1800"/>
                  </a:lnTo>
                  <a:lnTo>
                    <a:pt x="1143" y="1800"/>
                  </a:lnTo>
                  <a:lnTo>
                    <a:pt x="1146" y="1800"/>
                  </a:lnTo>
                  <a:lnTo>
                    <a:pt x="1149" y="1780"/>
                  </a:lnTo>
                  <a:lnTo>
                    <a:pt x="1152" y="1780"/>
                  </a:lnTo>
                  <a:lnTo>
                    <a:pt x="1159" y="1780"/>
                  </a:lnTo>
                  <a:lnTo>
                    <a:pt x="1161" y="1780"/>
                  </a:lnTo>
                  <a:lnTo>
                    <a:pt x="1166" y="1760"/>
                  </a:lnTo>
                  <a:lnTo>
                    <a:pt x="1171" y="1760"/>
                  </a:lnTo>
                  <a:lnTo>
                    <a:pt x="1175" y="1760"/>
                  </a:lnTo>
                  <a:lnTo>
                    <a:pt x="1176" y="1760"/>
                  </a:lnTo>
                  <a:lnTo>
                    <a:pt x="1177" y="1760"/>
                  </a:lnTo>
                  <a:lnTo>
                    <a:pt x="1178" y="1760"/>
                  </a:lnTo>
                  <a:lnTo>
                    <a:pt x="1181" y="1760"/>
                  </a:lnTo>
                  <a:lnTo>
                    <a:pt x="1183" y="1740"/>
                  </a:lnTo>
                  <a:lnTo>
                    <a:pt x="1182" y="1747"/>
                  </a:lnTo>
                  <a:lnTo>
                    <a:pt x="1182" y="1740"/>
                  </a:lnTo>
                  <a:lnTo>
                    <a:pt x="1183" y="1740"/>
                  </a:lnTo>
                  <a:lnTo>
                    <a:pt x="1187" y="1740"/>
                  </a:lnTo>
                  <a:lnTo>
                    <a:pt x="1190" y="1740"/>
                  </a:lnTo>
                  <a:lnTo>
                    <a:pt x="1192" y="1740"/>
                  </a:lnTo>
                  <a:lnTo>
                    <a:pt x="1193" y="1740"/>
                  </a:lnTo>
                  <a:lnTo>
                    <a:pt x="1195" y="1740"/>
                  </a:lnTo>
                  <a:lnTo>
                    <a:pt x="1197" y="1720"/>
                  </a:lnTo>
                  <a:lnTo>
                    <a:pt x="1200" y="1720"/>
                  </a:lnTo>
                  <a:lnTo>
                    <a:pt x="1202" y="1720"/>
                  </a:lnTo>
                  <a:lnTo>
                    <a:pt x="1207" y="1720"/>
                  </a:lnTo>
                  <a:lnTo>
                    <a:pt x="1214" y="1720"/>
                  </a:lnTo>
                  <a:lnTo>
                    <a:pt x="1215" y="1700"/>
                  </a:lnTo>
                  <a:lnTo>
                    <a:pt x="1221" y="1700"/>
                  </a:lnTo>
                  <a:lnTo>
                    <a:pt x="1224" y="1700"/>
                  </a:lnTo>
                  <a:lnTo>
                    <a:pt x="1225" y="1700"/>
                  </a:lnTo>
                  <a:lnTo>
                    <a:pt x="1226" y="1700"/>
                  </a:lnTo>
                  <a:lnTo>
                    <a:pt x="1227" y="1700"/>
                  </a:lnTo>
                  <a:lnTo>
                    <a:pt x="1228" y="1693"/>
                  </a:lnTo>
                  <a:lnTo>
                    <a:pt x="1229" y="1687"/>
                  </a:lnTo>
                  <a:lnTo>
                    <a:pt x="1230" y="1680"/>
                  </a:lnTo>
                  <a:lnTo>
                    <a:pt x="1229" y="1687"/>
                  </a:lnTo>
                  <a:lnTo>
                    <a:pt x="1227" y="1700"/>
                  </a:lnTo>
                  <a:lnTo>
                    <a:pt x="1233" y="1680"/>
                  </a:lnTo>
                  <a:lnTo>
                    <a:pt x="1235" y="1680"/>
                  </a:lnTo>
                  <a:lnTo>
                    <a:pt x="1240" y="1680"/>
                  </a:lnTo>
                  <a:lnTo>
                    <a:pt x="1242" y="1680"/>
                  </a:lnTo>
                  <a:lnTo>
                    <a:pt x="1242" y="1678"/>
                  </a:lnTo>
                  <a:lnTo>
                    <a:pt x="1246" y="1660"/>
                  </a:lnTo>
                  <a:lnTo>
                    <a:pt x="1253" y="1660"/>
                  </a:lnTo>
                  <a:lnTo>
                    <a:pt x="1254" y="1660"/>
                  </a:lnTo>
                  <a:lnTo>
                    <a:pt x="1256" y="1660"/>
                  </a:lnTo>
                  <a:lnTo>
                    <a:pt x="1257" y="1660"/>
                  </a:lnTo>
                  <a:lnTo>
                    <a:pt x="1258" y="1660"/>
                  </a:lnTo>
                  <a:lnTo>
                    <a:pt x="1260" y="1643"/>
                  </a:lnTo>
                  <a:lnTo>
                    <a:pt x="1258" y="1649"/>
                  </a:lnTo>
                  <a:lnTo>
                    <a:pt x="1259" y="1640"/>
                  </a:lnTo>
                  <a:lnTo>
                    <a:pt x="1260" y="1640"/>
                  </a:lnTo>
                  <a:lnTo>
                    <a:pt x="1260" y="1643"/>
                  </a:lnTo>
                  <a:lnTo>
                    <a:pt x="1261" y="1640"/>
                  </a:lnTo>
                  <a:lnTo>
                    <a:pt x="1266" y="1640"/>
                  </a:lnTo>
                  <a:lnTo>
                    <a:pt x="1269" y="1640"/>
                  </a:lnTo>
                  <a:lnTo>
                    <a:pt x="1270" y="1640"/>
                  </a:lnTo>
                  <a:lnTo>
                    <a:pt x="1271" y="1640"/>
                  </a:lnTo>
                  <a:lnTo>
                    <a:pt x="1272" y="1640"/>
                  </a:lnTo>
                  <a:lnTo>
                    <a:pt x="1273" y="1633"/>
                  </a:lnTo>
                  <a:lnTo>
                    <a:pt x="1275" y="1620"/>
                  </a:lnTo>
                  <a:lnTo>
                    <a:pt x="1276" y="1620"/>
                  </a:lnTo>
                  <a:lnTo>
                    <a:pt x="1274" y="1640"/>
                  </a:lnTo>
                  <a:lnTo>
                    <a:pt x="1278" y="1620"/>
                  </a:lnTo>
                  <a:lnTo>
                    <a:pt x="1281" y="1620"/>
                  </a:lnTo>
                  <a:lnTo>
                    <a:pt x="1285" y="1620"/>
                  </a:lnTo>
                  <a:lnTo>
                    <a:pt x="1285" y="1618"/>
                  </a:lnTo>
                  <a:lnTo>
                    <a:pt x="1288" y="1600"/>
                  </a:lnTo>
                  <a:lnTo>
                    <a:pt x="1286" y="1620"/>
                  </a:lnTo>
                  <a:lnTo>
                    <a:pt x="1290" y="1600"/>
                  </a:lnTo>
                  <a:lnTo>
                    <a:pt x="1293" y="1600"/>
                  </a:lnTo>
                  <a:lnTo>
                    <a:pt x="1297" y="1600"/>
                  </a:lnTo>
                  <a:lnTo>
                    <a:pt x="1298" y="1600"/>
                  </a:lnTo>
                  <a:lnTo>
                    <a:pt x="1300" y="1600"/>
                  </a:lnTo>
                  <a:lnTo>
                    <a:pt x="1302" y="1580"/>
                  </a:lnTo>
                  <a:lnTo>
                    <a:pt x="1301" y="1582"/>
                  </a:lnTo>
                  <a:lnTo>
                    <a:pt x="1301" y="1580"/>
                  </a:lnTo>
                  <a:lnTo>
                    <a:pt x="1302" y="1580"/>
                  </a:lnTo>
                  <a:lnTo>
                    <a:pt x="1305" y="1580"/>
                  </a:lnTo>
                  <a:lnTo>
                    <a:pt x="1308" y="1580"/>
                  </a:lnTo>
                  <a:lnTo>
                    <a:pt x="1309" y="1580"/>
                  </a:lnTo>
                  <a:lnTo>
                    <a:pt x="1312" y="1580"/>
                  </a:lnTo>
                  <a:lnTo>
                    <a:pt x="1314" y="1580"/>
                  </a:lnTo>
                  <a:lnTo>
                    <a:pt x="1317" y="1560"/>
                  </a:lnTo>
                  <a:lnTo>
                    <a:pt x="1324" y="1560"/>
                  </a:lnTo>
                  <a:lnTo>
                    <a:pt x="1326" y="1560"/>
                  </a:lnTo>
                  <a:lnTo>
                    <a:pt x="1327" y="1540"/>
                  </a:lnTo>
                  <a:lnTo>
                    <a:pt x="1327" y="1559"/>
                  </a:lnTo>
                  <a:lnTo>
                    <a:pt x="1329" y="1540"/>
                  </a:lnTo>
                  <a:lnTo>
                    <a:pt x="1328" y="1551"/>
                  </a:lnTo>
                  <a:lnTo>
                    <a:pt x="1330" y="1540"/>
                  </a:lnTo>
                  <a:lnTo>
                    <a:pt x="1335" y="1540"/>
                  </a:lnTo>
                  <a:lnTo>
                    <a:pt x="1337" y="1540"/>
                  </a:lnTo>
                  <a:lnTo>
                    <a:pt x="1338" y="1540"/>
                  </a:lnTo>
                  <a:lnTo>
                    <a:pt x="1341" y="1520"/>
                  </a:lnTo>
                  <a:lnTo>
                    <a:pt x="1342" y="1520"/>
                  </a:lnTo>
                  <a:lnTo>
                    <a:pt x="1339" y="1540"/>
                  </a:lnTo>
                  <a:lnTo>
                    <a:pt x="1342" y="1520"/>
                  </a:lnTo>
                  <a:lnTo>
                    <a:pt x="1348" y="1520"/>
                  </a:lnTo>
                  <a:lnTo>
                    <a:pt x="1351" y="1520"/>
                  </a:lnTo>
                  <a:lnTo>
                    <a:pt x="1353" y="1500"/>
                  </a:lnTo>
                  <a:lnTo>
                    <a:pt x="1354" y="1500"/>
                  </a:lnTo>
                  <a:lnTo>
                    <a:pt x="1351" y="1520"/>
                  </a:lnTo>
                  <a:lnTo>
                    <a:pt x="1355" y="1500"/>
                  </a:lnTo>
                  <a:lnTo>
                    <a:pt x="1358" y="1500"/>
                  </a:lnTo>
                  <a:lnTo>
                    <a:pt x="1361" y="1500"/>
                  </a:lnTo>
                  <a:lnTo>
                    <a:pt x="1364" y="1500"/>
                  </a:lnTo>
                  <a:lnTo>
                    <a:pt x="1366" y="1480"/>
                  </a:lnTo>
                  <a:lnTo>
                    <a:pt x="1372" y="1480"/>
                  </a:lnTo>
                  <a:lnTo>
                    <a:pt x="1375" y="1480"/>
                  </a:lnTo>
                  <a:lnTo>
                    <a:pt x="1376" y="1460"/>
                  </a:lnTo>
                  <a:lnTo>
                    <a:pt x="1384" y="1460"/>
                  </a:lnTo>
                  <a:lnTo>
                    <a:pt x="1386" y="1460"/>
                  </a:lnTo>
                  <a:lnTo>
                    <a:pt x="1387" y="1460"/>
                  </a:lnTo>
                  <a:lnTo>
                    <a:pt x="1388" y="1440"/>
                  </a:lnTo>
                  <a:lnTo>
                    <a:pt x="1393" y="1440"/>
                  </a:lnTo>
                  <a:lnTo>
                    <a:pt x="1396" y="1440"/>
                  </a:lnTo>
                  <a:lnTo>
                    <a:pt x="1398" y="1420"/>
                  </a:lnTo>
                  <a:lnTo>
                    <a:pt x="1405" y="1420"/>
                  </a:lnTo>
                  <a:lnTo>
                    <a:pt x="1407" y="1420"/>
                  </a:lnTo>
                  <a:lnTo>
                    <a:pt x="1408" y="1420"/>
                  </a:lnTo>
                  <a:lnTo>
                    <a:pt x="1409" y="1415"/>
                  </a:lnTo>
                  <a:lnTo>
                    <a:pt x="1410" y="1400"/>
                  </a:lnTo>
                  <a:lnTo>
                    <a:pt x="1411" y="1400"/>
                  </a:lnTo>
                  <a:lnTo>
                    <a:pt x="1409" y="1415"/>
                  </a:lnTo>
                  <a:lnTo>
                    <a:pt x="1409" y="1417"/>
                  </a:lnTo>
                  <a:lnTo>
                    <a:pt x="1411" y="1400"/>
                  </a:lnTo>
                  <a:lnTo>
                    <a:pt x="1418" y="1400"/>
                  </a:lnTo>
                  <a:lnTo>
                    <a:pt x="1418" y="1396"/>
                  </a:lnTo>
                  <a:lnTo>
                    <a:pt x="1420" y="1380"/>
                  </a:lnTo>
                  <a:lnTo>
                    <a:pt x="1427" y="1380"/>
                  </a:lnTo>
                  <a:lnTo>
                    <a:pt x="1429" y="1380"/>
                  </a:lnTo>
                  <a:lnTo>
                    <a:pt x="1430" y="1360"/>
                  </a:lnTo>
                  <a:lnTo>
                    <a:pt x="1434" y="1360"/>
                  </a:lnTo>
                  <a:lnTo>
                    <a:pt x="1436" y="1360"/>
                  </a:lnTo>
                  <a:lnTo>
                    <a:pt x="1437" y="1340"/>
                  </a:lnTo>
                  <a:lnTo>
                    <a:pt x="1437" y="1359"/>
                  </a:lnTo>
                  <a:lnTo>
                    <a:pt x="1440" y="1340"/>
                  </a:lnTo>
                  <a:lnTo>
                    <a:pt x="1441" y="1340"/>
                  </a:lnTo>
                  <a:lnTo>
                    <a:pt x="1439" y="1360"/>
                  </a:lnTo>
                  <a:lnTo>
                    <a:pt x="1441" y="1340"/>
                  </a:lnTo>
                  <a:lnTo>
                    <a:pt x="1447" y="1340"/>
                  </a:lnTo>
                  <a:lnTo>
                    <a:pt x="1448" y="1340"/>
                  </a:lnTo>
                  <a:lnTo>
                    <a:pt x="1448" y="1325"/>
                  </a:lnTo>
                  <a:lnTo>
                    <a:pt x="1449" y="1320"/>
                  </a:lnTo>
                  <a:lnTo>
                    <a:pt x="1454" y="1320"/>
                  </a:lnTo>
                  <a:lnTo>
                    <a:pt x="1456" y="1320"/>
                  </a:lnTo>
                  <a:lnTo>
                    <a:pt x="1457" y="1320"/>
                  </a:lnTo>
                  <a:lnTo>
                    <a:pt x="1458" y="1300"/>
                  </a:lnTo>
                  <a:lnTo>
                    <a:pt x="1465" y="1300"/>
                  </a:lnTo>
                  <a:lnTo>
                    <a:pt x="1466" y="1300"/>
                  </a:lnTo>
                  <a:lnTo>
                    <a:pt x="1467" y="1300"/>
                  </a:lnTo>
                  <a:lnTo>
                    <a:pt x="1468" y="1280"/>
                  </a:lnTo>
                  <a:lnTo>
                    <a:pt x="1472" y="1280"/>
                  </a:lnTo>
                  <a:lnTo>
                    <a:pt x="1473" y="1280"/>
                  </a:lnTo>
                  <a:lnTo>
                    <a:pt x="1474" y="1277"/>
                  </a:lnTo>
                  <a:lnTo>
                    <a:pt x="1473" y="1279"/>
                  </a:lnTo>
                  <a:lnTo>
                    <a:pt x="1474" y="1260"/>
                  </a:lnTo>
                  <a:lnTo>
                    <a:pt x="1474" y="1277"/>
                  </a:lnTo>
                  <a:lnTo>
                    <a:pt x="1474" y="1279"/>
                  </a:lnTo>
                  <a:lnTo>
                    <a:pt x="1475" y="1264"/>
                  </a:lnTo>
                  <a:lnTo>
                    <a:pt x="1474" y="1277"/>
                  </a:lnTo>
                  <a:lnTo>
                    <a:pt x="1474" y="1280"/>
                  </a:lnTo>
                  <a:lnTo>
                    <a:pt x="1475" y="1280"/>
                  </a:lnTo>
                  <a:lnTo>
                    <a:pt x="1477" y="1260"/>
                  </a:lnTo>
                  <a:lnTo>
                    <a:pt x="1482" y="1260"/>
                  </a:lnTo>
                  <a:lnTo>
                    <a:pt x="1483" y="1260"/>
                  </a:lnTo>
                  <a:lnTo>
                    <a:pt x="1483" y="1247"/>
                  </a:lnTo>
                  <a:lnTo>
                    <a:pt x="1483" y="1242"/>
                  </a:lnTo>
                  <a:lnTo>
                    <a:pt x="1484" y="1240"/>
                  </a:lnTo>
                  <a:lnTo>
                    <a:pt x="1483" y="1247"/>
                  </a:lnTo>
                  <a:lnTo>
                    <a:pt x="1484" y="1240"/>
                  </a:lnTo>
                  <a:lnTo>
                    <a:pt x="1489" y="1240"/>
                  </a:lnTo>
                  <a:lnTo>
                    <a:pt x="1491" y="1232"/>
                  </a:lnTo>
                  <a:lnTo>
                    <a:pt x="1490" y="1234"/>
                  </a:lnTo>
                  <a:lnTo>
                    <a:pt x="1489" y="1240"/>
                  </a:lnTo>
                  <a:lnTo>
                    <a:pt x="1490" y="1240"/>
                  </a:lnTo>
                  <a:lnTo>
                    <a:pt x="1492" y="1240"/>
                  </a:lnTo>
                  <a:lnTo>
                    <a:pt x="1492" y="1226"/>
                  </a:lnTo>
                  <a:lnTo>
                    <a:pt x="1491" y="1226"/>
                  </a:lnTo>
                  <a:lnTo>
                    <a:pt x="1492" y="1224"/>
                  </a:lnTo>
                  <a:lnTo>
                    <a:pt x="1492" y="1225"/>
                  </a:lnTo>
                  <a:lnTo>
                    <a:pt x="1492" y="1220"/>
                  </a:lnTo>
                  <a:lnTo>
                    <a:pt x="1492" y="1224"/>
                  </a:lnTo>
                  <a:lnTo>
                    <a:pt x="1492" y="1220"/>
                  </a:lnTo>
                  <a:lnTo>
                    <a:pt x="1497" y="1220"/>
                  </a:lnTo>
                  <a:lnTo>
                    <a:pt x="1498" y="1220"/>
                  </a:lnTo>
                  <a:lnTo>
                    <a:pt x="1499" y="1220"/>
                  </a:lnTo>
                  <a:lnTo>
                    <a:pt x="1500" y="1220"/>
                  </a:lnTo>
                  <a:lnTo>
                    <a:pt x="1500" y="1212"/>
                  </a:lnTo>
                  <a:lnTo>
                    <a:pt x="1500" y="1214"/>
                  </a:lnTo>
                  <a:lnTo>
                    <a:pt x="1500" y="1205"/>
                  </a:lnTo>
                  <a:lnTo>
                    <a:pt x="1500" y="1204"/>
                  </a:lnTo>
                  <a:lnTo>
                    <a:pt x="1500" y="1205"/>
                  </a:lnTo>
                  <a:lnTo>
                    <a:pt x="1500" y="1200"/>
                  </a:lnTo>
                  <a:lnTo>
                    <a:pt x="1500" y="1204"/>
                  </a:lnTo>
                  <a:lnTo>
                    <a:pt x="1500" y="1203"/>
                  </a:lnTo>
                  <a:lnTo>
                    <a:pt x="1500" y="1205"/>
                  </a:lnTo>
                  <a:lnTo>
                    <a:pt x="1500" y="1212"/>
                  </a:lnTo>
                  <a:lnTo>
                    <a:pt x="1500" y="1200"/>
                  </a:lnTo>
                  <a:lnTo>
                    <a:pt x="1504" y="1200"/>
                  </a:lnTo>
                  <a:lnTo>
                    <a:pt x="1506" y="1200"/>
                  </a:lnTo>
                  <a:lnTo>
                    <a:pt x="1507" y="1194"/>
                  </a:lnTo>
                  <a:lnTo>
                    <a:pt x="1508" y="1180"/>
                  </a:lnTo>
                  <a:lnTo>
                    <a:pt x="1513" y="1180"/>
                  </a:lnTo>
                  <a:lnTo>
                    <a:pt x="1514" y="1180"/>
                  </a:lnTo>
                  <a:lnTo>
                    <a:pt x="1515" y="1180"/>
                  </a:lnTo>
                  <a:lnTo>
                    <a:pt x="1516" y="1160"/>
                  </a:lnTo>
                  <a:lnTo>
                    <a:pt x="1515" y="1175"/>
                  </a:lnTo>
                  <a:lnTo>
                    <a:pt x="1516" y="1170"/>
                  </a:lnTo>
                  <a:lnTo>
                    <a:pt x="1516" y="1160"/>
                  </a:lnTo>
                  <a:lnTo>
                    <a:pt x="1517" y="1160"/>
                  </a:lnTo>
                  <a:lnTo>
                    <a:pt x="1516" y="1171"/>
                  </a:lnTo>
                  <a:lnTo>
                    <a:pt x="1515" y="1180"/>
                  </a:lnTo>
                  <a:lnTo>
                    <a:pt x="1517" y="1160"/>
                  </a:lnTo>
                  <a:lnTo>
                    <a:pt x="1521" y="1160"/>
                  </a:lnTo>
                  <a:lnTo>
                    <a:pt x="1522" y="1160"/>
                  </a:lnTo>
                  <a:lnTo>
                    <a:pt x="1522" y="1154"/>
                  </a:lnTo>
                  <a:lnTo>
                    <a:pt x="1522" y="1155"/>
                  </a:lnTo>
                  <a:lnTo>
                    <a:pt x="1522" y="1140"/>
                  </a:lnTo>
                  <a:lnTo>
                    <a:pt x="1522" y="1154"/>
                  </a:lnTo>
                  <a:lnTo>
                    <a:pt x="1523" y="1151"/>
                  </a:lnTo>
                  <a:lnTo>
                    <a:pt x="1522" y="1158"/>
                  </a:lnTo>
                  <a:lnTo>
                    <a:pt x="1523" y="1155"/>
                  </a:lnTo>
                  <a:lnTo>
                    <a:pt x="1524" y="1140"/>
                  </a:lnTo>
                  <a:lnTo>
                    <a:pt x="1527" y="1140"/>
                  </a:lnTo>
                  <a:lnTo>
                    <a:pt x="1528" y="1140"/>
                  </a:lnTo>
                  <a:lnTo>
                    <a:pt x="1529" y="1140"/>
                  </a:lnTo>
                  <a:lnTo>
                    <a:pt x="1530" y="1140"/>
                  </a:lnTo>
                  <a:lnTo>
                    <a:pt x="1531" y="1120"/>
                  </a:lnTo>
                  <a:lnTo>
                    <a:pt x="1535" y="1120"/>
                  </a:lnTo>
                  <a:lnTo>
                    <a:pt x="1536" y="1120"/>
                  </a:lnTo>
                  <a:lnTo>
                    <a:pt x="1536" y="1110"/>
                  </a:lnTo>
                  <a:lnTo>
                    <a:pt x="1536" y="1100"/>
                  </a:lnTo>
                  <a:lnTo>
                    <a:pt x="1537" y="1100"/>
                  </a:lnTo>
                  <a:lnTo>
                    <a:pt x="1536" y="1120"/>
                  </a:lnTo>
                  <a:lnTo>
                    <a:pt x="1538" y="1100"/>
                  </a:lnTo>
                  <a:lnTo>
                    <a:pt x="1541" y="1100"/>
                  </a:lnTo>
                  <a:lnTo>
                    <a:pt x="1542" y="1100"/>
                  </a:lnTo>
                  <a:lnTo>
                    <a:pt x="1543" y="1100"/>
                  </a:lnTo>
                  <a:lnTo>
                    <a:pt x="1543" y="1087"/>
                  </a:lnTo>
                  <a:lnTo>
                    <a:pt x="1544" y="1080"/>
                  </a:lnTo>
                  <a:lnTo>
                    <a:pt x="1548" y="1080"/>
                  </a:lnTo>
                  <a:lnTo>
                    <a:pt x="1549" y="1080"/>
                  </a:lnTo>
                  <a:lnTo>
                    <a:pt x="1550" y="1060"/>
                  </a:lnTo>
                  <a:lnTo>
                    <a:pt x="1555" y="1060"/>
                  </a:lnTo>
                  <a:lnTo>
                    <a:pt x="1556" y="1040"/>
                  </a:lnTo>
                  <a:lnTo>
                    <a:pt x="1562" y="1040"/>
                  </a:lnTo>
                  <a:lnTo>
                    <a:pt x="1563" y="1020"/>
                  </a:lnTo>
                  <a:lnTo>
                    <a:pt x="1568" y="1020"/>
                  </a:lnTo>
                  <a:lnTo>
                    <a:pt x="1569" y="1000"/>
                  </a:lnTo>
                  <a:lnTo>
                    <a:pt x="1573" y="1000"/>
                  </a:lnTo>
                  <a:lnTo>
                    <a:pt x="1574" y="1000"/>
                  </a:lnTo>
                  <a:lnTo>
                    <a:pt x="1574" y="980"/>
                  </a:lnTo>
                  <a:lnTo>
                    <a:pt x="1574" y="1000"/>
                  </a:lnTo>
                  <a:lnTo>
                    <a:pt x="1575" y="980"/>
                  </a:lnTo>
                  <a:lnTo>
                    <a:pt x="1579" y="980"/>
                  </a:lnTo>
                  <a:lnTo>
                    <a:pt x="1580" y="980"/>
                  </a:lnTo>
                  <a:lnTo>
                    <a:pt x="1580" y="960"/>
                  </a:lnTo>
                  <a:lnTo>
                    <a:pt x="1580" y="980"/>
                  </a:lnTo>
                  <a:lnTo>
                    <a:pt x="1581" y="960"/>
                  </a:lnTo>
                  <a:lnTo>
                    <a:pt x="1585" y="960"/>
                  </a:lnTo>
                  <a:lnTo>
                    <a:pt x="1585" y="948"/>
                  </a:lnTo>
                  <a:lnTo>
                    <a:pt x="1586" y="940"/>
                  </a:lnTo>
                  <a:lnTo>
                    <a:pt x="1591" y="940"/>
                  </a:lnTo>
                  <a:lnTo>
                    <a:pt x="1591" y="937"/>
                  </a:lnTo>
                  <a:lnTo>
                    <a:pt x="1593" y="920"/>
                  </a:lnTo>
                  <a:lnTo>
                    <a:pt x="1595" y="920"/>
                  </a:lnTo>
                  <a:lnTo>
                    <a:pt x="1596" y="920"/>
                  </a:lnTo>
                  <a:lnTo>
                    <a:pt x="1597" y="900"/>
                  </a:lnTo>
                  <a:lnTo>
                    <a:pt x="1601" y="900"/>
                  </a:lnTo>
                  <a:lnTo>
                    <a:pt x="1601" y="890"/>
                  </a:lnTo>
                  <a:lnTo>
                    <a:pt x="1602" y="880"/>
                  </a:lnTo>
                  <a:lnTo>
                    <a:pt x="1605" y="880"/>
                  </a:lnTo>
                  <a:lnTo>
                    <a:pt x="1606" y="880"/>
                  </a:lnTo>
                  <a:lnTo>
                    <a:pt x="1606" y="874"/>
                  </a:lnTo>
                  <a:lnTo>
                    <a:pt x="1607" y="860"/>
                  </a:lnTo>
                  <a:lnTo>
                    <a:pt x="1611" y="860"/>
                  </a:lnTo>
                  <a:lnTo>
                    <a:pt x="1612" y="840"/>
                  </a:lnTo>
                  <a:lnTo>
                    <a:pt x="1616" y="840"/>
                  </a:lnTo>
                  <a:lnTo>
                    <a:pt x="1617" y="840"/>
                  </a:lnTo>
                  <a:lnTo>
                    <a:pt x="1617" y="830"/>
                  </a:lnTo>
                  <a:lnTo>
                    <a:pt x="1617" y="820"/>
                  </a:lnTo>
                  <a:lnTo>
                    <a:pt x="1620" y="820"/>
                  </a:lnTo>
                  <a:lnTo>
                    <a:pt x="1621" y="820"/>
                  </a:lnTo>
                  <a:lnTo>
                    <a:pt x="1621" y="814"/>
                  </a:lnTo>
                  <a:lnTo>
                    <a:pt x="1622" y="800"/>
                  </a:lnTo>
                  <a:lnTo>
                    <a:pt x="1625" y="800"/>
                  </a:lnTo>
                  <a:lnTo>
                    <a:pt x="1626" y="780"/>
                  </a:lnTo>
                  <a:lnTo>
                    <a:pt x="1629" y="780"/>
                  </a:lnTo>
                  <a:lnTo>
                    <a:pt x="1630" y="760"/>
                  </a:lnTo>
                  <a:lnTo>
                    <a:pt x="1630" y="780"/>
                  </a:lnTo>
                  <a:lnTo>
                    <a:pt x="1630" y="760"/>
                  </a:lnTo>
                  <a:lnTo>
                    <a:pt x="1634" y="760"/>
                  </a:lnTo>
                  <a:lnTo>
                    <a:pt x="1634" y="740"/>
                  </a:lnTo>
                  <a:lnTo>
                    <a:pt x="1635" y="740"/>
                  </a:lnTo>
                  <a:lnTo>
                    <a:pt x="1634" y="760"/>
                  </a:lnTo>
                  <a:lnTo>
                    <a:pt x="1635" y="740"/>
                  </a:lnTo>
                  <a:lnTo>
                    <a:pt x="1638" y="740"/>
                  </a:lnTo>
                  <a:lnTo>
                    <a:pt x="1639" y="720"/>
                  </a:lnTo>
                  <a:lnTo>
                    <a:pt x="1642" y="720"/>
                  </a:lnTo>
                  <a:lnTo>
                    <a:pt x="1642" y="715"/>
                  </a:lnTo>
                  <a:lnTo>
                    <a:pt x="1643" y="700"/>
                  </a:lnTo>
                  <a:lnTo>
                    <a:pt x="1646" y="700"/>
                  </a:lnTo>
                  <a:lnTo>
                    <a:pt x="1647" y="680"/>
                  </a:lnTo>
                  <a:lnTo>
                    <a:pt x="1650" y="680"/>
                  </a:lnTo>
                  <a:lnTo>
                    <a:pt x="1650" y="660"/>
                  </a:lnTo>
                  <a:lnTo>
                    <a:pt x="1650" y="680"/>
                  </a:lnTo>
                  <a:lnTo>
                    <a:pt x="1650" y="660"/>
                  </a:lnTo>
                  <a:lnTo>
                    <a:pt x="1654" y="660"/>
                  </a:lnTo>
                  <a:lnTo>
                    <a:pt x="1654" y="640"/>
                  </a:lnTo>
                  <a:lnTo>
                    <a:pt x="1657" y="640"/>
                  </a:lnTo>
                  <a:lnTo>
                    <a:pt x="1657" y="632"/>
                  </a:lnTo>
                  <a:lnTo>
                    <a:pt x="1658" y="620"/>
                  </a:lnTo>
                  <a:lnTo>
                    <a:pt x="1657" y="640"/>
                  </a:lnTo>
                  <a:lnTo>
                    <a:pt x="1658" y="620"/>
                  </a:lnTo>
                  <a:lnTo>
                    <a:pt x="1663" y="620"/>
                  </a:lnTo>
                  <a:lnTo>
                    <a:pt x="1663" y="600"/>
                  </a:lnTo>
                  <a:lnTo>
                    <a:pt x="1666" y="600"/>
                  </a:lnTo>
                  <a:lnTo>
                    <a:pt x="1666" y="580"/>
                  </a:lnTo>
                  <a:lnTo>
                    <a:pt x="1669" y="580"/>
                  </a:lnTo>
                  <a:lnTo>
                    <a:pt x="1670" y="560"/>
                  </a:lnTo>
                  <a:lnTo>
                    <a:pt x="1672" y="560"/>
                  </a:lnTo>
                  <a:lnTo>
                    <a:pt x="1672" y="540"/>
                  </a:lnTo>
                  <a:lnTo>
                    <a:pt x="1672" y="554"/>
                  </a:lnTo>
                  <a:lnTo>
                    <a:pt x="1673" y="540"/>
                  </a:lnTo>
                  <a:lnTo>
                    <a:pt x="1676" y="540"/>
                  </a:lnTo>
                  <a:lnTo>
                    <a:pt x="1676" y="520"/>
                  </a:lnTo>
                  <a:lnTo>
                    <a:pt x="1679" y="520"/>
                  </a:lnTo>
                  <a:lnTo>
                    <a:pt x="1679" y="500"/>
                  </a:lnTo>
                  <a:lnTo>
                    <a:pt x="1679" y="520"/>
                  </a:lnTo>
                  <a:lnTo>
                    <a:pt x="1680" y="500"/>
                  </a:lnTo>
                  <a:lnTo>
                    <a:pt x="1682" y="500"/>
                  </a:lnTo>
                  <a:lnTo>
                    <a:pt x="1683" y="480"/>
                  </a:lnTo>
                  <a:lnTo>
                    <a:pt x="1685" y="480"/>
                  </a:lnTo>
                  <a:lnTo>
                    <a:pt x="1686" y="460"/>
                  </a:lnTo>
                  <a:lnTo>
                    <a:pt x="1688" y="460"/>
                  </a:lnTo>
                  <a:lnTo>
                    <a:pt x="1689" y="440"/>
                  </a:lnTo>
                  <a:lnTo>
                    <a:pt x="1688" y="460"/>
                  </a:lnTo>
                  <a:lnTo>
                    <a:pt x="1689" y="440"/>
                  </a:lnTo>
                  <a:lnTo>
                    <a:pt x="1691" y="440"/>
                  </a:lnTo>
                  <a:lnTo>
                    <a:pt x="1692" y="420"/>
                  </a:lnTo>
                  <a:lnTo>
                    <a:pt x="1691" y="440"/>
                  </a:lnTo>
                  <a:lnTo>
                    <a:pt x="1692" y="420"/>
                  </a:lnTo>
                  <a:lnTo>
                    <a:pt x="1694" y="420"/>
                  </a:lnTo>
                  <a:lnTo>
                    <a:pt x="1695" y="400"/>
                  </a:lnTo>
                  <a:lnTo>
                    <a:pt x="1697" y="400"/>
                  </a:lnTo>
                  <a:lnTo>
                    <a:pt x="1697" y="380"/>
                  </a:lnTo>
                  <a:lnTo>
                    <a:pt x="1697" y="400"/>
                  </a:lnTo>
                  <a:lnTo>
                    <a:pt x="1698" y="380"/>
                  </a:lnTo>
                  <a:lnTo>
                    <a:pt x="1700" y="380"/>
                  </a:lnTo>
                  <a:lnTo>
                    <a:pt x="1700" y="360"/>
                  </a:lnTo>
                  <a:lnTo>
                    <a:pt x="1702" y="360"/>
                  </a:lnTo>
                  <a:lnTo>
                    <a:pt x="1702" y="340"/>
                  </a:lnTo>
                  <a:lnTo>
                    <a:pt x="1702" y="354"/>
                  </a:lnTo>
                  <a:lnTo>
                    <a:pt x="1703" y="340"/>
                  </a:lnTo>
                  <a:lnTo>
                    <a:pt x="1705" y="340"/>
                  </a:lnTo>
                  <a:lnTo>
                    <a:pt x="1705" y="320"/>
                  </a:lnTo>
                  <a:lnTo>
                    <a:pt x="1708" y="320"/>
                  </a:lnTo>
                  <a:lnTo>
                    <a:pt x="1708" y="300"/>
                  </a:lnTo>
                  <a:lnTo>
                    <a:pt x="1711" y="300"/>
                  </a:lnTo>
                  <a:lnTo>
                    <a:pt x="1711" y="280"/>
                  </a:lnTo>
                  <a:lnTo>
                    <a:pt x="1714" y="280"/>
                  </a:lnTo>
                  <a:lnTo>
                    <a:pt x="1714" y="260"/>
                  </a:lnTo>
                  <a:lnTo>
                    <a:pt x="1716" y="260"/>
                  </a:lnTo>
                  <a:lnTo>
                    <a:pt x="1717" y="240"/>
                  </a:lnTo>
                  <a:lnTo>
                    <a:pt x="1719" y="240"/>
                  </a:lnTo>
                  <a:lnTo>
                    <a:pt x="1719" y="220"/>
                  </a:lnTo>
                  <a:lnTo>
                    <a:pt x="1721" y="220"/>
                  </a:lnTo>
                  <a:lnTo>
                    <a:pt x="1722" y="200"/>
                  </a:lnTo>
                  <a:lnTo>
                    <a:pt x="1723" y="200"/>
                  </a:lnTo>
                  <a:lnTo>
                    <a:pt x="1723" y="180"/>
                  </a:lnTo>
                  <a:lnTo>
                    <a:pt x="1726" y="180"/>
                  </a:lnTo>
                  <a:lnTo>
                    <a:pt x="1726" y="160"/>
                  </a:lnTo>
                  <a:lnTo>
                    <a:pt x="1728" y="160"/>
                  </a:lnTo>
                  <a:lnTo>
                    <a:pt x="1728" y="140"/>
                  </a:lnTo>
                  <a:lnTo>
                    <a:pt x="1729" y="140"/>
                  </a:lnTo>
                  <a:lnTo>
                    <a:pt x="1774" y="140"/>
                  </a:lnTo>
                  <a:moveTo>
                    <a:pt x="2174" y="3757"/>
                  </a:moveTo>
                  <a:lnTo>
                    <a:pt x="2173" y="3777"/>
                  </a:lnTo>
                  <a:lnTo>
                    <a:pt x="2174" y="3767"/>
                  </a:lnTo>
                  <a:lnTo>
                    <a:pt x="2174" y="3757"/>
                  </a:lnTo>
                  <a:moveTo>
                    <a:pt x="2177" y="3737"/>
                  </a:moveTo>
                  <a:lnTo>
                    <a:pt x="2176" y="3737"/>
                  </a:lnTo>
                  <a:lnTo>
                    <a:pt x="2176" y="3747"/>
                  </a:lnTo>
                  <a:lnTo>
                    <a:pt x="2177" y="3737"/>
                  </a:lnTo>
                  <a:moveTo>
                    <a:pt x="2182" y="3697"/>
                  </a:moveTo>
                  <a:lnTo>
                    <a:pt x="2182" y="3717"/>
                  </a:lnTo>
                  <a:lnTo>
                    <a:pt x="2182" y="3707"/>
                  </a:lnTo>
                  <a:lnTo>
                    <a:pt x="2182" y="3697"/>
                  </a:lnTo>
                  <a:moveTo>
                    <a:pt x="2185" y="3677"/>
                  </a:moveTo>
                  <a:lnTo>
                    <a:pt x="2185" y="3697"/>
                  </a:lnTo>
                  <a:lnTo>
                    <a:pt x="2185" y="3687"/>
                  </a:lnTo>
                  <a:lnTo>
                    <a:pt x="2185" y="3677"/>
                  </a:lnTo>
                  <a:moveTo>
                    <a:pt x="2207" y="3537"/>
                  </a:moveTo>
                  <a:lnTo>
                    <a:pt x="2206" y="3537"/>
                  </a:lnTo>
                  <a:lnTo>
                    <a:pt x="2206" y="3547"/>
                  </a:lnTo>
                  <a:lnTo>
                    <a:pt x="2207" y="3537"/>
                  </a:lnTo>
                  <a:moveTo>
                    <a:pt x="2215" y="3497"/>
                  </a:moveTo>
                  <a:lnTo>
                    <a:pt x="2214" y="3497"/>
                  </a:lnTo>
                  <a:lnTo>
                    <a:pt x="2214" y="3517"/>
                  </a:lnTo>
                  <a:lnTo>
                    <a:pt x="2215" y="3497"/>
                  </a:lnTo>
                  <a:moveTo>
                    <a:pt x="2224" y="3730"/>
                  </a:moveTo>
                  <a:lnTo>
                    <a:pt x="2224" y="3737"/>
                  </a:lnTo>
                  <a:lnTo>
                    <a:pt x="2224" y="3730"/>
                  </a:lnTo>
                  <a:moveTo>
                    <a:pt x="2226" y="3437"/>
                  </a:moveTo>
                  <a:lnTo>
                    <a:pt x="2225" y="3437"/>
                  </a:lnTo>
                  <a:lnTo>
                    <a:pt x="2224" y="3457"/>
                  </a:lnTo>
                  <a:lnTo>
                    <a:pt x="2226" y="3437"/>
                  </a:lnTo>
                  <a:moveTo>
                    <a:pt x="2227" y="3710"/>
                  </a:moveTo>
                  <a:lnTo>
                    <a:pt x="2227" y="3717"/>
                  </a:lnTo>
                  <a:lnTo>
                    <a:pt x="2227" y="3710"/>
                  </a:lnTo>
                  <a:moveTo>
                    <a:pt x="2245" y="3590"/>
                  </a:moveTo>
                  <a:lnTo>
                    <a:pt x="2245" y="3597"/>
                  </a:lnTo>
                  <a:lnTo>
                    <a:pt x="2245" y="3590"/>
                  </a:lnTo>
                  <a:moveTo>
                    <a:pt x="2248" y="3570"/>
                  </a:moveTo>
                  <a:lnTo>
                    <a:pt x="2248" y="3577"/>
                  </a:lnTo>
                  <a:lnTo>
                    <a:pt x="2248" y="3570"/>
                  </a:lnTo>
                  <a:moveTo>
                    <a:pt x="2258" y="3277"/>
                  </a:moveTo>
                  <a:lnTo>
                    <a:pt x="2258" y="3277"/>
                  </a:lnTo>
                  <a:lnTo>
                    <a:pt x="2258" y="3290"/>
                  </a:lnTo>
                  <a:lnTo>
                    <a:pt x="2258" y="3277"/>
                  </a:lnTo>
                  <a:moveTo>
                    <a:pt x="2264" y="3257"/>
                  </a:moveTo>
                  <a:lnTo>
                    <a:pt x="2263" y="3257"/>
                  </a:lnTo>
                  <a:lnTo>
                    <a:pt x="2263" y="3277"/>
                  </a:lnTo>
                  <a:lnTo>
                    <a:pt x="2264" y="3257"/>
                  </a:lnTo>
                  <a:moveTo>
                    <a:pt x="2271" y="3452"/>
                  </a:moveTo>
                  <a:lnTo>
                    <a:pt x="2270" y="3457"/>
                  </a:lnTo>
                  <a:lnTo>
                    <a:pt x="2271" y="3457"/>
                  </a:lnTo>
                  <a:lnTo>
                    <a:pt x="2271" y="3452"/>
                  </a:lnTo>
                  <a:moveTo>
                    <a:pt x="2273" y="3217"/>
                  </a:moveTo>
                  <a:lnTo>
                    <a:pt x="2273" y="3217"/>
                  </a:lnTo>
                  <a:lnTo>
                    <a:pt x="2273" y="3223"/>
                  </a:lnTo>
                  <a:lnTo>
                    <a:pt x="2273" y="3217"/>
                  </a:lnTo>
                  <a:moveTo>
                    <a:pt x="2294" y="3137"/>
                  </a:moveTo>
                  <a:lnTo>
                    <a:pt x="2294" y="3137"/>
                  </a:lnTo>
                  <a:lnTo>
                    <a:pt x="2293" y="3143"/>
                  </a:lnTo>
                  <a:lnTo>
                    <a:pt x="2294" y="3137"/>
                  </a:lnTo>
                  <a:moveTo>
                    <a:pt x="2323" y="3039"/>
                  </a:moveTo>
                  <a:lnTo>
                    <a:pt x="2322" y="3050"/>
                  </a:lnTo>
                  <a:lnTo>
                    <a:pt x="2323" y="3042"/>
                  </a:lnTo>
                  <a:lnTo>
                    <a:pt x="2323" y="3039"/>
                  </a:lnTo>
                  <a:moveTo>
                    <a:pt x="2324" y="3037"/>
                  </a:moveTo>
                  <a:lnTo>
                    <a:pt x="2323" y="3037"/>
                  </a:lnTo>
                  <a:lnTo>
                    <a:pt x="2323" y="3039"/>
                  </a:lnTo>
                  <a:lnTo>
                    <a:pt x="2324" y="3037"/>
                  </a:lnTo>
                  <a:moveTo>
                    <a:pt x="2330" y="3017"/>
                  </a:moveTo>
                  <a:lnTo>
                    <a:pt x="2330" y="3017"/>
                  </a:lnTo>
                  <a:lnTo>
                    <a:pt x="2328" y="3030"/>
                  </a:lnTo>
                  <a:lnTo>
                    <a:pt x="2330" y="3017"/>
                  </a:lnTo>
                  <a:moveTo>
                    <a:pt x="2336" y="2997"/>
                  </a:moveTo>
                  <a:lnTo>
                    <a:pt x="2336" y="2997"/>
                  </a:lnTo>
                  <a:lnTo>
                    <a:pt x="2336" y="3013"/>
                  </a:lnTo>
                  <a:lnTo>
                    <a:pt x="2336" y="2997"/>
                  </a:lnTo>
                  <a:moveTo>
                    <a:pt x="2338" y="2997"/>
                  </a:moveTo>
                  <a:lnTo>
                    <a:pt x="2336" y="2997"/>
                  </a:lnTo>
                  <a:lnTo>
                    <a:pt x="2336" y="3012"/>
                  </a:lnTo>
                  <a:lnTo>
                    <a:pt x="2338" y="2997"/>
                  </a:lnTo>
                  <a:moveTo>
                    <a:pt x="2340" y="3143"/>
                  </a:moveTo>
                  <a:lnTo>
                    <a:pt x="2339" y="3157"/>
                  </a:lnTo>
                  <a:lnTo>
                    <a:pt x="2340" y="3157"/>
                  </a:lnTo>
                  <a:lnTo>
                    <a:pt x="2340" y="3143"/>
                  </a:lnTo>
                  <a:moveTo>
                    <a:pt x="2350" y="2957"/>
                  </a:moveTo>
                  <a:lnTo>
                    <a:pt x="2350" y="2957"/>
                  </a:lnTo>
                  <a:lnTo>
                    <a:pt x="2350" y="2959"/>
                  </a:lnTo>
                  <a:lnTo>
                    <a:pt x="2350" y="2957"/>
                  </a:lnTo>
                  <a:moveTo>
                    <a:pt x="2365" y="2917"/>
                  </a:moveTo>
                  <a:lnTo>
                    <a:pt x="2365" y="2917"/>
                  </a:lnTo>
                  <a:lnTo>
                    <a:pt x="2365" y="2918"/>
                  </a:lnTo>
                  <a:lnTo>
                    <a:pt x="2365" y="2917"/>
                  </a:lnTo>
                  <a:moveTo>
                    <a:pt x="2404" y="2817"/>
                  </a:moveTo>
                  <a:lnTo>
                    <a:pt x="2404" y="2817"/>
                  </a:lnTo>
                  <a:lnTo>
                    <a:pt x="2404" y="2823"/>
                  </a:lnTo>
                  <a:lnTo>
                    <a:pt x="2404" y="2817"/>
                  </a:lnTo>
                  <a:moveTo>
                    <a:pt x="2413" y="2797"/>
                  </a:moveTo>
                  <a:lnTo>
                    <a:pt x="2413" y="2797"/>
                  </a:lnTo>
                  <a:lnTo>
                    <a:pt x="2413" y="2798"/>
                  </a:lnTo>
                  <a:lnTo>
                    <a:pt x="2413" y="2797"/>
                  </a:lnTo>
                  <a:moveTo>
                    <a:pt x="2419" y="2914"/>
                  </a:moveTo>
                  <a:lnTo>
                    <a:pt x="2419" y="2917"/>
                  </a:lnTo>
                  <a:lnTo>
                    <a:pt x="2419" y="2914"/>
                  </a:lnTo>
                  <a:moveTo>
                    <a:pt x="2432" y="2757"/>
                  </a:moveTo>
                  <a:lnTo>
                    <a:pt x="2431" y="2757"/>
                  </a:lnTo>
                  <a:lnTo>
                    <a:pt x="2431" y="2758"/>
                  </a:lnTo>
                  <a:lnTo>
                    <a:pt x="2432" y="2757"/>
                  </a:lnTo>
                  <a:moveTo>
                    <a:pt x="2450" y="2717"/>
                  </a:moveTo>
                  <a:lnTo>
                    <a:pt x="2450" y="2717"/>
                  </a:lnTo>
                  <a:lnTo>
                    <a:pt x="2450" y="2721"/>
                  </a:lnTo>
                  <a:lnTo>
                    <a:pt x="2450" y="2717"/>
                  </a:lnTo>
                  <a:moveTo>
                    <a:pt x="2455" y="2817"/>
                  </a:moveTo>
                  <a:lnTo>
                    <a:pt x="2452" y="2837"/>
                  </a:lnTo>
                  <a:lnTo>
                    <a:pt x="2453" y="2837"/>
                  </a:lnTo>
                  <a:lnTo>
                    <a:pt x="2454" y="2821"/>
                  </a:lnTo>
                  <a:lnTo>
                    <a:pt x="2454" y="2823"/>
                  </a:lnTo>
                  <a:lnTo>
                    <a:pt x="2455" y="2817"/>
                  </a:lnTo>
                  <a:moveTo>
                    <a:pt x="2481" y="2757"/>
                  </a:moveTo>
                  <a:lnTo>
                    <a:pt x="2478" y="2777"/>
                  </a:lnTo>
                  <a:lnTo>
                    <a:pt x="2480" y="2777"/>
                  </a:lnTo>
                  <a:lnTo>
                    <a:pt x="2481" y="2757"/>
                  </a:lnTo>
                  <a:moveTo>
                    <a:pt x="2500" y="2729"/>
                  </a:moveTo>
                  <a:lnTo>
                    <a:pt x="2499" y="2737"/>
                  </a:lnTo>
                  <a:lnTo>
                    <a:pt x="2500" y="2737"/>
                  </a:lnTo>
                  <a:lnTo>
                    <a:pt x="2500" y="2729"/>
                  </a:lnTo>
                  <a:moveTo>
                    <a:pt x="2565" y="2517"/>
                  </a:moveTo>
                  <a:lnTo>
                    <a:pt x="2565" y="2517"/>
                  </a:lnTo>
                  <a:lnTo>
                    <a:pt x="2563" y="2537"/>
                  </a:lnTo>
                  <a:lnTo>
                    <a:pt x="2565" y="2517"/>
                  </a:lnTo>
                  <a:moveTo>
                    <a:pt x="2566" y="2517"/>
                  </a:moveTo>
                  <a:lnTo>
                    <a:pt x="2565" y="2517"/>
                  </a:lnTo>
                  <a:lnTo>
                    <a:pt x="2565" y="2527"/>
                  </a:lnTo>
                  <a:lnTo>
                    <a:pt x="2566" y="2520"/>
                  </a:lnTo>
                  <a:lnTo>
                    <a:pt x="2566" y="2517"/>
                  </a:lnTo>
                  <a:moveTo>
                    <a:pt x="2622" y="2437"/>
                  </a:moveTo>
                  <a:lnTo>
                    <a:pt x="2621" y="2437"/>
                  </a:lnTo>
                  <a:lnTo>
                    <a:pt x="2620" y="2442"/>
                  </a:lnTo>
                  <a:lnTo>
                    <a:pt x="2622" y="2437"/>
                  </a:lnTo>
                  <a:moveTo>
                    <a:pt x="2648" y="2477"/>
                  </a:moveTo>
                  <a:lnTo>
                    <a:pt x="2646" y="2497"/>
                  </a:lnTo>
                  <a:lnTo>
                    <a:pt x="2647" y="2497"/>
                  </a:lnTo>
                  <a:lnTo>
                    <a:pt x="2648" y="2477"/>
                  </a:lnTo>
                  <a:moveTo>
                    <a:pt x="2666" y="2377"/>
                  </a:moveTo>
                  <a:lnTo>
                    <a:pt x="2666" y="2377"/>
                  </a:lnTo>
                  <a:lnTo>
                    <a:pt x="2665" y="2393"/>
                  </a:lnTo>
                  <a:lnTo>
                    <a:pt x="2666" y="2377"/>
                  </a:lnTo>
                  <a:moveTo>
                    <a:pt x="2677" y="2437"/>
                  </a:moveTo>
                  <a:lnTo>
                    <a:pt x="2673" y="2457"/>
                  </a:lnTo>
                  <a:lnTo>
                    <a:pt x="2674" y="2457"/>
                  </a:lnTo>
                  <a:lnTo>
                    <a:pt x="2677" y="2437"/>
                  </a:lnTo>
                  <a:moveTo>
                    <a:pt x="2699" y="2337"/>
                  </a:moveTo>
                  <a:lnTo>
                    <a:pt x="2698" y="2337"/>
                  </a:lnTo>
                  <a:lnTo>
                    <a:pt x="2698" y="2339"/>
                  </a:lnTo>
                  <a:lnTo>
                    <a:pt x="2699" y="2337"/>
                  </a:lnTo>
                  <a:moveTo>
                    <a:pt x="2769" y="2257"/>
                  </a:moveTo>
                  <a:lnTo>
                    <a:pt x="2767" y="2257"/>
                  </a:lnTo>
                  <a:lnTo>
                    <a:pt x="2767" y="2264"/>
                  </a:lnTo>
                  <a:lnTo>
                    <a:pt x="2769" y="2257"/>
                  </a:lnTo>
                  <a:moveTo>
                    <a:pt x="2785" y="2237"/>
                  </a:moveTo>
                  <a:lnTo>
                    <a:pt x="2785" y="2237"/>
                  </a:lnTo>
                  <a:lnTo>
                    <a:pt x="2784" y="2241"/>
                  </a:lnTo>
                  <a:lnTo>
                    <a:pt x="2785" y="2237"/>
                  </a:lnTo>
                  <a:moveTo>
                    <a:pt x="2981" y="2107"/>
                  </a:moveTo>
                  <a:lnTo>
                    <a:pt x="2979" y="2117"/>
                  </a:lnTo>
                  <a:lnTo>
                    <a:pt x="2980" y="2115"/>
                  </a:lnTo>
                  <a:lnTo>
                    <a:pt x="2981" y="2107"/>
                  </a:lnTo>
                  <a:moveTo>
                    <a:pt x="2981" y="2113"/>
                  </a:moveTo>
                  <a:lnTo>
                    <a:pt x="2980" y="2115"/>
                  </a:lnTo>
                  <a:lnTo>
                    <a:pt x="2980" y="2117"/>
                  </a:lnTo>
                  <a:lnTo>
                    <a:pt x="2981" y="2113"/>
                  </a:lnTo>
                  <a:moveTo>
                    <a:pt x="3099" y="1917"/>
                  </a:moveTo>
                  <a:lnTo>
                    <a:pt x="3097" y="1917"/>
                  </a:lnTo>
                  <a:lnTo>
                    <a:pt x="3097" y="1924"/>
                  </a:lnTo>
                  <a:lnTo>
                    <a:pt x="3099" y="1917"/>
                  </a:lnTo>
                  <a:moveTo>
                    <a:pt x="3120" y="1897"/>
                  </a:moveTo>
                  <a:lnTo>
                    <a:pt x="3117" y="1897"/>
                  </a:lnTo>
                  <a:lnTo>
                    <a:pt x="3117" y="1908"/>
                  </a:lnTo>
                  <a:lnTo>
                    <a:pt x="3120" y="1897"/>
                  </a:lnTo>
                  <a:moveTo>
                    <a:pt x="3136" y="1877"/>
                  </a:moveTo>
                  <a:lnTo>
                    <a:pt x="3136" y="1877"/>
                  </a:lnTo>
                  <a:lnTo>
                    <a:pt x="3135" y="1881"/>
                  </a:lnTo>
                  <a:lnTo>
                    <a:pt x="3136" y="1877"/>
                  </a:lnTo>
                  <a:moveTo>
                    <a:pt x="3193" y="1817"/>
                  </a:moveTo>
                  <a:lnTo>
                    <a:pt x="3193" y="1817"/>
                  </a:lnTo>
                  <a:lnTo>
                    <a:pt x="3192" y="1821"/>
                  </a:lnTo>
                  <a:lnTo>
                    <a:pt x="3193" y="1817"/>
                  </a:lnTo>
                  <a:moveTo>
                    <a:pt x="3246" y="1757"/>
                  </a:moveTo>
                  <a:lnTo>
                    <a:pt x="3246" y="1757"/>
                  </a:lnTo>
                  <a:lnTo>
                    <a:pt x="3246" y="1758"/>
                  </a:lnTo>
                  <a:lnTo>
                    <a:pt x="3246" y="1757"/>
                  </a:lnTo>
                  <a:moveTo>
                    <a:pt x="3387" y="1657"/>
                  </a:moveTo>
                  <a:lnTo>
                    <a:pt x="3383" y="1677"/>
                  </a:lnTo>
                  <a:lnTo>
                    <a:pt x="3384" y="1677"/>
                  </a:lnTo>
                  <a:lnTo>
                    <a:pt x="3387" y="1657"/>
                  </a:lnTo>
                  <a:moveTo>
                    <a:pt x="3387" y="1577"/>
                  </a:moveTo>
                  <a:lnTo>
                    <a:pt x="3387" y="1577"/>
                  </a:lnTo>
                  <a:lnTo>
                    <a:pt x="3386" y="1581"/>
                  </a:lnTo>
                  <a:lnTo>
                    <a:pt x="3387" y="1577"/>
                  </a:lnTo>
                  <a:moveTo>
                    <a:pt x="3415" y="1617"/>
                  </a:moveTo>
                  <a:lnTo>
                    <a:pt x="3411" y="1637"/>
                  </a:lnTo>
                  <a:lnTo>
                    <a:pt x="3413" y="1637"/>
                  </a:lnTo>
                  <a:lnTo>
                    <a:pt x="3415" y="1617"/>
                  </a:lnTo>
                  <a:moveTo>
                    <a:pt x="3464" y="1457"/>
                  </a:moveTo>
                  <a:lnTo>
                    <a:pt x="3464" y="1457"/>
                  </a:lnTo>
                  <a:lnTo>
                    <a:pt x="3463" y="1460"/>
                  </a:lnTo>
                  <a:lnTo>
                    <a:pt x="3464" y="1457"/>
                  </a:lnTo>
                  <a:moveTo>
                    <a:pt x="3466" y="1552"/>
                  </a:moveTo>
                  <a:lnTo>
                    <a:pt x="3465" y="1557"/>
                  </a:lnTo>
                  <a:lnTo>
                    <a:pt x="3466" y="1552"/>
                  </a:lnTo>
                  <a:moveTo>
                    <a:pt x="3476" y="1437"/>
                  </a:moveTo>
                  <a:lnTo>
                    <a:pt x="3476" y="1437"/>
                  </a:lnTo>
                  <a:lnTo>
                    <a:pt x="3475" y="1440"/>
                  </a:lnTo>
                  <a:lnTo>
                    <a:pt x="3476" y="1437"/>
                  </a:lnTo>
                  <a:moveTo>
                    <a:pt x="3481" y="1517"/>
                  </a:moveTo>
                  <a:lnTo>
                    <a:pt x="3478" y="1537"/>
                  </a:lnTo>
                  <a:lnTo>
                    <a:pt x="3479" y="1537"/>
                  </a:lnTo>
                  <a:lnTo>
                    <a:pt x="3481" y="1517"/>
                  </a:lnTo>
                  <a:moveTo>
                    <a:pt x="3549" y="1407"/>
                  </a:moveTo>
                  <a:lnTo>
                    <a:pt x="3547" y="1417"/>
                  </a:lnTo>
                  <a:lnTo>
                    <a:pt x="3548" y="1417"/>
                  </a:lnTo>
                  <a:lnTo>
                    <a:pt x="3549" y="1407"/>
                  </a:lnTo>
                  <a:moveTo>
                    <a:pt x="3566" y="1257"/>
                  </a:moveTo>
                  <a:lnTo>
                    <a:pt x="3566" y="1257"/>
                  </a:lnTo>
                  <a:lnTo>
                    <a:pt x="3566" y="1258"/>
                  </a:lnTo>
                  <a:lnTo>
                    <a:pt x="3566" y="1257"/>
                  </a:lnTo>
                  <a:moveTo>
                    <a:pt x="3567" y="1376"/>
                  </a:moveTo>
                  <a:lnTo>
                    <a:pt x="3566" y="1377"/>
                  </a:lnTo>
                  <a:lnTo>
                    <a:pt x="3567" y="1377"/>
                  </a:lnTo>
                  <a:lnTo>
                    <a:pt x="3567" y="1376"/>
                  </a:lnTo>
                  <a:moveTo>
                    <a:pt x="3574" y="1237"/>
                  </a:moveTo>
                  <a:lnTo>
                    <a:pt x="3574" y="1237"/>
                  </a:lnTo>
                  <a:lnTo>
                    <a:pt x="3574" y="1241"/>
                  </a:lnTo>
                  <a:lnTo>
                    <a:pt x="3574" y="1237"/>
                  </a:lnTo>
                  <a:moveTo>
                    <a:pt x="3606" y="1167"/>
                  </a:moveTo>
                  <a:lnTo>
                    <a:pt x="3606" y="1174"/>
                  </a:lnTo>
                  <a:lnTo>
                    <a:pt x="3606" y="1172"/>
                  </a:lnTo>
                  <a:lnTo>
                    <a:pt x="3606" y="1167"/>
                  </a:lnTo>
                  <a:moveTo>
                    <a:pt x="3607" y="1157"/>
                  </a:moveTo>
                  <a:lnTo>
                    <a:pt x="3605" y="1168"/>
                  </a:lnTo>
                  <a:lnTo>
                    <a:pt x="3607" y="1162"/>
                  </a:lnTo>
                  <a:lnTo>
                    <a:pt x="3607" y="1157"/>
                  </a:lnTo>
                  <a:moveTo>
                    <a:pt x="3607" y="1161"/>
                  </a:moveTo>
                  <a:lnTo>
                    <a:pt x="3607" y="1162"/>
                  </a:lnTo>
                  <a:lnTo>
                    <a:pt x="3606" y="1167"/>
                  </a:lnTo>
                  <a:lnTo>
                    <a:pt x="3607" y="1161"/>
                  </a:lnTo>
                  <a:moveTo>
                    <a:pt x="3614" y="1137"/>
                  </a:moveTo>
                  <a:lnTo>
                    <a:pt x="3614" y="1137"/>
                  </a:lnTo>
                  <a:lnTo>
                    <a:pt x="3613" y="1142"/>
                  </a:lnTo>
                  <a:lnTo>
                    <a:pt x="3614" y="1137"/>
                  </a:lnTo>
                  <a:moveTo>
                    <a:pt x="3616" y="1257"/>
                  </a:moveTo>
                  <a:lnTo>
                    <a:pt x="3615" y="1269"/>
                  </a:lnTo>
                  <a:lnTo>
                    <a:pt x="3614" y="1277"/>
                  </a:lnTo>
                  <a:lnTo>
                    <a:pt x="3615" y="1265"/>
                  </a:lnTo>
                  <a:lnTo>
                    <a:pt x="3616" y="1257"/>
                  </a:lnTo>
                  <a:moveTo>
                    <a:pt x="3628" y="1097"/>
                  </a:moveTo>
                  <a:lnTo>
                    <a:pt x="3628" y="1097"/>
                  </a:lnTo>
                  <a:lnTo>
                    <a:pt x="3628" y="1099"/>
                  </a:lnTo>
                  <a:lnTo>
                    <a:pt x="3628" y="1097"/>
                  </a:lnTo>
                  <a:moveTo>
                    <a:pt x="3631" y="1217"/>
                  </a:moveTo>
                  <a:lnTo>
                    <a:pt x="3631" y="1227"/>
                  </a:lnTo>
                  <a:lnTo>
                    <a:pt x="3631" y="1221"/>
                  </a:lnTo>
                  <a:lnTo>
                    <a:pt x="3631" y="1217"/>
                  </a:lnTo>
                  <a:moveTo>
                    <a:pt x="3637" y="1215"/>
                  </a:moveTo>
                  <a:lnTo>
                    <a:pt x="3637" y="1217"/>
                  </a:lnTo>
                  <a:lnTo>
                    <a:pt x="3637" y="1215"/>
                  </a:lnTo>
                  <a:moveTo>
                    <a:pt x="3648" y="1037"/>
                  </a:moveTo>
                  <a:lnTo>
                    <a:pt x="3648" y="1037"/>
                  </a:lnTo>
                  <a:lnTo>
                    <a:pt x="3647" y="1043"/>
                  </a:lnTo>
                  <a:lnTo>
                    <a:pt x="3648" y="1037"/>
                  </a:lnTo>
                  <a:moveTo>
                    <a:pt x="3655" y="1017"/>
                  </a:moveTo>
                  <a:lnTo>
                    <a:pt x="3654" y="1023"/>
                  </a:lnTo>
                  <a:lnTo>
                    <a:pt x="3655" y="1019"/>
                  </a:lnTo>
                  <a:lnTo>
                    <a:pt x="3655" y="1017"/>
                  </a:lnTo>
                  <a:moveTo>
                    <a:pt x="3655" y="1017"/>
                  </a:moveTo>
                  <a:lnTo>
                    <a:pt x="3655" y="1017"/>
                  </a:lnTo>
                  <a:lnTo>
                    <a:pt x="3655" y="1018"/>
                  </a:lnTo>
                  <a:lnTo>
                    <a:pt x="3655" y="1017"/>
                  </a:lnTo>
                  <a:moveTo>
                    <a:pt x="3661" y="1155"/>
                  </a:moveTo>
                  <a:lnTo>
                    <a:pt x="3660" y="1157"/>
                  </a:lnTo>
                  <a:lnTo>
                    <a:pt x="3661" y="1157"/>
                  </a:lnTo>
                  <a:lnTo>
                    <a:pt x="3661" y="1155"/>
                  </a:lnTo>
                  <a:moveTo>
                    <a:pt x="3661" y="1152"/>
                  </a:moveTo>
                  <a:lnTo>
                    <a:pt x="3660" y="1157"/>
                  </a:lnTo>
                  <a:lnTo>
                    <a:pt x="3661" y="1152"/>
                  </a:lnTo>
                  <a:moveTo>
                    <a:pt x="3661" y="997"/>
                  </a:moveTo>
                  <a:lnTo>
                    <a:pt x="3661" y="997"/>
                  </a:lnTo>
                  <a:lnTo>
                    <a:pt x="3661" y="998"/>
                  </a:lnTo>
                  <a:lnTo>
                    <a:pt x="3661" y="997"/>
                  </a:lnTo>
                  <a:moveTo>
                    <a:pt x="3672" y="957"/>
                  </a:moveTo>
                  <a:lnTo>
                    <a:pt x="3672" y="957"/>
                  </a:lnTo>
                  <a:lnTo>
                    <a:pt x="3671" y="970"/>
                  </a:lnTo>
                  <a:lnTo>
                    <a:pt x="3672" y="957"/>
                  </a:lnTo>
                  <a:moveTo>
                    <a:pt x="3675" y="1113"/>
                  </a:moveTo>
                  <a:lnTo>
                    <a:pt x="3674" y="1117"/>
                  </a:lnTo>
                  <a:lnTo>
                    <a:pt x="3675" y="1117"/>
                  </a:lnTo>
                  <a:lnTo>
                    <a:pt x="3675" y="1113"/>
                  </a:lnTo>
                  <a:moveTo>
                    <a:pt x="3681" y="1093"/>
                  </a:moveTo>
                  <a:lnTo>
                    <a:pt x="3680" y="1097"/>
                  </a:lnTo>
                  <a:lnTo>
                    <a:pt x="3681" y="1097"/>
                  </a:lnTo>
                  <a:lnTo>
                    <a:pt x="3681" y="1093"/>
                  </a:lnTo>
                  <a:moveTo>
                    <a:pt x="3702" y="1017"/>
                  </a:moveTo>
                  <a:lnTo>
                    <a:pt x="3700" y="1037"/>
                  </a:lnTo>
                  <a:lnTo>
                    <a:pt x="3701" y="1037"/>
                  </a:lnTo>
                  <a:lnTo>
                    <a:pt x="3702" y="1017"/>
                  </a:lnTo>
                  <a:moveTo>
                    <a:pt x="3705" y="837"/>
                  </a:moveTo>
                  <a:lnTo>
                    <a:pt x="3704" y="837"/>
                  </a:lnTo>
                  <a:lnTo>
                    <a:pt x="3704" y="852"/>
                  </a:lnTo>
                  <a:lnTo>
                    <a:pt x="3705" y="837"/>
                  </a:lnTo>
                  <a:moveTo>
                    <a:pt x="3725" y="937"/>
                  </a:moveTo>
                  <a:lnTo>
                    <a:pt x="3724" y="957"/>
                  </a:lnTo>
                  <a:lnTo>
                    <a:pt x="3725" y="937"/>
                  </a:lnTo>
                  <a:moveTo>
                    <a:pt x="3765" y="537"/>
                  </a:moveTo>
                  <a:lnTo>
                    <a:pt x="3765" y="537"/>
                  </a:lnTo>
                  <a:lnTo>
                    <a:pt x="3765" y="557"/>
                  </a:lnTo>
                  <a:lnTo>
                    <a:pt x="3765" y="537"/>
                  </a:lnTo>
                  <a:moveTo>
                    <a:pt x="3796" y="630"/>
                  </a:moveTo>
                  <a:lnTo>
                    <a:pt x="3796" y="637"/>
                  </a:lnTo>
                  <a:lnTo>
                    <a:pt x="3796" y="630"/>
                  </a:lnTo>
                  <a:moveTo>
                    <a:pt x="3823" y="470"/>
                  </a:moveTo>
                  <a:lnTo>
                    <a:pt x="3823" y="477"/>
                  </a:lnTo>
                  <a:lnTo>
                    <a:pt x="3823" y="470"/>
                  </a:lnTo>
                  <a:moveTo>
                    <a:pt x="3826" y="450"/>
                  </a:moveTo>
                  <a:lnTo>
                    <a:pt x="3826" y="457"/>
                  </a:lnTo>
                  <a:lnTo>
                    <a:pt x="3826" y="450"/>
                  </a:lnTo>
                  <a:moveTo>
                    <a:pt x="3829" y="430"/>
                  </a:moveTo>
                  <a:lnTo>
                    <a:pt x="3829" y="437"/>
                  </a:lnTo>
                  <a:lnTo>
                    <a:pt x="3829" y="430"/>
                  </a:lnTo>
                  <a:moveTo>
                    <a:pt x="3911" y="157"/>
                  </a:moveTo>
                  <a:lnTo>
                    <a:pt x="3896" y="117"/>
                  </a:lnTo>
                  <a:lnTo>
                    <a:pt x="3858" y="17"/>
                  </a:lnTo>
                  <a:lnTo>
                    <a:pt x="3776" y="137"/>
                  </a:lnTo>
                  <a:lnTo>
                    <a:pt x="3821" y="144"/>
                  </a:lnTo>
                  <a:lnTo>
                    <a:pt x="3820" y="157"/>
                  </a:lnTo>
                  <a:lnTo>
                    <a:pt x="3819" y="157"/>
                  </a:lnTo>
                  <a:lnTo>
                    <a:pt x="3819" y="177"/>
                  </a:lnTo>
                  <a:lnTo>
                    <a:pt x="3819" y="157"/>
                  </a:lnTo>
                  <a:lnTo>
                    <a:pt x="3818" y="177"/>
                  </a:lnTo>
                  <a:lnTo>
                    <a:pt x="3816" y="177"/>
                  </a:lnTo>
                  <a:lnTo>
                    <a:pt x="3816" y="197"/>
                  </a:lnTo>
                  <a:lnTo>
                    <a:pt x="3814" y="197"/>
                  </a:lnTo>
                  <a:lnTo>
                    <a:pt x="3814" y="217"/>
                  </a:lnTo>
                  <a:lnTo>
                    <a:pt x="3812" y="217"/>
                  </a:lnTo>
                  <a:lnTo>
                    <a:pt x="3811" y="237"/>
                  </a:lnTo>
                  <a:lnTo>
                    <a:pt x="3812" y="217"/>
                  </a:lnTo>
                  <a:lnTo>
                    <a:pt x="3811" y="237"/>
                  </a:lnTo>
                  <a:lnTo>
                    <a:pt x="3809" y="237"/>
                  </a:lnTo>
                  <a:lnTo>
                    <a:pt x="3808" y="257"/>
                  </a:lnTo>
                  <a:lnTo>
                    <a:pt x="3807" y="257"/>
                  </a:lnTo>
                  <a:lnTo>
                    <a:pt x="3807" y="277"/>
                  </a:lnTo>
                  <a:lnTo>
                    <a:pt x="3804" y="277"/>
                  </a:lnTo>
                  <a:lnTo>
                    <a:pt x="3804" y="297"/>
                  </a:lnTo>
                  <a:lnTo>
                    <a:pt x="3802" y="297"/>
                  </a:lnTo>
                  <a:lnTo>
                    <a:pt x="3802" y="317"/>
                  </a:lnTo>
                  <a:lnTo>
                    <a:pt x="3802" y="297"/>
                  </a:lnTo>
                  <a:lnTo>
                    <a:pt x="3801" y="317"/>
                  </a:lnTo>
                  <a:lnTo>
                    <a:pt x="3799" y="317"/>
                  </a:lnTo>
                  <a:lnTo>
                    <a:pt x="3799" y="337"/>
                  </a:lnTo>
                  <a:lnTo>
                    <a:pt x="3797" y="337"/>
                  </a:lnTo>
                  <a:lnTo>
                    <a:pt x="3795" y="357"/>
                  </a:lnTo>
                  <a:lnTo>
                    <a:pt x="3793" y="357"/>
                  </a:lnTo>
                  <a:lnTo>
                    <a:pt x="3793" y="377"/>
                  </a:lnTo>
                  <a:lnTo>
                    <a:pt x="3793" y="357"/>
                  </a:lnTo>
                  <a:lnTo>
                    <a:pt x="3792" y="377"/>
                  </a:lnTo>
                  <a:lnTo>
                    <a:pt x="3790" y="377"/>
                  </a:lnTo>
                  <a:lnTo>
                    <a:pt x="3790" y="397"/>
                  </a:lnTo>
                  <a:lnTo>
                    <a:pt x="3790" y="377"/>
                  </a:lnTo>
                  <a:lnTo>
                    <a:pt x="3789" y="397"/>
                  </a:lnTo>
                  <a:lnTo>
                    <a:pt x="3787" y="397"/>
                  </a:lnTo>
                  <a:lnTo>
                    <a:pt x="3787" y="417"/>
                  </a:lnTo>
                  <a:lnTo>
                    <a:pt x="3784" y="417"/>
                  </a:lnTo>
                  <a:lnTo>
                    <a:pt x="3784" y="437"/>
                  </a:lnTo>
                  <a:lnTo>
                    <a:pt x="3781" y="437"/>
                  </a:lnTo>
                  <a:lnTo>
                    <a:pt x="3781" y="457"/>
                  </a:lnTo>
                  <a:lnTo>
                    <a:pt x="3778" y="457"/>
                  </a:lnTo>
                  <a:lnTo>
                    <a:pt x="3778" y="477"/>
                  </a:lnTo>
                  <a:lnTo>
                    <a:pt x="3775" y="477"/>
                  </a:lnTo>
                  <a:lnTo>
                    <a:pt x="3775" y="497"/>
                  </a:lnTo>
                  <a:lnTo>
                    <a:pt x="3772" y="497"/>
                  </a:lnTo>
                  <a:lnTo>
                    <a:pt x="3771" y="517"/>
                  </a:lnTo>
                  <a:lnTo>
                    <a:pt x="3769" y="517"/>
                  </a:lnTo>
                  <a:lnTo>
                    <a:pt x="3768" y="517"/>
                  </a:lnTo>
                  <a:lnTo>
                    <a:pt x="3768" y="537"/>
                  </a:lnTo>
                  <a:lnTo>
                    <a:pt x="3765" y="537"/>
                  </a:lnTo>
                  <a:lnTo>
                    <a:pt x="3765" y="557"/>
                  </a:lnTo>
                  <a:lnTo>
                    <a:pt x="3762" y="557"/>
                  </a:lnTo>
                  <a:lnTo>
                    <a:pt x="3762" y="567"/>
                  </a:lnTo>
                  <a:lnTo>
                    <a:pt x="3761" y="577"/>
                  </a:lnTo>
                  <a:lnTo>
                    <a:pt x="3760" y="577"/>
                  </a:lnTo>
                  <a:lnTo>
                    <a:pt x="3759" y="577"/>
                  </a:lnTo>
                  <a:lnTo>
                    <a:pt x="3758" y="597"/>
                  </a:lnTo>
                  <a:lnTo>
                    <a:pt x="3758" y="577"/>
                  </a:lnTo>
                  <a:lnTo>
                    <a:pt x="3757" y="597"/>
                  </a:lnTo>
                  <a:lnTo>
                    <a:pt x="3755" y="597"/>
                  </a:lnTo>
                  <a:lnTo>
                    <a:pt x="3754" y="617"/>
                  </a:lnTo>
                  <a:lnTo>
                    <a:pt x="3751" y="617"/>
                  </a:lnTo>
                  <a:lnTo>
                    <a:pt x="3751" y="637"/>
                  </a:lnTo>
                  <a:lnTo>
                    <a:pt x="3751" y="617"/>
                  </a:lnTo>
                  <a:lnTo>
                    <a:pt x="3751" y="637"/>
                  </a:lnTo>
                  <a:lnTo>
                    <a:pt x="3750" y="637"/>
                  </a:lnTo>
                  <a:lnTo>
                    <a:pt x="3748" y="637"/>
                  </a:lnTo>
                  <a:lnTo>
                    <a:pt x="3747" y="637"/>
                  </a:lnTo>
                  <a:lnTo>
                    <a:pt x="3746" y="657"/>
                  </a:lnTo>
                  <a:lnTo>
                    <a:pt x="3747" y="637"/>
                  </a:lnTo>
                  <a:lnTo>
                    <a:pt x="3745" y="657"/>
                  </a:lnTo>
                  <a:lnTo>
                    <a:pt x="3744" y="657"/>
                  </a:lnTo>
                  <a:lnTo>
                    <a:pt x="3743" y="657"/>
                  </a:lnTo>
                  <a:lnTo>
                    <a:pt x="3742" y="677"/>
                  </a:lnTo>
                  <a:lnTo>
                    <a:pt x="3740" y="677"/>
                  </a:lnTo>
                  <a:lnTo>
                    <a:pt x="3739" y="677"/>
                  </a:lnTo>
                  <a:lnTo>
                    <a:pt x="3738" y="697"/>
                  </a:lnTo>
                  <a:lnTo>
                    <a:pt x="3736" y="697"/>
                  </a:lnTo>
                  <a:lnTo>
                    <a:pt x="3735" y="697"/>
                  </a:lnTo>
                  <a:lnTo>
                    <a:pt x="3734" y="717"/>
                  </a:lnTo>
                  <a:lnTo>
                    <a:pt x="3731" y="717"/>
                  </a:lnTo>
                  <a:lnTo>
                    <a:pt x="3730" y="737"/>
                  </a:lnTo>
                  <a:lnTo>
                    <a:pt x="3727" y="737"/>
                  </a:lnTo>
                  <a:lnTo>
                    <a:pt x="3726" y="757"/>
                  </a:lnTo>
                  <a:lnTo>
                    <a:pt x="3723" y="757"/>
                  </a:lnTo>
                  <a:lnTo>
                    <a:pt x="3722" y="777"/>
                  </a:lnTo>
                  <a:lnTo>
                    <a:pt x="3722" y="757"/>
                  </a:lnTo>
                  <a:lnTo>
                    <a:pt x="3721" y="777"/>
                  </a:lnTo>
                  <a:lnTo>
                    <a:pt x="3718" y="777"/>
                  </a:lnTo>
                  <a:lnTo>
                    <a:pt x="3716" y="797"/>
                  </a:lnTo>
                  <a:lnTo>
                    <a:pt x="3715" y="797"/>
                  </a:lnTo>
                  <a:lnTo>
                    <a:pt x="3714" y="797"/>
                  </a:lnTo>
                  <a:lnTo>
                    <a:pt x="3712" y="817"/>
                  </a:lnTo>
                  <a:lnTo>
                    <a:pt x="3709" y="817"/>
                  </a:lnTo>
                  <a:lnTo>
                    <a:pt x="3708" y="837"/>
                  </a:lnTo>
                  <a:lnTo>
                    <a:pt x="3705" y="837"/>
                  </a:lnTo>
                  <a:lnTo>
                    <a:pt x="3704" y="857"/>
                  </a:lnTo>
                  <a:lnTo>
                    <a:pt x="3704" y="852"/>
                  </a:lnTo>
                  <a:lnTo>
                    <a:pt x="3703" y="857"/>
                  </a:lnTo>
                  <a:lnTo>
                    <a:pt x="3701" y="857"/>
                  </a:lnTo>
                  <a:lnTo>
                    <a:pt x="3700" y="857"/>
                  </a:lnTo>
                  <a:lnTo>
                    <a:pt x="3700" y="861"/>
                  </a:lnTo>
                  <a:lnTo>
                    <a:pt x="3698" y="877"/>
                  </a:lnTo>
                  <a:lnTo>
                    <a:pt x="3694" y="877"/>
                  </a:lnTo>
                  <a:lnTo>
                    <a:pt x="3693" y="877"/>
                  </a:lnTo>
                  <a:lnTo>
                    <a:pt x="3693" y="892"/>
                  </a:lnTo>
                  <a:lnTo>
                    <a:pt x="3693" y="897"/>
                  </a:lnTo>
                  <a:lnTo>
                    <a:pt x="3690" y="897"/>
                  </a:lnTo>
                  <a:lnTo>
                    <a:pt x="3688" y="897"/>
                  </a:lnTo>
                  <a:lnTo>
                    <a:pt x="3687" y="917"/>
                  </a:lnTo>
                  <a:lnTo>
                    <a:pt x="3684" y="917"/>
                  </a:lnTo>
                  <a:lnTo>
                    <a:pt x="3683" y="917"/>
                  </a:lnTo>
                  <a:lnTo>
                    <a:pt x="3682" y="937"/>
                  </a:lnTo>
                  <a:lnTo>
                    <a:pt x="3679" y="937"/>
                  </a:lnTo>
                  <a:lnTo>
                    <a:pt x="3677" y="957"/>
                  </a:lnTo>
                  <a:lnTo>
                    <a:pt x="3678" y="937"/>
                  </a:lnTo>
                  <a:lnTo>
                    <a:pt x="3676" y="957"/>
                  </a:lnTo>
                  <a:lnTo>
                    <a:pt x="3674" y="957"/>
                  </a:lnTo>
                  <a:lnTo>
                    <a:pt x="3673" y="957"/>
                  </a:lnTo>
                  <a:lnTo>
                    <a:pt x="3673" y="962"/>
                  </a:lnTo>
                  <a:lnTo>
                    <a:pt x="3671" y="977"/>
                  </a:lnTo>
                  <a:lnTo>
                    <a:pt x="3671" y="970"/>
                  </a:lnTo>
                  <a:lnTo>
                    <a:pt x="3670" y="977"/>
                  </a:lnTo>
                  <a:lnTo>
                    <a:pt x="3668" y="977"/>
                  </a:lnTo>
                  <a:lnTo>
                    <a:pt x="3667" y="977"/>
                  </a:lnTo>
                  <a:lnTo>
                    <a:pt x="3667" y="982"/>
                  </a:lnTo>
                  <a:lnTo>
                    <a:pt x="3666" y="987"/>
                  </a:lnTo>
                  <a:lnTo>
                    <a:pt x="3666" y="997"/>
                  </a:lnTo>
                  <a:lnTo>
                    <a:pt x="3665" y="997"/>
                  </a:lnTo>
                  <a:lnTo>
                    <a:pt x="3666" y="987"/>
                  </a:lnTo>
                  <a:lnTo>
                    <a:pt x="3666" y="977"/>
                  </a:lnTo>
                  <a:lnTo>
                    <a:pt x="3664" y="997"/>
                  </a:lnTo>
                  <a:lnTo>
                    <a:pt x="3662" y="997"/>
                  </a:lnTo>
                  <a:lnTo>
                    <a:pt x="3661" y="997"/>
                  </a:lnTo>
                  <a:lnTo>
                    <a:pt x="3661" y="1002"/>
                  </a:lnTo>
                  <a:lnTo>
                    <a:pt x="3660" y="1004"/>
                  </a:lnTo>
                  <a:lnTo>
                    <a:pt x="3660" y="1017"/>
                  </a:lnTo>
                  <a:lnTo>
                    <a:pt x="3659" y="1017"/>
                  </a:lnTo>
                  <a:lnTo>
                    <a:pt x="3660" y="1004"/>
                  </a:lnTo>
                  <a:lnTo>
                    <a:pt x="3661" y="999"/>
                  </a:lnTo>
                  <a:lnTo>
                    <a:pt x="3658" y="1017"/>
                  </a:lnTo>
                  <a:lnTo>
                    <a:pt x="3656" y="1017"/>
                  </a:lnTo>
                  <a:lnTo>
                    <a:pt x="3655" y="1017"/>
                  </a:lnTo>
                  <a:lnTo>
                    <a:pt x="3655" y="1037"/>
                  </a:lnTo>
                  <a:lnTo>
                    <a:pt x="3655" y="1018"/>
                  </a:lnTo>
                  <a:lnTo>
                    <a:pt x="3655" y="1019"/>
                  </a:lnTo>
                  <a:lnTo>
                    <a:pt x="3654" y="1037"/>
                  </a:lnTo>
                  <a:lnTo>
                    <a:pt x="3653" y="1037"/>
                  </a:lnTo>
                  <a:lnTo>
                    <a:pt x="3654" y="1023"/>
                  </a:lnTo>
                  <a:lnTo>
                    <a:pt x="3652" y="1037"/>
                  </a:lnTo>
                  <a:lnTo>
                    <a:pt x="3651" y="1037"/>
                  </a:lnTo>
                  <a:lnTo>
                    <a:pt x="3649" y="1037"/>
                  </a:lnTo>
                  <a:lnTo>
                    <a:pt x="3648" y="1037"/>
                  </a:lnTo>
                  <a:lnTo>
                    <a:pt x="3646" y="1057"/>
                  </a:lnTo>
                  <a:lnTo>
                    <a:pt x="3647" y="1043"/>
                  </a:lnTo>
                  <a:lnTo>
                    <a:pt x="3646" y="1057"/>
                  </a:lnTo>
                  <a:lnTo>
                    <a:pt x="3644" y="1057"/>
                  </a:lnTo>
                  <a:lnTo>
                    <a:pt x="3642" y="1057"/>
                  </a:lnTo>
                  <a:lnTo>
                    <a:pt x="3641" y="1057"/>
                  </a:lnTo>
                  <a:lnTo>
                    <a:pt x="3640" y="1072"/>
                  </a:lnTo>
                  <a:lnTo>
                    <a:pt x="3641" y="1067"/>
                  </a:lnTo>
                  <a:lnTo>
                    <a:pt x="3640" y="1077"/>
                  </a:lnTo>
                  <a:lnTo>
                    <a:pt x="3640" y="1072"/>
                  </a:lnTo>
                  <a:lnTo>
                    <a:pt x="3640" y="1077"/>
                  </a:lnTo>
                  <a:lnTo>
                    <a:pt x="3636" y="1077"/>
                  </a:lnTo>
                  <a:lnTo>
                    <a:pt x="3634" y="1077"/>
                  </a:lnTo>
                  <a:lnTo>
                    <a:pt x="3634" y="1097"/>
                  </a:lnTo>
                  <a:lnTo>
                    <a:pt x="3634" y="1093"/>
                  </a:lnTo>
                  <a:lnTo>
                    <a:pt x="3634" y="1088"/>
                  </a:lnTo>
                  <a:lnTo>
                    <a:pt x="3634" y="1093"/>
                  </a:lnTo>
                  <a:lnTo>
                    <a:pt x="3634" y="1097"/>
                  </a:lnTo>
                  <a:lnTo>
                    <a:pt x="3632" y="1097"/>
                  </a:lnTo>
                  <a:lnTo>
                    <a:pt x="3632" y="1217"/>
                  </a:lnTo>
                  <a:lnTo>
                    <a:pt x="3631" y="1221"/>
                  </a:lnTo>
                  <a:lnTo>
                    <a:pt x="3631" y="1222"/>
                  </a:lnTo>
                  <a:lnTo>
                    <a:pt x="3631" y="1227"/>
                  </a:lnTo>
                  <a:lnTo>
                    <a:pt x="3630" y="1232"/>
                  </a:lnTo>
                  <a:lnTo>
                    <a:pt x="3631" y="1217"/>
                  </a:lnTo>
                  <a:lnTo>
                    <a:pt x="3632" y="1217"/>
                  </a:lnTo>
                  <a:lnTo>
                    <a:pt x="3632" y="1097"/>
                  </a:lnTo>
                  <a:lnTo>
                    <a:pt x="3630" y="1097"/>
                  </a:lnTo>
                  <a:lnTo>
                    <a:pt x="3630" y="1217"/>
                  </a:lnTo>
                  <a:lnTo>
                    <a:pt x="3630" y="1221"/>
                  </a:lnTo>
                  <a:lnTo>
                    <a:pt x="3630" y="1227"/>
                  </a:lnTo>
                  <a:lnTo>
                    <a:pt x="3629" y="1229"/>
                  </a:lnTo>
                  <a:lnTo>
                    <a:pt x="3630" y="1221"/>
                  </a:lnTo>
                  <a:lnTo>
                    <a:pt x="3630" y="1222"/>
                  </a:lnTo>
                  <a:lnTo>
                    <a:pt x="3630" y="1217"/>
                  </a:lnTo>
                  <a:lnTo>
                    <a:pt x="3630" y="1097"/>
                  </a:lnTo>
                  <a:lnTo>
                    <a:pt x="3628" y="1097"/>
                  </a:lnTo>
                  <a:lnTo>
                    <a:pt x="3627" y="1117"/>
                  </a:lnTo>
                  <a:lnTo>
                    <a:pt x="3628" y="1099"/>
                  </a:lnTo>
                  <a:lnTo>
                    <a:pt x="3625" y="1117"/>
                  </a:lnTo>
                  <a:lnTo>
                    <a:pt x="3624" y="1117"/>
                  </a:lnTo>
                  <a:lnTo>
                    <a:pt x="3623" y="1117"/>
                  </a:lnTo>
                  <a:lnTo>
                    <a:pt x="3622" y="1117"/>
                  </a:lnTo>
                  <a:lnTo>
                    <a:pt x="3621" y="1117"/>
                  </a:lnTo>
                  <a:lnTo>
                    <a:pt x="3620" y="1133"/>
                  </a:lnTo>
                  <a:lnTo>
                    <a:pt x="3620" y="1132"/>
                  </a:lnTo>
                  <a:lnTo>
                    <a:pt x="3620" y="1137"/>
                  </a:lnTo>
                  <a:lnTo>
                    <a:pt x="3620" y="1133"/>
                  </a:lnTo>
                  <a:lnTo>
                    <a:pt x="3619" y="1137"/>
                  </a:lnTo>
                  <a:lnTo>
                    <a:pt x="3617" y="1137"/>
                  </a:lnTo>
                  <a:lnTo>
                    <a:pt x="3615" y="1137"/>
                  </a:lnTo>
                  <a:lnTo>
                    <a:pt x="3614" y="1137"/>
                  </a:lnTo>
                  <a:lnTo>
                    <a:pt x="3614" y="1143"/>
                  </a:lnTo>
                  <a:lnTo>
                    <a:pt x="3613" y="1149"/>
                  </a:lnTo>
                  <a:lnTo>
                    <a:pt x="3613" y="1152"/>
                  </a:lnTo>
                  <a:lnTo>
                    <a:pt x="3613" y="1157"/>
                  </a:lnTo>
                  <a:lnTo>
                    <a:pt x="3612" y="1157"/>
                  </a:lnTo>
                  <a:lnTo>
                    <a:pt x="3613" y="1149"/>
                  </a:lnTo>
                  <a:lnTo>
                    <a:pt x="3613" y="1142"/>
                  </a:lnTo>
                  <a:lnTo>
                    <a:pt x="3612" y="1157"/>
                  </a:lnTo>
                  <a:lnTo>
                    <a:pt x="3610" y="1157"/>
                  </a:lnTo>
                  <a:lnTo>
                    <a:pt x="3609" y="1157"/>
                  </a:lnTo>
                  <a:lnTo>
                    <a:pt x="3607" y="1157"/>
                  </a:lnTo>
                  <a:lnTo>
                    <a:pt x="3607" y="1167"/>
                  </a:lnTo>
                  <a:lnTo>
                    <a:pt x="3607" y="1177"/>
                  </a:lnTo>
                  <a:lnTo>
                    <a:pt x="3607" y="1167"/>
                  </a:lnTo>
                  <a:lnTo>
                    <a:pt x="3607" y="1168"/>
                  </a:lnTo>
                  <a:lnTo>
                    <a:pt x="3607" y="1157"/>
                  </a:lnTo>
                  <a:lnTo>
                    <a:pt x="3607" y="1161"/>
                  </a:lnTo>
                  <a:lnTo>
                    <a:pt x="3606" y="1173"/>
                  </a:lnTo>
                  <a:lnTo>
                    <a:pt x="3606" y="1172"/>
                  </a:lnTo>
                  <a:lnTo>
                    <a:pt x="3606" y="1177"/>
                  </a:lnTo>
                  <a:lnTo>
                    <a:pt x="3606" y="1174"/>
                  </a:lnTo>
                  <a:lnTo>
                    <a:pt x="3606" y="1177"/>
                  </a:lnTo>
                  <a:lnTo>
                    <a:pt x="3604" y="1177"/>
                  </a:lnTo>
                  <a:lnTo>
                    <a:pt x="3605" y="1168"/>
                  </a:lnTo>
                  <a:lnTo>
                    <a:pt x="3604" y="1177"/>
                  </a:lnTo>
                  <a:lnTo>
                    <a:pt x="3599" y="1177"/>
                  </a:lnTo>
                  <a:lnTo>
                    <a:pt x="3597" y="1197"/>
                  </a:lnTo>
                  <a:lnTo>
                    <a:pt x="3594" y="1197"/>
                  </a:lnTo>
                  <a:lnTo>
                    <a:pt x="3592" y="1197"/>
                  </a:lnTo>
                  <a:lnTo>
                    <a:pt x="3591" y="1197"/>
                  </a:lnTo>
                  <a:lnTo>
                    <a:pt x="3590" y="1197"/>
                  </a:lnTo>
                  <a:lnTo>
                    <a:pt x="3589" y="1213"/>
                  </a:lnTo>
                  <a:lnTo>
                    <a:pt x="3590" y="1209"/>
                  </a:lnTo>
                  <a:lnTo>
                    <a:pt x="3590" y="1217"/>
                  </a:lnTo>
                  <a:lnTo>
                    <a:pt x="3589" y="1217"/>
                  </a:lnTo>
                  <a:lnTo>
                    <a:pt x="3589" y="1213"/>
                  </a:lnTo>
                  <a:lnTo>
                    <a:pt x="3589" y="1217"/>
                  </a:lnTo>
                  <a:lnTo>
                    <a:pt x="3586" y="1217"/>
                  </a:lnTo>
                  <a:lnTo>
                    <a:pt x="3584" y="1217"/>
                  </a:lnTo>
                  <a:lnTo>
                    <a:pt x="3583" y="1217"/>
                  </a:lnTo>
                  <a:lnTo>
                    <a:pt x="3582" y="1217"/>
                  </a:lnTo>
                  <a:lnTo>
                    <a:pt x="3581" y="1232"/>
                  </a:lnTo>
                  <a:lnTo>
                    <a:pt x="3582" y="1228"/>
                  </a:lnTo>
                  <a:lnTo>
                    <a:pt x="3581" y="1235"/>
                  </a:lnTo>
                  <a:lnTo>
                    <a:pt x="3581" y="1237"/>
                  </a:lnTo>
                  <a:lnTo>
                    <a:pt x="3581" y="1235"/>
                  </a:lnTo>
                  <a:lnTo>
                    <a:pt x="3581" y="1232"/>
                  </a:lnTo>
                  <a:lnTo>
                    <a:pt x="3580" y="1237"/>
                  </a:lnTo>
                  <a:lnTo>
                    <a:pt x="3576" y="1237"/>
                  </a:lnTo>
                  <a:lnTo>
                    <a:pt x="3574" y="1237"/>
                  </a:lnTo>
                  <a:lnTo>
                    <a:pt x="3573" y="1252"/>
                  </a:lnTo>
                  <a:lnTo>
                    <a:pt x="3576" y="1241"/>
                  </a:lnTo>
                  <a:lnTo>
                    <a:pt x="3573" y="1257"/>
                  </a:lnTo>
                  <a:lnTo>
                    <a:pt x="3573" y="1252"/>
                  </a:lnTo>
                  <a:lnTo>
                    <a:pt x="3573" y="1253"/>
                  </a:lnTo>
                  <a:lnTo>
                    <a:pt x="3574" y="1241"/>
                  </a:lnTo>
                  <a:lnTo>
                    <a:pt x="3571" y="1257"/>
                  </a:lnTo>
                  <a:lnTo>
                    <a:pt x="3568" y="1257"/>
                  </a:lnTo>
                  <a:lnTo>
                    <a:pt x="3567" y="1257"/>
                  </a:lnTo>
                  <a:lnTo>
                    <a:pt x="3567" y="1259"/>
                  </a:lnTo>
                  <a:lnTo>
                    <a:pt x="3567" y="1258"/>
                  </a:lnTo>
                  <a:lnTo>
                    <a:pt x="3567" y="1277"/>
                  </a:lnTo>
                  <a:lnTo>
                    <a:pt x="3567" y="1259"/>
                  </a:lnTo>
                  <a:lnTo>
                    <a:pt x="3566" y="1264"/>
                  </a:lnTo>
                  <a:lnTo>
                    <a:pt x="3565" y="1277"/>
                  </a:lnTo>
                  <a:lnTo>
                    <a:pt x="3563" y="1277"/>
                  </a:lnTo>
                  <a:lnTo>
                    <a:pt x="3566" y="1264"/>
                  </a:lnTo>
                  <a:lnTo>
                    <a:pt x="3566" y="1258"/>
                  </a:lnTo>
                  <a:lnTo>
                    <a:pt x="3562" y="1277"/>
                  </a:lnTo>
                  <a:lnTo>
                    <a:pt x="3560" y="1277"/>
                  </a:lnTo>
                  <a:lnTo>
                    <a:pt x="3559" y="1277"/>
                  </a:lnTo>
                  <a:lnTo>
                    <a:pt x="3558" y="1277"/>
                  </a:lnTo>
                  <a:lnTo>
                    <a:pt x="3556" y="1297"/>
                  </a:lnTo>
                  <a:lnTo>
                    <a:pt x="3547" y="1297"/>
                  </a:lnTo>
                  <a:lnTo>
                    <a:pt x="3546" y="1317"/>
                  </a:lnTo>
                  <a:lnTo>
                    <a:pt x="3547" y="1303"/>
                  </a:lnTo>
                  <a:lnTo>
                    <a:pt x="3546" y="1317"/>
                  </a:lnTo>
                  <a:lnTo>
                    <a:pt x="3540" y="1317"/>
                  </a:lnTo>
                  <a:lnTo>
                    <a:pt x="3538" y="1317"/>
                  </a:lnTo>
                  <a:lnTo>
                    <a:pt x="3538" y="1319"/>
                  </a:lnTo>
                  <a:lnTo>
                    <a:pt x="3536" y="1337"/>
                  </a:lnTo>
                  <a:lnTo>
                    <a:pt x="3532" y="1337"/>
                  </a:lnTo>
                  <a:lnTo>
                    <a:pt x="3530" y="1337"/>
                  </a:lnTo>
                  <a:lnTo>
                    <a:pt x="3529" y="1337"/>
                  </a:lnTo>
                  <a:lnTo>
                    <a:pt x="3529" y="1340"/>
                  </a:lnTo>
                  <a:lnTo>
                    <a:pt x="3528" y="1349"/>
                  </a:lnTo>
                  <a:lnTo>
                    <a:pt x="3528" y="1357"/>
                  </a:lnTo>
                  <a:lnTo>
                    <a:pt x="3526" y="1357"/>
                  </a:lnTo>
                  <a:lnTo>
                    <a:pt x="3528" y="1349"/>
                  </a:lnTo>
                  <a:lnTo>
                    <a:pt x="3528" y="1337"/>
                  </a:lnTo>
                  <a:lnTo>
                    <a:pt x="3526" y="1357"/>
                  </a:lnTo>
                  <a:lnTo>
                    <a:pt x="3522" y="1357"/>
                  </a:lnTo>
                  <a:lnTo>
                    <a:pt x="3518" y="1377"/>
                  </a:lnTo>
                  <a:lnTo>
                    <a:pt x="3520" y="1357"/>
                  </a:lnTo>
                  <a:lnTo>
                    <a:pt x="3517" y="1377"/>
                  </a:lnTo>
                  <a:lnTo>
                    <a:pt x="3513" y="1377"/>
                  </a:lnTo>
                  <a:lnTo>
                    <a:pt x="3510" y="1377"/>
                  </a:lnTo>
                  <a:lnTo>
                    <a:pt x="3509" y="1377"/>
                  </a:lnTo>
                  <a:lnTo>
                    <a:pt x="3507" y="1397"/>
                  </a:lnTo>
                  <a:lnTo>
                    <a:pt x="3506" y="1397"/>
                  </a:lnTo>
                  <a:lnTo>
                    <a:pt x="3508" y="1377"/>
                  </a:lnTo>
                  <a:lnTo>
                    <a:pt x="3505" y="1397"/>
                  </a:lnTo>
                  <a:lnTo>
                    <a:pt x="3499" y="1397"/>
                  </a:lnTo>
                  <a:lnTo>
                    <a:pt x="3498" y="1397"/>
                  </a:lnTo>
                  <a:lnTo>
                    <a:pt x="3497" y="1397"/>
                  </a:lnTo>
                  <a:lnTo>
                    <a:pt x="3493" y="1417"/>
                  </a:lnTo>
                  <a:lnTo>
                    <a:pt x="3492" y="1417"/>
                  </a:lnTo>
                  <a:lnTo>
                    <a:pt x="3489" y="1417"/>
                  </a:lnTo>
                  <a:lnTo>
                    <a:pt x="3487" y="1417"/>
                  </a:lnTo>
                  <a:lnTo>
                    <a:pt x="3486" y="1417"/>
                  </a:lnTo>
                  <a:lnTo>
                    <a:pt x="3484" y="1437"/>
                  </a:lnTo>
                  <a:lnTo>
                    <a:pt x="3486" y="1425"/>
                  </a:lnTo>
                  <a:lnTo>
                    <a:pt x="3485" y="1437"/>
                  </a:lnTo>
                  <a:lnTo>
                    <a:pt x="3484" y="1437"/>
                  </a:lnTo>
                  <a:lnTo>
                    <a:pt x="3480" y="1437"/>
                  </a:lnTo>
                  <a:lnTo>
                    <a:pt x="3477" y="1437"/>
                  </a:lnTo>
                  <a:lnTo>
                    <a:pt x="3476" y="1437"/>
                  </a:lnTo>
                  <a:lnTo>
                    <a:pt x="3474" y="1457"/>
                  </a:lnTo>
                  <a:lnTo>
                    <a:pt x="3475" y="1440"/>
                  </a:lnTo>
                  <a:lnTo>
                    <a:pt x="3472" y="1457"/>
                  </a:lnTo>
                  <a:lnTo>
                    <a:pt x="3468" y="1457"/>
                  </a:lnTo>
                  <a:lnTo>
                    <a:pt x="3465" y="1457"/>
                  </a:lnTo>
                  <a:lnTo>
                    <a:pt x="3464" y="1457"/>
                  </a:lnTo>
                  <a:lnTo>
                    <a:pt x="3462" y="1477"/>
                  </a:lnTo>
                  <a:lnTo>
                    <a:pt x="3463" y="1460"/>
                  </a:lnTo>
                  <a:lnTo>
                    <a:pt x="3460" y="1477"/>
                  </a:lnTo>
                  <a:lnTo>
                    <a:pt x="3452" y="1477"/>
                  </a:lnTo>
                  <a:lnTo>
                    <a:pt x="3449" y="1497"/>
                  </a:lnTo>
                  <a:lnTo>
                    <a:pt x="3443" y="1497"/>
                  </a:lnTo>
                  <a:lnTo>
                    <a:pt x="3441" y="1497"/>
                  </a:lnTo>
                  <a:lnTo>
                    <a:pt x="3439" y="1507"/>
                  </a:lnTo>
                  <a:lnTo>
                    <a:pt x="3439" y="1517"/>
                  </a:lnTo>
                  <a:lnTo>
                    <a:pt x="3438" y="1517"/>
                  </a:lnTo>
                  <a:lnTo>
                    <a:pt x="3439" y="1507"/>
                  </a:lnTo>
                  <a:lnTo>
                    <a:pt x="3440" y="1497"/>
                  </a:lnTo>
                  <a:lnTo>
                    <a:pt x="3436" y="1517"/>
                  </a:lnTo>
                  <a:lnTo>
                    <a:pt x="3432" y="1517"/>
                  </a:lnTo>
                  <a:lnTo>
                    <a:pt x="3430" y="1517"/>
                  </a:lnTo>
                  <a:lnTo>
                    <a:pt x="3429" y="1517"/>
                  </a:lnTo>
                  <a:lnTo>
                    <a:pt x="3428" y="1522"/>
                  </a:lnTo>
                  <a:lnTo>
                    <a:pt x="3426" y="1530"/>
                  </a:lnTo>
                  <a:lnTo>
                    <a:pt x="3426" y="1537"/>
                  </a:lnTo>
                  <a:lnTo>
                    <a:pt x="3425" y="1537"/>
                  </a:lnTo>
                  <a:lnTo>
                    <a:pt x="3426" y="1530"/>
                  </a:lnTo>
                  <a:lnTo>
                    <a:pt x="3427" y="1517"/>
                  </a:lnTo>
                  <a:lnTo>
                    <a:pt x="3424" y="1537"/>
                  </a:lnTo>
                  <a:lnTo>
                    <a:pt x="3420" y="1537"/>
                  </a:lnTo>
                  <a:lnTo>
                    <a:pt x="3416" y="1537"/>
                  </a:lnTo>
                  <a:lnTo>
                    <a:pt x="3415" y="1537"/>
                  </a:lnTo>
                  <a:lnTo>
                    <a:pt x="3412" y="1557"/>
                  </a:lnTo>
                  <a:lnTo>
                    <a:pt x="3414" y="1545"/>
                  </a:lnTo>
                  <a:lnTo>
                    <a:pt x="3413" y="1557"/>
                  </a:lnTo>
                  <a:lnTo>
                    <a:pt x="3412" y="1557"/>
                  </a:lnTo>
                  <a:lnTo>
                    <a:pt x="3403" y="1557"/>
                  </a:lnTo>
                  <a:lnTo>
                    <a:pt x="3401" y="1557"/>
                  </a:lnTo>
                  <a:lnTo>
                    <a:pt x="3400" y="1557"/>
                  </a:lnTo>
                  <a:lnTo>
                    <a:pt x="3399" y="1577"/>
                  </a:lnTo>
                  <a:lnTo>
                    <a:pt x="3397" y="1577"/>
                  </a:lnTo>
                  <a:lnTo>
                    <a:pt x="3391" y="1577"/>
                  </a:lnTo>
                  <a:lnTo>
                    <a:pt x="3388" y="1577"/>
                  </a:lnTo>
                  <a:lnTo>
                    <a:pt x="3387" y="1577"/>
                  </a:lnTo>
                  <a:lnTo>
                    <a:pt x="3386" y="1597"/>
                  </a:lnTo>
                  <a:lnTo>
                    <a:pt x="3384" y="1597"/>
                  </a:lnTo>
                  <a:lnTo>
                    <a:pt x="3386" y="1581"/>
                  </a:lnTo>
                  <a:lnTo>
                    <a:pt x="3382" y="1597"/>
                  </a:lnTo>
                  <a:lnTo>
                    <a:pt x="3379" y="1597"/>
                  </a:lnTo>
                  <a:lnTo>
                    <a:pt x="3377" y="1597"/>
                  </a:lnTo>
                  <a:lnTo>
                    <a:pt x="3375" y="1597"/>
                  </a:lnTo>
                  <a:lnTo>
                    <a:pt x="3374" y="1597"/>
                  </a:lnTo>
                  <a:lnTo>
                    <a:pt x="3372" y="1612"/>
                  </a:lnTo>
                  <a:lnTo>
                    <a:pt x="3373" y="1609"/>
                  </a:lnTo>
                  <a:lnTo>
                    <a:pt x="3372" y="1617"/>
                  </a:lnTo>
                  <a:lnTo>
                    <a:pt x="3371" y="1617"/>
                  </a:lnTo>
                  <a:lnTo>
                    <a:pt x="3372" y="1612"/>
                  </a:lnTo>
                  <a:lnTo>
                    <a:pt x="3370" y="1617"/>
                  </a:lnTo>
                  <a:lnTo>
                    <a:pt x="3367" y="1617"/>
                  </a:lnTo>
                  <a:lnTo>
                    <a:pt x="3365" y="1617"/>
                  </a:lnTo>
                  <a:lnTo>
                    <a:pt x="3363" y="1617"/>
                  </a:lnTo>
                  <a:lnTo>
                    <a:pt x="3360" y="1617"/>
                  </a:lnTo>
                  <a:lnTo>
                    <a:pt x="3358" y="1617"/>
                  </a:lnTo>
                  <a:lnTo>
                    <a:pt x="3355" y="1637"/>
                  </a:lnTo>
                  <a:lnTo>
                    <a:pt x="3351" y="1637"/>
                  </a:lnTo>
                  <a:lnTo>
                    <a:pt x="3351" y="1697"/>
                  </a:lnTo>
                  <a:lnTo>
                    <a:pt x="3351" y="1714"/>
                  </a:lnTo>
                  <a:lnTo>
                    <a:pt x="3351" y="1715"/>
                  </a:lnTo>
                  <a:lnTo>
                    <a:pt x="3351" y="1697"/>
                  </a:lnTo>
                  <a:lnTo>
                    <a:pt x="3351" y="1637"/>
                  </a:lnTo>
                  <a:lnTo>
                    <a:pt x="3350" y="1637"/>
                  </a:lnTo>
                  <a:lnTo>
                    <a:pt x="3348" y="1637"/>
                  </a:lnTo>
                  <a:lnTo>
                    <a:pt x="3346" y="1637"/>
                  </a:lnTo>
                  <a:lnTo>
                    <a:pt x="3343" y="1637"/>
                  </a:lnTo>
                  <a:lnTo>
                    <a:pt x="3339" y="1657"/>
                  </a:lnTo>
                  <a:lnTo>
                    <a:pt x="3336" y="1657"/>
                  </a:lnTo>
                  <a:lnTo>
                    <a:pt x="3334" y="1657"/>
                  </a:lnTo>
                  <a:lnTo>
                    <a:pt x="3330" y="1657"/>
                  </a:lnTo>
                  <a:lnTo>
                    <a:pt x="3329" y="1657"/>
                  </a:lnTo>
                  <a:lnTo>
                    <a:pt x="3327" y="1657"/>
                  </a:lnTo>
                  <a:lnTo>
                    <a:pt x="3325" y="1677"/>
                  </a:lnTo>
                  <a:lnTo>
                    <a:pt x="3328" y="1664"/>
                  </a:lnTo>
                  <a:lnTo>
                    <a:pt x="3328" y="1677"/>
                  </a:lnTo>
                  <a:lnTo>
                    <a:pt x="3325" y="1677"/>
                  </a:lnTo>
                  <a:lnTo>
                    <a:pt x="3324" y="1677"/>
                  </a:lnTo>
                  <a:lnTo>
                    <a:pt x="3320" y="1677"/>
                  </a:lnTo>
                  <a:lnTo>
                    <a:pt x="3318" y="1677"/>
                  </a:lnTo>
                  <a:lnTo>
                    <a:pt x="3318" y="1683"/>
                  </a:lnTo>
                  <a:lnTo>
                    <a:pt x="3318" y="1697"/>
                  </a:lnTo>
                  <a:lnTo>
                    <a:pt x="3318" y="1684"/>
                  </a:lnTo>
                  <a:lnTo>
                    <a:pt x="3318" y="1683"/>
                  </a:lnTo>
                  <a:lnTo>
                    <a:pt x="3318" y="1677"/>
                  </a:lnTo>
                  <a:lnTo>
                    <a:pt x="3316" y="1677"/>
                  </a:lnTo>
                  <a:lnTo>
                    <a:pt x="3315" y="1677"/>
                  </a:lnTo>
                  <a:lnTo>
                    <a:pt x="3314" y="1677"/>
                  </a:lnTo>
                  <a:lnTo>
                    <a:pt x="3312" y="1690"/>
                  </a:lnTo>
                  <a:lnTo>
                    <a:pt x="3312" y="1688"/>
                  </a:lnTo>
                  <a:lnTo>
                    <a:pt x="3311" y="1697"/>
                  </a:lnTo>
                  <a:lnTo>
                    <a:pt x="3312" y="1690"/>
                  </a:lnTo>
                  <a:lnTo>
                    <a:pt x="3310" y="1697"/>
                  </a:lnTo>
                  <a:lnTo>
                    <a:pt x="3303" y="1697"/>
                  </a:lnTo>
                  <a:lnTo>
                    <a:pt x="3300" y="1697"/>
                  </a:lnTo>
                  <a:lnTo>
                    <a:pt x="3299" y="1697"/>
                  </a:lnTo>
                  <a:lnTo>
                    <a:pt x="3298" y="1697"/>
                  </a:lnTo>
                  <a:lnTo>
                    <a:pt x="3297" y="1697"/>
                  </a:lnTo>
                  <a:lnTo>
                    <a:pt x="3296" y="1704"/>
                  </a:lnTo>
                  <a:lnTo>
                    <a:pt x="3298" y="1699"/>
                  </a:lnTo>
                  <a:lnTo>
                    <a:pt x="3298" y="1704"/>
                  </a:lnTo>
                  <a:lnTo>
                    <a:pt x="3296" y="1710"/>
                  </a:lnTo>
                  <a:lnTo>
                    <a:pt x="3296" y="1717"/>
                  </a:lnTo>
                  <a:lnTo>
                    <a:pt x="3294" y="1717"/>
                  </a:lnTo>
                  <a:lnTo>
                    <a:pt x="3296" y="1710"/>
                  </a:lnTo>
                  <a:lnTo>
                    <a:pt x="3296" y="1704"/>
                  </a:lnTo>
                  <a:lnTo>
                    <a:pt x="3292" y="1717"/>
                  </a:lnTo>
                  <a:lnTo>
                    <a:pt x="3291" y="1717"/>
                  </a:lnTo>
                  <a:lnTo>
                    <a:pt x="3285" y="1717"/>
                  </a:lnTo>
                  <a:lnTo>
                    <a:pt x="3283" y="1717"/>
                  </a:lnTo>
                  <a:lnTo>
                    <a:pt x="3278" y="1737"/>
                  </a:lnTo>
                  <a:lnTo>
                    <a:pt x="3275" y="1737"/>
                  </a:lnTo>
                  <a:lnTo>
                    <a:pt x="3271" y="1737"/>
                  </a:lnTo>
                  <a:lnTo>
                    <a:pt x="3271" y="1797"/>
                  </a:lnTo>
                  <a:lnTo>
                    <a:pt x="3271" y="1803"/>
                  </a:lnTo>
                  <a:lnTo>
                    <a:pt x="3271" y="1804"/>
                  </a:lnTo>
                  <a:lnTo>
                    <a:pt x="3271" y="1797"/>
                  </a:lnTo>
                  <a:lnTo>
                    <a:pt x="3271" y="1737"/>
                  </a:lnTo>
                  <a:lnTo>
                    <a:pt x="3268" y="1737"/>
                  </a:lnTo>
                  <a:lnTo>
                    <a:pt x="3267" y="1737"/>
                  </a:lnTo>
                  <a:lnTo>
                    <a:pt x="3266" y="1737"/>
                  </a:lnTo>
                  <a:lnTo>
                    <a:pt x="3265" y="1737"/>
                  </a:lnTo>
                  <a:lnTo>
                    <a:pt x="3263" y="1750"/>
                  </a:lnTo>
                  <a:lnTo>
                    <a:pt x="3266" y="1740"/>
                  </a:lnTo>
                  <a:lnTo>
                    <a:pt x="3266" y="1744"/>
                  </a:lnTo>
                  <a:lnTo>
                    <a:pt x="3262" y="1757"/>
                  </a:lnTo>
                  <a:lnTo>
                    <a:pt x="3263" y="1750"/>
                  </a:lnTo>
                  <a:lnTo>
                    <a:pt x="3261" y="1757"/>
                  </a:lnTo>
                  <a:lnTo>
                    <a:pt x="3250" y="1757"/>
                  </a:lnTo>
                  <a:lnTo>
                    <a:pt x="3247" y="1757"/>
                  </a:lnTo>
                  <a:lnTo>
                    <a:pt x="3246" y="1757"/>
                  </a:lnTo>
                  <a:lnTo>
                    <a:pt x="3246" y="1760"/>
                  </a:lnTo>
                  <a:lnTo>
                    <a:pt x="3245" y="1762"/>
                  </a:lnTo>
                  <a:lnTo>
                    <a:pt x="3244" y="1777"/>
                  </a:lnTo>
                  <a:lnTo>
                    <a:pt x="3244" y="1775"/>
                  </a:lnTo>
                  <a:lnTo>
                    <a:pt x="3244" y="1777"/>
                  </a:lnTo>
                  <a:lnTo>
                    <a:pt x="3241" y="1777"/>
                  </a:lnTo>
                  <a:lnTo>
                    <a:pt x="3245" y="1762"/>
                  </a:lnTo>
                  <a:lnTo>
                    <a:pt x="3246" y="1758"/>
                  </a:lnTo>
                  <a:lnTo>
                    <a:pt x="3240" y="1777"/>
                  </a:lnTo>
                  <a:lnTo>
                    <a:pt x="3238" y="1777"/>
                  </a:lnTo>
                  <a:lnTo>
                    <a:pt x="3234" y="1777"/>
                  </a:lnTo>
                  <a:lnTo>
                    <a:pt x="3232" y="1777"/>
                  </a:lnTo>
                  <a:lnTo>
                    <a:pt x="3230" y="1777"/>
                  </a:lnTo>
                  <a:lnTo>
                    <a:pt x="3229" y="1777"/>
                  </a:lnTo>
                  <a:lnTo>
                    <a:pt x="3228" y="1797"/>
                  </a:lnTo>
                  <a:lnTo>
                    <a:pt x="3228" y="1795"/>
                  </a:lnTo>
                  <a:lnTo>
                    <a:pt x="3228" y="1797"/>
                  </a:lnTo>
                  <a:lnTo>
                    <a:pt x="3218" y="1797"/>
                  </a:lnTo>
                  <a:lnTo>
                    <a:pt x="3214" y="1797"/>
                  </a:lnTo>
                  <a:lnTo>
                    <a:pt x="3210" y="1797"/>
                  </a:lnTo>
                  <a:lnTo>
                    <a:pt x="3201" y="1817"/>
                  </a:lnTo>
                  <a:lnTo>
                    <a:pt x="3195" y="1817"/>
                  </a:lnTo>
                  <a:lnTo>
                    <a:pt x="3193" y="1817"/>
                  </a:lnTo>
                  <a:lnTo>
                    <a:pt x="3191" y="1837"/>
                  </a:lnTo>
                  <a:lnTo>
                    <a:pt x="3189" y="1837"/>
                  </a:lnTo>
                  <a:lnTo>
                    <a:pt x="3192" y="1821"/>
                  </a:lnTo>
                  <a:lnTo>
                    <a:pt x="3187" y="1837"/>
                  </a:lnTo>
                  <a:lnTo>
                    <a:pt x="3185" y="1837"/>
                  </a:lnTo>
                  <a:lnTo>
                    <a:pt x="3181" y="1837"/>
                  </a:lnTo>
                  <a:lnTo>
                    <a:pt x="3178" y="1837"/>
                  </a:lnTo>
                  <a:lnTo>
                    <a:pt x="3178" y="1841"/>
                  </a:lnTo>
                  <a:lnTo>
                    <a:pt x="3169" y="1857"/>
                  </a:lnTo>
                  <a:lnTo>
                    <a:pt x="3165" y="1857"/>
                  </a:lnTo>
                  <a:lnTo>
                    <a:pt x="3159" y="1857"/>
                  </a:lnTo>
                  <a:lnTo>
                    <a:pt x="3156" y="1857"/>
                  </a:lnTo>
                  <a:lnTo>
                    <a:pt x="3153" y="1877"/>
                  </a:lnTo>
                  <a:lnTo>
                    <a:pt x="3136" y="1877"/>
                  </a:lnTo>
                  <a:lnTo>
                    <a:pt x="3134" y="1897"/>
                  </a:lnTo>
                  <a:lnTo>
                    <a:pt x="3132" y="1897"/>
                  </a:lnTo>
                  <a:lnTo>
                    <a:pt x="3135" y="1881"/>
                  </a:lnTo>
                  <a:lnTo>
                    <a:pt x="3130" y="1897"/>
                  </a:lnTo>
                  <a:lnTo>
                    <a:pt x="3120" y="1897"/>
                  </a:lnTo>
                  <a:lnTo>
                    <a:pt x="3116" y="1917"/>
                  </a:lnTo>
                  <a:lnTo>
                    <a:pt x="3117" y="1908"/>
                  </a:lnTo>
                  <a:lnTo>
                    <a:pt x="3114" y="1917"/>
                  </a:lnTo>
                  <a:lnTo>
                    <a:pt x="3099" y="1917"/>
                  </a:lnTo>
                  <a:lnTo>
                    <a:pt x="3096" y="1930"/>
                  </a:lnTo>
                  <a:lnTo>
                    <a:pt x="3096" y="1937"/>
                  </a:lnTo>
                  <a:lnTo>
                    <a:pt x="3095" y="1937"/>
                  </a:lnTo>
                  <a:lnTo>
                    <a:pt x="3096" y="1930"/>
                  </a:lnTo>
                  <a:lnTo>
                    <a:pt x="3097" y="1924"/>
                  </a:lnTo>
                  <a:lnTo>
                    <a:pt x="3093" y="1937"/>
                  </a:lnTo>
                  <a:lnTo>
                    <a:pt x="3079" y="1937"/>
                  </a:lnTo>
                  <a:lnTo>
                    <a:pt x="3071" y="1957"/>
                  </a:lnTo>
                  <a:lnTo>
                    <a:pt x="3058" y="1957"/>
                  </a:lnTo>
                  <a:lnTo>
                    <a:pt x="3054" y="1977"/>
                  </a:lnTo>
                  <a:lnTo>
                    <a:pt x="3046" y="1977"/>
                  </a:lnTo>
                  <a:lnTo>
                    <a:pt x="3046" y="2037"/>
                  </a:lnTo>
                  <a:lnTo>
                    <a:pt x="3040" y="2044"/>
                  </a:lnTo>
                  <a:lnTo>
                    <a:pt x="3041" y="2037"/>
                  </a:lnTo>
                  <a:lnTo>
                    <a:pt x="3046" y="2037"/>
                  </a:lnTo>
                  <a:lnTo>
                    <a:pt x="3046" y="1977"/>
                  </a:lnTo>
                  <a:lnTo>
                    <a:pt x="3039" y="1977"/>
                  </a:lnTo>
                  <a:lnTo>
                    <a:pt x="3038" y="1981"/>
                  </a:lnTo>
                  <a:lnTo>
                    <a:pt x="3036" y="1997"/>
                  </a:lnTo>
                  <a:lnTo>
                    <a:pt x="3034" y="1997"/>
                  </a:lnTo>
                  <a:lnTo>
                    <a:pt x="3038" y="1981"/>
                  </a:lnTo>
                  <a:lnTo>
                    <a:pt x="3038" y="1977"/>
                  </a:lnTo>
                  <a:lnTo>
                    <a:pt x="3031" y="1997"/>
                  </a:lnTo>
                  <a:lnTo>
                    <a:pt x="3030" y="1997"/>
                  </a:lnTo>
                  <a:lnTo>
                    <a:pt x="3018" y="1997"/>
                  </a:lnTo>
                  <a:lnTo>
                    <a:pt x="3014" y="2017"/>
                  </a:lnTo>
                  <a:lnTo>
                    <a:pt x="3018" y="2012"/>
                  </a:lnTo>
                  <a:lnTo>
                    <a:pt x="3018" y="2017"/>
                  </a:lnTo>
                  <a:lnTo>
                    <a:pt x="3014" y="2017"/>
                  </a:lnTo>
                  <a:lnTo>
                    <a:pt x="3001" y="2017"/>
                  </a:lnTo>
                  <a:lnTo>
                    <a:pt x="2997" y="2037"/>
                  </a:lnTo>
                  <a:lnTo>
                    <a:pt x="2979" y="2037"/>
                  </a:lnTo>
                  <a:lnTo>
                    <a:pt x="2977" y="2057"/>
                  </a:lnTo>
                  <a:lnTo>
                    <a:pt x="2960" y="2057"/>
                  </a:lnTo>
                  <a:lnTo>
                    <a:pt x="2956" y="2077"/>
                  </a:lnTo>
                  <a:lnTo>
                    <a:pt x="2948" y="2077"/>
                  </a:lnTo>
                  <a:lnTo>
                    <a:pt x="2941" y="2077"/>
                  </a:lnTo>
                  <a:lnTo>
                    <a:pt x="2940" y="2077"/>
                  </a:lnTo>
                  <a:lnTo>
                    <a:pt x="2936" y="2097"/>
                  </a:lnTo>
                  <a:lnTo>
                    <a:pt x="2919" y="2097"/>
                  </a:lnTo>
                  <a:lnTo>
                    <a:pt x="2916" y="2117"/>
                  </a:lnTo>
                  <a:lnTo>
                    <a:pt x="2899" y="2117"/>
                  </a:lnTo>
                  <a:lnTo>
                    <a:pt x="2898" y="2137"/>
                  </a:lnTo>
                  <a:lnTo>
                    <a:pt x="2887" y="2137"/>
                  </a:lnTo>
                  <a:lnTo>
                    <a:pt x="2883" y="2137"/>
                  </a:lnTo>
                  <a:lnTo>
                    <a:pt x="2863" y="2157"/>
                  </a:lnTo>
                  <a:lnTo>
                    <a:pt x="2862" y="2165"/>
                  </a:lnTo>
                  <a:lnTo>
                    <a:pt x="2858" y="2177"/>
                  </a:lnTo>
                  <a:lnTo>
                    <a:pt x="2850" y="2177"/>
                  </a:lnTo>
                  <a:lnTo>
                    <a:pt x="2844" y="2177"/>
                  </a:lnTo>
                  <a:lnTo>
                    <a:pt x="2842" y="2177"/>
                  </a:lnTo>
                  <a:lnTo>
                    <a:pt x="2834" y="2197"/>
                  </a:lnTo>
                  <a:lnTo>
                    <a:pt x="2826" y="2197"/>
                  </a:lnTo>
                  <a:lnTo>
                    <a:pt x="2823" y="2197"/>
                  </a:lnTo>
                  <a:lnTo>
                    <a:pt x="2822" y="2197"/>
                  </a:lnTo>
                  <a:lnTo>
                    <a:pt x="2820" y="2217"/>
                  </a:lnTo>
                  <a:lnTo>
                    <a:pt x="2822" y="2209"/>
                  </a:lnTo>
                  <a:lnTo>
                    <a:pt x="2822" y="2217"/>
                  </a:lnTo>
                  <a:lnTo>
                    <a:pt x="2797" y="2237"/>
                  </a:lnTo>
                  <a:lnTo>
                    <a:pt x="2793" y="2237"/>
                  </a:lnTo>
                  <a:lnTo>
                    <a:pt x="2787" y="2237"/>
                  </a:lnTo>
                  <a:lnTo>
                    <a:pt x="2785" y="2237"/>
                  </a:lnTo>
                  <a:lnTo>
                    <a:pt x="2783" y="2257"/>
                  </a:lnTo>
                  <a:lnTo>
                    <a:pt x="2781" y="2257"/>
                  </a:lnTo>
                  <a:lnTo>
                    <a:pt x="2784" y="2241"/>
                  </a:lnTo>
                  <a:lnTo>
                    <a:pt x="2779" y="2257"/>
                  </a:lnTo>
                  <a:lnTo>
                    <a:pt x="2777" y="2257"/>
                  </a:lnTo>
                  <a:lnTo>
                    <a:pt x="2773" y="2257"/>
                  </a:lnTo>
                  <a:lnTo>
                    <a:pt x="2770" y="2257"/>
                  </a:lnTo>
                  <a:lnTo>
                    <a:pt x="2770" y="2263"/>
                  </a:lnTo>
                  <a:lnTo>
                    <a:pt x="2766" y="2273"/>
                  </a:lnTo>
                  <a:lnTo>
                    <a:pt x="2766" y="2277"/>
                  </a:lnTo>
                  <a:lnTo>
                    <a:pt x="2765" y="2277"/>
                  </a:lnTo>
                  <a:lnTo>
                    <a:pt x="2766" y="2273"/>
                  </a:lnTo>
                  <a:lnTo>
                    <a:pt x="2767" y="2264"/>
                  </a:lnTo>
                  <a:lnTo>
                    <a:pt x="2763" y="2277"/>
                  </a:lnTo>
                  <a:lnTo>
                    <a:pt x="2748" y="2277"/>
                  </a:lnTo>
                  <a:lnTo>
                    <a:pt x="2744" y="2297"/>
                  </a:lnTo>
                  <a:lnTo>
                    <a:pt x="2737" y="2297"/>
                  </a:lnTo>
                  <a:lnTo>
                    <a:pt x="2736" y="2297"/>
                  </a:lnTo>
                  <a:lnTo>
                    <a:pt x="2733" y="2297"/>
                  </a:lnTo>
                  <a:lnTo>
                    <a:pt x="2732" y="2297"/>
                  </a:lnTo>
                  <a:lnTo>
                    <a:pt x="2732" y="2301"/>
                  </a:lnTo>
                  <a:lnTo>
                    <a:pt x="2731" y="2303"/>
                  </a:lnTo>
                  <a:lnTo>
                    <a:pt x="2730" y="2317"/>
                  </a:lnTo>
                  <a:lnTo>
                    <a:pt x="2730" y="2315"/>
                  </a:lnTo>
                  <a:lnTo>
                    <a:pt x="2730" y="2317"/>
                  </a:lnTo>
                  <a:lnTo>
                    <a:pt x="2728" y="2317"/>
                  </a:lnTo>
                  <a:lnTo>
                    <a:pt x="2727" y="2317"/>
                  </a:lnTo>
                  <a:lnTo>
                    <a:pt x="2732" y="2301"/>
                  </a:lnTo>
                  <a:lnTo>
                    <a:pt x="2732" y="2297"/>
                  </a:lnTo>
                  <a:lnTo>
                    <a:pt x="2725" y="2317"/>
                  </a:lnTo>
                  <a:lnTo>
                    <a:pt x="2724" y="2317"/>
                  </a:lnTo>
                  <a:lnTo>
                    <a:pt x="2722" y="2317"/>
                  </a:lnTo>
                  <a:lnTo>
                    <a:pt x="2722" y="2377"/>
                  </a:lnTo>
                  <a:lnTo>
                    <a:pt x="2722" y="2393"/>
                  </a:lnTo>
                  <a:lnTo>
                    <a:pt x="2721" y="2393"/>
                  </a:lnTo>
                  <a:lnTo>
                    <a:pt x="2722" y="2377"/>
                  </a:lnTo>
                  <a:lnTo>
                    <a:pt x="2722" y="2317"/>
                  </a:lnTo>
                  <a:lnTo>
                    <a:pt x="2720" y="2317"/>
                  </a:lnTo>
                  <a:lnTo>
                    <a:pt x="2718" y="2317"/>
                  </a:lnTo>
                  <a:lnTo>
                    <a:pt x="2718" y="2320"/>
                  </a:lnTo>
                  <a:lnTo>
                    <a:pt x="2707" y="2337"/>
                  </a:lnTo>
                  <a:lnTo>
                    <a:pt x="2703" y="2337"/>
                  </a:lnTo>
                  <a:lnTo>
                    <a:pt x="2701" y="2337"/>
                  </a:lnTo>
                  <a:lnTo>
                    <a:pt x="2701" y="2344"/>
                  </a:lnTo>
                  <a:lnTo>
                    <a:pt x="2701" y="2357"/>
                  </a:lnTo>
                  <a:lnTo>
                    <a:pt x="2701" y="2345"/>
                  </a:lnTo>
                  <a:lnTo>
                    <a:pt x="2701" y="2344"/>
                  </a:lnTo>
                  <a:lnTo>
                    <a:pt x="2701" y="2337"/>
                  </a:lnTo>
                  <a:lnTo>
                    <a:pt x="2700" y="2337"/>
                  </a:lnTo>
                  <a:lnTo>
                    <a:pt x="2699" y="2337"/>
                  </a:lnTo>
                  <a:lnTo>
                    <a:pt x="2699" y="2341"/>
                  </a:lnTo>
                  <a:lnTo>
                    <a:pt x="2698" y="2344"/>
                  </a:lnTo>
                  <a:lnTo>
                    <a:pt x="2697" y="2357"/>
                  </a:lnTo>
                  <a:lnTo>
                    <a:pt x="2697" y="2355"/>
                  </a:lnTo>
                  <a:lnTo>
                    <a:pt x="2697" y="2357"/>
                  </a:lnTo>
                  <a:lnTo>
                    <a:pt x="2694" y="2357"/>
                  </a:lnTo>
                  <a:lnTo>
                    <a:pt x="2698" y="2344"/>
                  </a:lnTo>
                  <a:lnTo>
                    <a:pt x="2698" y="2339"/>
                  </a:lnTo>
                  <a:lnTo>
                    <a:pt x="2692" y="2357"/>
                  </a:lnTo>
                  <a:lnTo>
                    <a:pt x="2691" y="2357"/>
                  </a:lnTo>
                  <a:lnTo>
                    <a:pt x="2691" y="2417"/>
                  </a:lnTo>
                  <a:lnTo>
                    <a:pt x="2691" y="2423"/>
                  </a:lnTo>
                  <a:lnTo>
                    <a:pt x="2691" y="2417"/>
                  </a:lnTo>
                  <a:lnTo>
                    <a:pt x="2691" y="2357"/>
                  </a:lnTo>
                  <a:lnTo>
                    <a:pt x="2687" y="2357"/>
                  </a:lnTo>
                  <a:lnTo>
                    <a:pt x="2685" y="2357"/>
                  </a:lnTo>
                  <a:lnTo>
                    <a:pt x="2685" y="2364"/>
                  </a:lnTo>
                  <a:lnTo>
                    <a:pt x="2685" y="2357"/>
                  </a:lnTo>
                  <a:lnTo>
                    <a:pt x="2683" y="2357"/>
                  </a:lnTo>
                  <a:lnTo>
                    <a:pt x="2682" y="2357"/>
                  </a:lnTo>
                  <a:lnTo>
                    <a:pt x="2681" y="2357"/>
                  </a:lnTo>
                  <a:lnTo>
                    <a:pt x="2680" y="2367"/>
                  </a:lnTo>
                  <a:lnTo>
                    <a:pt x="2682" y="2361"/>
                  </a:lnTo>
                  <a:lnTo>
                    <a:pt x="2680" y="2377"/>
                  </a:lnTo>
                  <a:lnTo>
                    <a:pt x="2681" y="2374"/>
                  </a:lnTo>
                  <a:lnTo>
                    <a:pt x="2681" y="2377"/>
                  </a:lnTo>
                  <a:lnTo>
                    <a:pt x="2680" y="2377"/>
                  </a:lnTo>
                  <a:lnTo>
                    <a:pt x="2678" y="2377"/>
                  </a:lnTo>
                  <a:lnTo>
                    <a:pt x="2680" y="2367"/>
                  </a:lnTo>
                  <a:lnTo>
                    <a:pt x="2677" y="2377"/>
                  </a:lnTo>
                  <a:lnTo>
                    <a:pt x="2675" y="2377"/>
                  </a:lnTo>
                  <a:lnTo>
                    <a:pt x="2671" y="2377"/>
                  </a:lnTo>
                  <a:lnTo>
                    <a:pt x="2668" y="2377"/>
                  </a:lnTo>
                  <a:lnTo>
                    <a:pt x="2666" y="2377"/>
                  </a:lnTo>
                  <a:lnTo>
                    <a:pt x="2665" y="2393"/>
                  </a:lnTo>
                  <a:lnTo>
                    <a:pt x="2665" y="2397"/>
                  </a:lnTo>
                  <a:lnTo>
                    <a:pt x="2665" y="2396"/>
                  </a:lnTo>
                  <a:lnTo>
                    <a:pt x="2665" y="2397"/>
                  </a:lnTo>
                  <a:lnTo>
                    <a:pt x="2658" y="2397"/>
                  </a:lnTo>
                  <a:lnTo>
                    <a:pt x="2654" y="2397"/>
                  </a:lnTo>
                  <a:lnTo>
                    <a:pt x="2652" y="2397"/>
                  </a:lnTo>
                  <a:lnTo>
                    <a:pt x="2652" y="2404"/>
                  </a:lnTo>
                  <a:lnTo>
                    <a:pt x="2651" y="2405"/>
                  </a:lnTo>
                  <a:lnTo>
                    <a:pt x="2652" y="2397"/>
                  </a:lnTo>
                  <a:lnTo>
                    <a:pt x="2651" y="2397"/>
                  </a:lnTo>
                  <a:lnTo>
                    <a:pt x="2649" y="2397"/>
                  </a:lnTo>
                  <a:lnTo>
                    <a:pt x="2647" y="2417"/>
                  </a:lnTo>
                  <a:lnTo>
                    <a:pt x="2649" y="2412"/>
                  </a:lnTo>
                  <a:lnTo>
                    <a:pt x="2648" y="2417"/>
                  </a:lnTo>
                  <a:lnTo>
                    <a:pt x="2647" y="2417"/>
                  </a:lnTo>
                  <a:lnTo>
                    <a:pt x="2646" y="2417"/>
                  </a:lnTo>
                  <a:lnTo>
                    <a:pt x="2640" y="2417"/>
                  </a:lnTo>
                  <a:lnTo>
                    <a:pt x="2638" y="2417"/>
                  </a:lnTo>
                  <a:lnTo>
                    <a:pt x="2637" y="2417"/>
                  </a:lnTo>
                  <a:lnTo>
                    <a:pt x="2636" y="2417"/>
                  </a:lnTo>
                  <a:lnTo>
                    <a:pt x="2635" y="2417"/>
                  </a:lnTo>
                  <a:lnTo>
                    <a:pt x="2633" y="2431"/>
                  </a:lnTo>
                  <a:lnTo>
                    <a:pt x="2634" y="2430"/>
                  </a:lnTo>
                  <a:lnTo>
                    <a:pt x="2633" y="2437"/>
                  </a:lnTo>
                  <a:lnTo>
                    <a:pt x="2633" y="2431"/>
                  </a:lnTo>
                  <a:lnTo>
                    <a:pt x="2632" y="2437"/>
                  </a:lnTo>
                  <a:lnTo>
                    <a:pt x="2628" y="2437"/>
                  </a:lnTo>
                  <a:lnTo>
                    <a:pt x="2624" y="2437"/>
                  </a:lnTo>
                  <a:lnTo>
                    <a:pt x="2623" y="2437"/>
                  </a:lnTo>
                  <a:lnTo>
                    <a:pt x="2622" y="2437"/>
                  </a:lnTo>
                  <a:lnTo>
                    <a:pt x="2621" y="2450"/>
                  </a:lnTo>
                  <a:lnTo>
                    <a:pt x="2620" y="2457"/>
                  </a:lnTo>
                  <a:lnTo>
                    <a:pt x="2620" y="2453"/>
                  </a:lnTo>
                  <a:lnTo>
                    <a:pt x="2620" y="2457"/>
                  </a:lnTo>
                  <a:lnTo>
                    <a:pt x="2620" y="2442"/>
                  </a:lnTo>
                  <a:lnTo>
                    <a:pt x="2616" y="2457"/>
                  </a:lnTo>
                  <a:lnTo>
                    <a:pt x="2609" y="2457"/>
                  </a:lnTo>
                  <a:lnTo>
                    <a:pt x="2608" y="2457"/>
                  </a:lnTo>
                  <a:lnTo>
                    <a:pt x="2606" y="2457"/>
                  </a:lnTo>
                  <a:lnTo>
                    <a:pt x="2604" y="2472"/>
                  </a:lnTo>
                  <a:lnTo>
                    <a:pt x="2607" y="2463"/>
                  </a:lnTo>
                  <a:lnTo>
                    <a:pt x="2604" y="2477"/>
                  </a:lnTo>
                  <a:lnTo>
                    <a:pt x="2603" y="2477"/>
                  </a:lnTo>
                  <a:lnTo>
                    <a:pt x="2604" y="2472"/>
                  </a:lnTo>
                  <a:lnTo>
                    <a:pt x="2602" y="2477"/>
                  </a:lnTo>
                  <a:lnTo>
                    <a:pt x="2599" y="2477"/>
                  </a:lnTo>
                  <a:lnTo>
                    <a:pt x="2595" y="2477"/>
                  </a:lnTo>
                  <a:lnTo>
                    <a:pt x="2595" y="2478"/>
                  </a:lnTo>
                  <a:lnTo>
                    <a:pt x="2595" y="2497"/>
                  </a:lnTo>
                  <a:lnTo>
                    <a:pt x="2595" y="2479"/>
                  </a:lnTo>
                  <a:lnTo>
                    <a:pt x="2595" y="2478"/>
                  </a:lnTo>
                  <a:lnTo>
                    <a:pt x="2595" y="2477"/>
                  </a:lnTo>
                  <a:lnTo>
                    <a:pt x="2593" y="2477"/>
                  </a:lnTo>
                  <a:lnTo>
                    <a:pt x="2592" y="2477"/>
                  </a:lnTo>
                  <a:lnTo>
                    <a:pt x="2592" y="2481"/>
                  </a:lnTo>
                  <a:lnTo>
                    <a:pt x="2588" y="2497"/>
                  </a:lnTo>
                  <a:lnTo>
                    <a:pt x="2587" y="2497"/>
                  </a:lnTo>
                  <a:lnTo>
                    <a:pt x="2583" y="2497"/>
                  </a:lnTo>
                  <a:lnTo>
                    <a:pt x="2581" y="2497"/>
                  </a:lnTo>
                  <a:lnTo>
                    <a:pt x="2580" y="2497"/>
                  </a:lnTo>
                  <a:lnTo>
                    <a:pt x="2580" y="2501"/>
                  </a:lnTo>
                  <a:lnTo>
                    <a:pt x="2579" y="2505"/>
                  </a:lnTo>
                  <a:lnTo>
                    <a:pt x="2578" y="2517"/>
                  </a:lnTo>
                  <a:lnTo>
                    <a:pt x="2576" y="2517"/>
                  </a:lnTo>
                  <a:lnTo>
                    <a:pt x="2579" y="2505"/>
                  </a:lnTo>
                  <a:lnTo>
                    <a:pt x="2579" y="2497"/>
                  </a:lnTo>
                  <a:lnTo>
                    <a:pt x="2575" y="2517"/>
                  </a:lnTo>
                  <a:lnTo>
                    <a:pt x="2571" y="2517"/>
                  </a:lnTo>
                  <a:lnTo>
                    <a:pt x="2569" y="2517"/>
                  </a:lnTo>
                  <a:lnTo>
                    <a:pt x="2567" y="2517"/>
                  </a:lnTo>
                  <a:lnTo>
                    <a:pt x="2566" y="2517"/>
                  </a:lnTo>
                  <a:lnTo>
                    <a:pt x="2566" y="2520"/>
                  </a:lnTo>
                  <a:lnTo>
                    <a:pt x="2566" y="2526"/>
                  </a:lnTo>
                  <a:lnTo>
                    <a:pt x="2564" y="2535"/>
                  </a:lnTo>
                  <a:lnTo>
                    <a:pt x="2564" y="2537"/>
                  </a:lnTo>
                  <a:lnTo>
                    <a:pt x="2564" y="2535"/>
                  </a:lnTo>
                  <a:lnTo>
                    <a:pt x="2565" y="2527"/>
                  </a:lnTo>
                  <a:lnTo>
                    <a:pt x="2563" y="2537"/>
                  </a:lnTo>
                  <a:lnTo>
                    <a:pt x="2557" y="2537"/>
                  </a:lnTo>
                  <a:lnTo>
                    <a:pt x="2555" y="2537"/>
                  </a:lnTo>
                  <a:lnTo>
                    <a:pt x="2554" y="2537"/>
                  </a:lnTo>
                  <a:lnTo>
                    <a:pt x="2552" y="2537"/>
                  </a:lnTo>
                  <a:lnTo>
                    <a:pt x="2550" y="2557"/>
                  </a:lnTo>
                  <a:lnTo>
                    <a:pt x="2554" y="2539"/>
                  </a:lnTo>
                  <a:lnTo>
                    <a:pt x="2554" y="2543"/>
                  </a:lnTo>
                  <a:lnTo>
                    <a:pt x="2551" y="2557"/>
                  </a:lnTo>
                  <a:lnTo>
                    <a:pt x="2550" y="2557"/>
                  </a:lnTo>
                  <a:lnTo>
                    <a:pt x="2546" y="2557"/>
                  </a:lnTo>
                  <a:lnTo>
                    <a:pt x="2542" y="2557"/>
                  </a:lnTo>
                  <a:lnTo>
                    <a:pt x="2541" y="2557"/>
                  </a:lnTo>
                  <a:lnTo>
                    <a:pt x="2540" y="2557"/>
                  </a:lnTo>
                  <a:lnTo>
                    <a:pt x="2539" y="2557"/>
                  </a:lnTo>
                  <a:lnTo>
                    <a:pt x="2538" y="2567"/>
                  </a:lnTo>
                  <a:lnTo>
                    <a:pt x="2537" y="2577"/>
                  </a:lnTo>
                  <a:lnTo>
                    <a:pt x="2533" y="2577"/>
                  </a:lnTo>
                  <a:lnTo>
                    <a:pt x="2533" y="2657"/>
                  </a:lnTo>
                  <a:lnTo>
                    <a:pt x="2532" y="2667"/>
                  </a:lnTo>
                  <a:lnTo>
                    <a:pt x="2533" y="2657"/>
                  </a:lnTo>
                  <a:lnTo>
                    <a:pt x="2533" y="2577"/>
                  </a:lnTo>
                  <a:lnTo>
                    <a:pt x="2530" y="2577"/>
                  </a:lnTo>
                  <a:lnTo>
                    <a:pt x="2529" y="2577"/>
                  </a:lnTo>
                  <a:lnTo>
                    <a:pt x="2527" y="2577"/>
                  </a:lnTo>
                  <a:lnTo>
                    <a:pt x="2526" y="2583"/>
                  </a:lnTo>
                  <a:lnTo>
                    <a:pt x="2525" y="2597"/>
                  </a:lnTo>
                  <a:lnTo>
                    <a:pt x="2521" y="2597"/>
                  </a:lnTo>
                  <a:lnTo>
                    <a:pt x="2518" y="2597"/>
                  </a:lnTo>
                  <a:lnTo>
                    <a:pt x="2517" y="2597"/>
                  </a:lnTo>
                  <a:lnTo>
                    <a:pt x="2516" y="2597"/>
                  </a:lnTo>
                  <a:lnTo>
                    <a:pt x="2515" y="2597"/>
                  </a:lnTo>
                  <a:lnTo>
                    <a:pt x="2514" y="2603"/>
                  </a:lnTo>
                  <a:lnTo>
                    <a:pt x="2513" y="2617"/>
                  </a:lnTo>
                  <a:lnTo>
                    <a:pt x="2514" y="2608"/>
                  </a:lnTo>
                  <a:lnTo>
                    <a:pt x="2514" y="2617"/>
                  </a:lnTo>
                  <a:lnTo>
                    <a:pt x="2515" y="2606"/>
                  </a:lnTo>
                  <a:lnTo>
                    <a:pt x="2515" y="2617"/>
                  </a:lnTo>
                  <a:lnTo>
                    <a:pt x="2514" y="2617"/>
                  </a:lnTo>
                  <a:lnTo>
                    <a:pt x="2513" y="2617"/>
                  </a:lnTo>
                  <a:lnTo>
                    <a:pt x="2508" y="2617"/>
                  </a:lnTo>
                  <a:lnTo>
                    <a:pt x="2505" y="2617"/>
                  </a:lnTo>
                  <a:lnTo>
                    <a:pt x="2504" y="2617"/>
                  </a:lnTo>
                  <a:lnTo>
                    <a:pt x="2502" y="2637"/>
                  </a:lnTo>
                  <a:lnTo>
                    <a:pt x="2501" y="2637"/>
                  </a:lnTo>
                  <a:lnTo>
                    <a:pt x="2503" y="2617"/>
                  </a:lnTo>
                  <a:lnTo>
                    <a:pt x="2500" y="2637"/>
                  </a:lnTo>
                  <a:lnTo>
                    <a:pt x="2500" y="2717"/>
                  </a:lnTo>
                  <a:lnTo>
                    <a:pt x="2499" y="2725"/>
                  </a:lnTo>
                  <a:lnTo>
                    <a:pt x="2500" y="2717"/>
                  </a:lnTo>
                  <a:lnTo>
                    <a:pt x="2500" y="2637"/>
                  </a:lnTo>
                  <a:lnTo>
                    <a:pt x="2496" y="2637"/>
                  </a:lnTo>
                  <a:lnTo>
                    <a:pt x="2494" y="2637"/>
                  </a:lnTo>
                  <a:lnTo>
                    <a:pt x="2493" y="2637"/>
                  </a:lnTo>
                  <a:lnTo>
                    <a:pt x="2493" y="2643"/>
                  </a:lnTo>
                  <a:lnTo>
                    <a:pt x="2490" y="2657"/>
                  </a:lnTo>
                  <a:lnTo>
                    <a:pt x="2483" y="2657"/>
                  </a:lnTo>
                  <a:lnTo>
                    <a:pt x="2482" y="2657"/>
                  </a:lnTo>
                  <a:lnTo>
                    <a:pt x="2481" y="2657"/>
                  </a:lnTo>
                  <a:lnTo>
                    <a:pt x="2479" y="2677"/>
                  </a:lnTo>
                  <a:lnTo>
                    <a:pt x="2475" y="2677"/>
                  </a:lnTo>
                  <a:lnTo>
                    <a:pt x="2473" y="2677"/>
                  </a:lnTo>
                  <a:lnTo>
                    <a:pt x="2471" y="2677"/>
                  </a:lnTo>
                  <a:lnTo>
                    <a:pt x="2469" y="2697"/>
                  </a:lnTo>
                  <a:lnTo>
                    <a:pt x="2471" y="2677"/>
                  </a:lnTo>
                  <a:lnTo>
                    <a:pt x="2467" y="2697"/>
                  </a:lnTo>
                  <a:lnTo>
                    <a:pt x="2462" y="2697"/>
                  </a:lnTo>
                  <a:lnTo>
                    <a:pt x="2459" y="2717"/>
                  </a:lnTo>
                  <a:lnTo>
                    <a:pt x="2454" y="2717"/>
                  </a:lnTo>
                  <a:lnTo>
                    <a:pt x="2452" y="2717"/>
                  </a:lnTo>
                  <a:lnTo>
                    <a:pt x="2452" y="2721"/>
                  </a:lnTo>
                  <a:lnTo>
                    <a:pt x="2448" y="2737"/>
                  </a:lnTo>
                  <a:lnTo>
                    <a:pt x="2450" y="2721"/>
                  </a:lnTo>
                  <a:lnTo>
                    <a:pt x="2448" y="2737"/>
                  </a:lnTo>
                  <a:lnTo>
                    <a:pt x="2442" y="2737"/>
                  </a:lnTo>
                  <a:lnTo>
                    <a:pt x="2440" y="2737"/>
                  </a:lnTo>
                  <a:lnTo>
                    <a:pt x="2440" y="2747"/>
                  </a:lnTo>
                  <a:lnTo>
                    <a:pt x="2438" y="2757"/>
                  </a:lnTo>
                  <a:lnTo>
                    <a:pt x="2436" y="2757"/>
                  </a:lnTo>
                  <a:lnTo>
                    <a:pt x="2436" y="2857"/>
                  </a:lnTo>
                  <a:lnTo>
                    <a:pt x="2436" y="2861"/>
                  </a:lnTo>
                  <a:lnTo>
                    <a:pt x="2436" y="2862"/>
                  </a:lnTo>
                  <a:lnTo>
                    <a:pt x="2436" y="2857"/>
                  </a:lnTo>
                  <a:lnTo>
                    <a:pt x="2436" y="2757"/>
                  </a:lnTo>
                  <a:lnTo>
                    <a:pt x="2433" y="2757"/>
                  </a:lnTo>
                  <a:lnTo>
                    <a:pt x="2432" y="2757"/>
                  </a:lnTo>
                  <a:lnTo>
                    <a:pt x="2431" y="2777"/>
                  </a:lnTo>
                  <a:lnTo>
                    <a:pt x="2431" y="2758"/>
                  </a:lnTo>
                  <a:lnTo>
                    <a:pt x="2428" y="2777"/>
                  </a:lnTo>
                  <a:lnTo>
                    <a:pt x="2426" y="2777"/>
                  </a:lnTo>
                  <a:lnTo>
                    <a:pt x="2425" y="2777"/>
                  </a:lnTo>
                  <a:lnTo>
                    <a:pt x="2424" y="2777"/>
                  </a:lnTo>
                  <a:lnTo>
                    <a:pt x="2424" y="2784"/>
                  </a:lnTo>
                  <a:lnTo>
                    <a:pt x="2420" y="2797"/>
                  </a:lnTo>
                  <a:lnTo>
                    <a:pt x="2413" y="2797"/>
                  </a:lnTo>
                  <a:lnTo>
                    <a:pt x="2413" y="2817"/>
                  </a:lnTo>
                  <a:lnTo>
                    <a:pt x="2412" y="2817"/>
                  </a:lnTo>
                  <a:lnTo>
                    <a:pt x="2413" y="2798"/>
                  </a:lnTo>
                  <a:lnTo>
                    <a:pt x="2410" y="2817"/>
                  </a:lnTo>
                  <a:lnTo>
                    <a:pt x="2408" y="2817"/>
                  </a:lnTo>
                  <a:lnTo>
                    <a:pt x="2406" y="2817"/>
                  </a:lnTo>
                  <a:lnTo>
                    <a:pt x="2404" y="2817"/>
                  </a:lnTo>
                  <a:lnTo>
                    <a:pt x="2404" y="2827"/>
                  </a:lnTo>
                  <a:lnTo>
                    <a:pt x="2403" y="2837"/>
                  </a:lnTo>
                  <a:lnTo>
                    <a:pt x="2404" y="2823"/>
                  </a:lnTo>
                  <a:lnTo>
                    <a:pt x="2403" y="2837"/>
                  </a:lnTo>
                  <a:lnTo>
                    <a:pt x="2400" y="2837"/>
                  </a:lnTo>
                  <a:lnTo>
                    <a:pt x="2398" y="2837"/>
                  </a:lnTo>
                  <a:lnTo>
                    <a:pt x="2397" y="2837"/>
                  </a:lnTo>
                  <a:lnTo>
                    <a:pt x="2396" y="2837"/>
                  </a:lnTo>
                  <a:lnTo>
                    <a:pt x="2395" y="2837"/>
                  </a:lnTo>
                  <a:lnTo>
                    <a:pt x="2394" y="2848"/>
                  </a:lnTo>
                  <a:lnTo>
                    <a:pt x="2396" y="2838"/>
                  </a:lnTo>
                  <a:lnTo>
                    <a:pt x="2395" y="2855"/>
                  </a:lnTo>
                  <a:lnTo>
                    <a:pt x="2395" y="2853"/>
                  </a:lnTo>
                  <a:lnTo>
                    <a:pt x="2395" y="2857"/>
                  </a:lnTo>
                  <a:lnTo>
                    <a:pt x="2395" y="2855"/>
                  </a:lnTo>
                  <a:lnTo>
                    <a:pt x="2395" y="2857"/>
                  </a:lnTo>
                  <a:lnTo>
                    <a:pt x="2393" y="2857"/>
                  </a:lnTo>
                  <a:lnTo>
                    <a:pt x="2394" y="2848"/>
                  </a:lnTo>
                  <a:lnTo>
                    <a:pt x="2392" y="2857"/>
                  </a:lnTo>
                  <a:lnTo>
                    <a:pt x="2389" y="2857"/>
                  </a:lnTo>
                  <a:lnTo>
                    <a:pt x="2388" y="2857"/>
                  </a:lnTo>
                  <a:lnTo>
                    <a:pt x="2387" y="2857"/>
                  </a:lnTo>
                  <a:lnTo>
                    <a:pt x="2387" y="2872"/>
                  </a:lnTo>
                  <a:lnTo>
                    <a:pt x="2386" y="2877"/>
                  </a:lnTo>
                  <a:lnTo>
                    <a:pt x="2384" y="2877"/>
                  </a:lnTo>
                  <a:lnTo>
                    <a:pt x="2383" y="2877"/>
                  </a:lnTo>
                  <a:lnTo>
                    <a:pt x="2383" y="3008"/>
                  </a:lnTo>
                  <a:lnTo>
                    <a:pt x="2383" y="3012"/>
                  </a:lnTo>
                  <a:lnTo>
                    <a:pt x="2383" y="3013"/>
                  </a:lnTo>
                  <a:lnTo>
                    <a:pt x="2383" y="3008"/>
                  </a:lnTo>
                  <a:lnTo>
                    <a:pt x="2383" y="2877"/>
                  </a:lnTo>
                  <a:lnTo>
                    <a:pt x="2382" y="2877"/>
                  </a:lnTo>
                  <a:lnTo>
                    <a:pt x="2380" y="2877"/>
                  </a:lnTo>
                  <a:lnTo>
                    <a:pt x="2379" y="2877"/>
                  </a:lnTo>
                  <a:lnTo>
                    <a:pt x="2379" y="2883"/>
                  </a:lnTo>
                  <a:lnTo>
                    <a:pt x="2378" y="2897"/>
                  </a:lnTo>
                  <a:lnTo>
                    <a:pt x="2376" y="2897"/>
                  </a:lnTo>
                  <a:lnTo>
                    <a:pt x="2374" y="2897"/>
                  </a:lnTo>
                  <a:lnTo>
                    <a:pt x="2373" y="2897"/>
                  </a:lnTo>
                  <a:lnTo>
                    <a:pt x="2372" y="2903"/>
                  </a:lnTo>
                  <a:lnTo>
                    <a:pt x="2373" y="2900"/>
                  </a:lnTo>
                  <a:lnTo>
                    <a:pt x="2373" y="2905"/>
                  </a:lnTo>
                  <a:lnTo>
                    <a:pt x="2372" y="2913"/>
                  </a:lnTo>
                  <a:lnTo>
                    <a:pt x="2371" y="2917"/>
                  </a:lnTo>
                  <a:lnTo>
                    <a:pt x="2372" y="2913"/>
                  </a:lnTo>
                  <a:lnTo>
                    <a:pt x="2372" y="2903"/>
                  </a:lnTo>
                  <a:lnTo>
                    <a:pt x="2371" y="2917"/>
                  </a:lnTo>
                  <a:lnTo>
                    <a:pt x="2367" y="2917"/>
                  </a:lnTo>
                  <a:lnTo>
                    <a:pt x="2365" y="2917"/>
                  </a:lnTo>
                  <a:lnTo>
                    <a:pt x="2365" y="2923"/>
                  </a:lnTo>
                  <a:lnTo>
                    <a:pt x="2365" y="2921"/>
                  </a:lnTo>
                  <a:lnTo>
                    <a:pt x="2365" y="2937"/>
                  </a:lnTo>
                  <a:lnTo>
                    <a:pt x="2365" y="2923"/>
                  </a:lnTo>
                  <a:lnTo>
                    <a:pt x="2364" y="2937"/>
                  </a:lnTo>
                  <a:lnTo>
                    <a:pt x="2365" y="2919"/>
                  </a:lnTo>
                  <a:lnTo>
                    <a:pt x="2362" y="2937"/>
                  </a:lnTo>
                  <a:lnTo>
                    <a:pt x="2359" y="2937"/>
                  </a:lnTo>
                  <a:lnTo>
                    <a:pt x="2357" y="2937"/>
                  </a:lnTo>
                  <a:lnTo>
                    <a:pt x="2356" y="2937"/>
                  </a:lnTo>
                  <a:lnTo>
                    <a:pt x="2356" y="2942"/>
                  </a:lnTo>
                  <a:lnTo>
                    <a:pt x="2356" y="2954"/>
                  </a:lnTo>
                  <a:lnTo>
                    <a:pt x="2356" y="2957"/>
                  </a:lnTo>
                  <a:lnTo>
                    <a:pt x="2356" y="2954"/>
                  </a:lnTo>
                  <a:lnTo>
                    <a:pt x="2356" y="2942"/>
                  </a:lnTo>
                  <a:lnTo>
                    <a:pt x="2355" y="2957"/>
                  </a:lnTo>
                  <a:lnTo>
                    <a:pt x="2352" y="2957"/>
                  </a:lnTo>
                  <a:lnTo>
                    <a:pt x="2350" y="2957"/>
                  </a:lnTo>
                  <a:lnTo>
                    <a:pt x="2349" y="2977"/>
                  </a:lnTo>
                  <a:lnTo>
                    <a:pt x="2350" y="2959"/>
                  </a:lnTo>
                  <a:lnTo>
                    <a:pt x="2347" y="2977"/>
                  </a:lnTo>
                  <a:lnTo>
                    <a:pt x="2346" y="2977"/>
                  </a:lnTo>
                  <a:lnTo>
                    <a:pt x="2344" y="2977"/>
                  </a:lnTo>
                  <a:lnTo>
                    <a:pt x="2344" y="2997"/>
                  </a:lnTo>
                  <a:lnTo>
                    <a:pt x="2344" y="2978"/>
                  </a:lnTo>
                  <a:lnTo>
                    <a:pt x="2344" y="2977"/>
                  </a:lnTo>
                  <a:lnTo>
                    <a:pt x="2343" y="2977"/>
                  </a:lnTo>
                  <a:lnTo>
                    <a:pt x="2342" y="2977"/>
                  </a:lnTo>
                  <a:lnTo>
                    <a:pt x="2342" y="2993"/>
                  </a:lnTo>
                  <a:lnTo>
                    <a:pt x="2342" y="2989"/>
                  </a:lnTo>
                  <a:lnTo>
                    <a:pt x="2342" y="2997"/>
                  </a:lnTo>
                  <a:lnTo>
                    <a:pt x="2342" y="2993"/>
                  </a:lnTo>
                  <a:lnTo>
                    <a:pt x="2341" y="2997"/>
                  </a:lnTo>
                  <a:lnTo>
                    <a:pt x="2338" y="2997"/>
                  </a:lnTo>
                  <a:lnTo>
                    <a:pt x="2336" y="3012"/>
                  </a:lnTo>
                  <a:lnTo>
                    <a:pt x="2336" y="3017"/>
                  </a:lnTo>
                  <a:lnTo>
                    <a:pt x="2336" y="3013"/>
                  </a:lnTo>
                  <a:lnTo>
                    <a:pt x="2335" y="3017"/>
                  </a:lnTo>
                  <a:lnTo>
                    <a:pt x="2331" y="3017"/>
                  </a:lnTo>
                  <a:lnTo>
                    <a:pt x="2330" y="3017"/>
                  </a:lnTo>
                  <a:lnTo>
                    <a:pt x="2329" y="3037"/>
                  </a:lnTo>
                  <a:lnTo>
                    <a:pt x="2330" y="3034"/>
                  </a:lnTo>
                  <a:lnTo>
                    <a:pt x="2330" y="3037"/>
                  </a:lnTo>
                  <a:lnTo>
                    <a:pt x="2329" y="3037"/>
                  </a:lnTo>
                  <a:lnTo>
                    <a:pt x="2328" y="3037"/>
                  </a:lnTo>
                  <a:lnTo>
                    <a:pt x="2328" y="3030"/>
                  </a:lnTo>
                  <a:lnTo>
                    <a:pt x="2328" y="3037"/>
                  </a:lnTo>
                  <a:lnTo>
                    <a:pt x="2325" y="3037"/>
                  </a:lnTo>
                  <a:lnTo>
                    <a:pt x="2324" y="3037"/>
                  </a:lnTo>
                  <a:lnTo>
                    <a:pt x="2323" y="3042"/>
                  </a:lnTo>
                  <a:lnTo>
                    <a:pt x="2323" y="3057"/>
                  </a:lnTo>
                  <a:lnTo>
                    <a:pt x="2322" y="3057"/>
                  </a:lnTo>
                  <a:lnTo>
                    <a:pt x="2322" y="3050"/>
                  </a:lnTo>
                  <a:lnTo>
                    <a:pt x="2322" y="3057"/>
                  </a:lnTo>
                  <a:lnTo>
                    <a:pt x="2319" y="3057"/>
                  </a:lnTo>
                  <a:lnTo>
                    <a:pt x="2318" y="3057"/>
                  </a:lnTo>
                  <a:lnTo>
                    <a:pt x="2317" y="3057"/>
                  </a:lnTo>
                  <a:lnTo>
                    <a:pt x="2317" y="3059"/>
                  </a:lnTo>
                  <a:lnTo>
                    <a:pt x="2316" y="3070"/>
                  </a:lnTo>
                  <a:lnTo>
                    <a:pt x="2317" y="3062"/>
                  </a:lnTo>
                  <a:lnTo>
                    <a:pt x="2317" y="3077"/>
                  </a:lnTo>
                  <a:lnTo>
                    <a:pt x="2316" y="3077"/>
                  </a:lnTo>
                  <a:lnTo>
                    <a:pt x="2316" y="3070"/>
                  </a:lnTo>
                  <a:lnTo>
                    <a:pt x="2316" y="3077"/>
                  </a:lnTo>
                  <a:lnTo>
                    <a:pt x="2313" y="3077"/>
                  </a:lnTo>
                  <a:lnTo>
                    <a:pt x="2312" y="3077"/>
                  </a:lnTo>
                  <a:lnTo>
                    <a:pt x="2311" y="3077"/>
                  </a:lnTo>
                  <a:lnTo>
                    <a:pt x="2311" y="3082"/>
                  </a:lnTo>
                  <a:lnTo>
                    <a:pt x="2309" y="3097"/>
                  </a:lnTo>
                  <a:lnTo>
                    <a:pt x="2306" y="3097"/>
                  </a:lnTo>
                  <a:lnTo>
                    <a:pt x="2305" y="3097"/>
                  </a:lnTo>
                  <a:lnTo>
                    <a:pt x="2305" y="3277"/>
                  </a:lnTo>
                  <a:lnTo>
                    <a:pt x="2304" y="3283"/>
                  </a:lnTo>
                  <a:lnTo>
                    <a:pt x="2304" y="3277"/>
                  </a:lnTo>
                  <a:lnTo>
                    <a:pt x="2305" y="3277"/>
                  </a:lnTo>
                  <a:lnTo>
                    <a:pt x="2305" y="3097"/>
                  </a:lnTo>
                  <a:lnTo>
                    <a:pt x="2303" y="3117"/>
                  </a:lnTo>
                  <a:lnTo>
                    <a:pt x="2300" y="3117"/>
                  </a:lnTo>
                  <a:lnTo>
                    <a:pt x="2299" y="3117"/>
                  </a:lnTo>
                  <a:lnTo>
                    <a:pt x="2299" y="3137"/>
                  </a:lnTo>
                  <a:lnTo>
                    <a:pt x="2294" y="3137"/>
                  </a:lnTo>
                  <a:lnTo>
                    <a:pt x="2293" y="3157"/>
                  </a:lnTo>
                  <a:lnTo>
                    <a:pt x="2293" y="3143"/>
                  </a:lnTo>
                  <a:lnTo>
                    <a:pt x="2293" y="3157"/>
                  </a:lnTo>
                  <a:lnTo>
                    <a:pt x="2290" y="3157"/>
                  </a:lnTo>
                  <a:lnTo>
                    <a:pt x="2289" y="3157"/>
                  </a:lnTo>
                  <a:lnTo>
                    <a:pt x="2287" y="3177"/>
                  </a:lnTo>
                  <a:lnTo>
                    <a:pt x="2284" y="3177"/>
                  </a:lnTo>
                  <a:lnTo>
                    <a:pt x="2283" y="3177"/>
                  </a:lnTo>
                  <a:lnTo>
                    <a:pt x="2283" y="3192"/>
                  </a:lnTo>
                  <a:lnTo>
                    <a:pt x="2283" y="3197"/>
                  </a:lnTo>
                  <a:lnTo>
                    <a:pt x="2280" y="3197"/>
                  </a:lnTo>
                  <a:lnTo>
                    <a:pt x="2278" y="3197"/>
                  </a:lnTo>
                  <a:lnTo>
                    <a:pt x="2277" y="3217"/>
                  </a:lnTo>
                  <a:lnTo>
                    <a:pt x="2273" y="3217"/>
                  </a:lnTo>
                  <a:lnTo>
                    <a:pt x="2273" y="3227"/>
                  </a:lnTo>
                  <a:lnTo>
                    <a:pt x="2273" y="3237"/>
                  </a:lnTo>
                  <a:lnTo>
                    <a:pt x="2273" y="3227"/>
                  </a:lnTo>
                  <a:lnTo>
                    <a:pt x="2273" y="3223"/>
                  </a:lnTo>
                  <a:lnTo>
                    <a:pt x="2272" y="3237"/>
                  </a:lnTo>
                  <a:lnTo>
                    <a:pt x="2270" y="3237"/>
                  </a:lnTo>
                  <a:lnTo>
                    <a:pt x="2269" y="3237"/>
                  </a:lnTo>
                  <a:lnTo>
                    <a:pt x="2269" y="3241"/>
                  </a:lnTo>
                  <a:lnTo>
                    <a:pt x="2267" y="3257"/>
                  </a:lnTo>
                  <a:lnTo>
                    <a:pt x="2265" y="3257"/>
                  </a:lnTo>
                  <a:lnTo>
                    <a:pt x="2263" y="3277"/>
                  </a:lnTo>
                  <a:lnTo>
                    <a:pt x="2258" y="3277"/>
                  </a:lnTo>
                  <a:lnTo>
                    <a:pt x="2258" y="3297"/>
                  </a:lnTo>
                  <a:lnTo>
                    <a:pt x="2258" y="3290"/>
                  </a:lnTo>
                  <a:lnTo>
                    <a:pt x="2257" y="3297"/>
                  </a:lnTo>
                  <a:lnTo>
                    <a:pt x="2254" y="3297"/>
                  </a:lnTo>
                  <a:lnTo>
                    <a:pt x="2253" y="3317"/>
                  </a:lnTo>
                  <a:lnTo>
                    <a:pt x="2250" y="3317"/>
                  </a:lnTo>
                  <a:lnTo>
                    <a:pt x="2249" y="3317"/>
                  </a:lnTo>
                  <a:lnTo>
                    <a:pt x="2248" y="3337"/>
                  </a:lnTo>
                  <a:lnTo>
                    <a:pt x="2245" y="3337"/>
                  </a:lnTo>
                  <a:lnTo>
                    <a:pt x="2244" y="3357"/>
                  </a:lnTo>
                  <a:lnTo>
                    <a:pt x="2241" y="3357"/>
                  </a:lnTo>
                  <a:lnTo>
                    <a:pt x="2240" y="3377"/>
                  </a:lnTo>
                  <a:lnTo>
                    <a:pt x="2238" y="3377"/>
                  </a:lnTo>
                  <a:lnTo>
                    <a:pt x="2237" y="3377"/>
                  </a:lnTo>
                  <a:lnTo>
                    <a:pt x="2236" y="3397"/>
                  </a:lnTo>
                  <a:lnTo>
                    <a:pt x="2234" y="3397"/>
                  </a:lnTo>
                  <a:lnTo>
                    <a:pt x="2233" y="3397"/>
                  </a:lnTo>
                  <a:lnTo>
                    <a:pt x="2233" y="3417"/>
                  </a:lnTo>
                  <a:lnTo>
                    <a:pt x="2229" y="3417"/>
                  </a:lnTo>
                  <a:lnTo>
                    <a:pt x="2228" y="3437"/>
                  </a:lnTo>
                  <a:lnTo>
                    <a:pt x="2226" y="3437"/>
                  </a:lnTo>
                  <a:lnTo>
                    <a:pt x="2225" y="3457"/>
                  </a:lnTo>
                  <a:lnTo>
                    <a:pt x="2224" y="3457"/>
                  </a:lnTo>
                  <a:lnTo>
                    <a:pt x="2223" y="3457"/>
                  </a:lnTo>
                  <a:lnTo>
                    <a:pt x="2221" y="3457"/>
                  </a:lnTo>
                  <a:lnTo>
                    <a:pt x="2221" y="3477"/>
                  </a:lnTo>
                  <a:lnTo>
                    <a:pt x="2218" y="3477"/>
                  </a:lnTo>
                  <a:lnTo>
                    <a:pt x="2217" y="3497"/>
                  </a:lnTo>
                  <a:lnTo>
                    <a:pt x="2215" y="3497"/>
                  </a:lnTo>
                  <a:lnTo>
                    <a:pt x="2214" y="3517"/>
                  </a:lnTo>
                  <a:lnTo>
                    <a:pt x="2210" y="3517"/>
                  </a:lnTo>
                  <a:lnTo>
                    <a:pt x="2209" y="3537"/>
                  </a:lnTo>
                  <a:lnTo>
                    <a:pt x="2207" y="3537"/>
                  </a:lnTo>
                  <a:lnTo>
                    <a:pt x="2206" y="3557"/>
                  </a:lnTo>
                  <a:lnTo>
                    <a:pt x="2206" y="3547"/>
                  </a:lnTo>
                  <a:lnTo>
                    <a:pt x="2206" y="3557"/>
                  </a:lnTo>
                  <a:lnTo>
                    <a:pt x="2203" y="3557"/>
                  </a:lnTo>
                  <a:lnTo>
                    <a:pt x="2203" y="3577"/>
                  </a:lnTo>
                  <a:lnTo>
                    <a:pt x="2200" y="3577"/>
                  </a:lnTo>
                  <a:lnTo>
                    <a:pt x="2200" y="3597"/>
                  </a:lnTo>
                  <a:lnTo>
                    <a:pt x="2197" y="3597"/>
                  </a:lnTo>
                  <a:lnTo>
                    <a:pt x="2196" y="3617"/>
                  </a:lnTo>
                  <a:lnTo>
                    <a:pt x="2194" y="3617"/>
                  </a:lnTo>
                  <a:lnTo>
                    <a:pt x="2194" y="3637"/>
                  </a:lnTo>
                  <a:lnTo>
                    <a:pt x="2194" y="3617"/>
                  </a:lnTo>
                  <a:lnTo>
                    <a:pt x="2193" y="3637"/>
                  </a:lnTo>
                  <a:lnTo>
                    <a:pt x="2191" y="3637"/>
                  </a:lnTo>
                  <a:lnTo>
                    <a:pt x="2191" y="3657"/>
                  </a:lnTo>
                  <a:lnTo>
                    <a:pt x="2191" y="3637"/>
                  </a:lnTo>
                  <a:lnTo>
                    <a:pt x="2190" y="3657"/>
                  </a:lnTo>
                  <a:lnTo>
                    <a:pt x="2188" y="3657"/>
                  </a:lnTo>
                  <a:lnTo>
                    <a:pt x="2188" y="3677"/>
                  </a:lnTo>
                  <a:lnTo>
                    <a:pt x="2188" y="3657"/>
                  </a:lnTo>
                  <a:lnTo>
                    <a:pt x="2187" y="3677"/>
                  </a:lnTo>
                  <a:lnTo>
                    <a:pt x="2185" y="3677"/>
                  </a:lnTo>
                  <a:lnTo>
                    <a:pt x="2185" y="3687"/>
                  </a:lnTo>
                  <a:lnTo>
                    <a:pt x="2185" y="3697"/>
                  </a:lnTo>
                  <a:lnTo>
                    <a:pt x="2182" y="3697"/>
                  </a:lnTo>
                  <a:lnTo>
                    <a:pt x="2182" y="3707"/>
                  </a:lnTo>
                  <a:lnTo>
                    <a:pt x="2182" y="3717"/>
                  </a:lnTo>
                  <a:lnTo>
                    <a:pt x="2179" y="3717"/>
                  </a:lnTo>
                  <a:lnTo>
                    <a:pt x="2179" y="3737"/>
                  </a:lnTo>
                  <a:lnTo>
                    <a:pt x="2177" y="3737"/>
                  </a:lnTo>
                  <a:lnTo>
                    <a:pt x="2176" y="3757"/>
                  </a:lnTo>
                  <a:lnTo>
                    <a:pt x="2176" y="3747"/>
                  </a:lnTo>
                  <a:lnTo>
                    <a:pt x="2176" y="3757"/>
                  </a:lnTo>
                  <a:lnTo>
                    <a:pt x="2174" y="3757"/>
                  </a:lnTo>
                  <a:lnTo>
                    <a:pt x="2174" y="3767"/>
                  </a:lnTo>
                  <a:lnTo>
                    <a:pt x="2174" y="3777"/>
                  </a:lnTo>
                  <a:lnTo>
                    <a:pt x="2173" y="3777"/>
                  </a:lnTo>
                  <a:lnTo>
                    <a:pt x="2171" y="3777"/>
                  </a:lnTo>
                  <a:lnTo>
                    <a:pt x="2171" y="3797"/>
                  </a:lnTo>
                  <a:lnTo>
                    <a:pt x="2169" y="3797"/>
                  </a:lnTo>
                  <a:lnTo>
                    <a:pt x="2169" y="3817"/>
                  </a:lnTo>
                  <a:lnTo>
                    <a:pt x="2169" y="3797"/>
                  </a:lnTo>
                  <a:lnTo>
                    <a:pt x="2168" y="3817"/>
                  </a:lnTo>
                  <a:lnTo>
                    <a:pt x="2166" y="3817"/>
                  </a:lnTo>
                  <a:lnTo>
                    <a:pt x="2166" y="3837"/>
                  </a:lnTo>
                  <a:lnTo>
                    <a:pt x="2164" y="3837"/>
                  </a:lnTo>
                  <a:lnTo>
                    <a:pt x="2164" y="3857"/>
                  </a:lnTo>
                  <a:lnTo>
                    <a:pt x="2164" y="3837"/>
                  </a:lnTo>
                  <a:lnTo>
                    <a:pt x="2163" y="3857"/>
                  </a:lnTo>
                  <a:lnTo>
                    <a:pt x="2161" y="3857"/>
                  </a:lnTo>
                  <a:lnTo>
                    <a:pt x="2160" y="3877"/>
                  </a:lnTo>
                  <a:lnTo>
                    <a:pt x="2158" y="3877"/>
                  </a:lnTo>
                  <a:lnTo>
                    <a:pt x="2158" y="3897"/>
                  </a:lnTo>
                  <a:lnTo>
                    <a:pt x="2156" y="3897"/>
                  </a:lnTo>
                  <a:lnTo>
                    <a:pt x="2155" y="3917"/>
                  </a:lnTo>
                  <a:lnTo>
                    <a:pt x="2153" y="3917"/>
                  </a:lnTo>
                  <a:lnTo>
                    <a:pt x="2152" y="3937"/>
                  </a:lnTo>
                  <a:lnTo>
                    <a:pt x="2151" y="3937"/>
                  </a:lnTo>
                  <a:lnTo>
                    <a:pt x="2151" y="3957"/>
                  </a:lnTo>
                  <a:lnTo>
                    <a:pt x="2149" y="3957"/>
                  </a:lnTo>
                  <a:lnTo>
                    <a:pt x="2149" y="3977"/>
                  </a:lnTo>
                  <a:lnTo>
                    <a:pt x="2147" y="3977"/>
                  </a:lnTo>
                  <a:lnTo>
                    <a:pt x="2146" y="3997"/>
                  </a:lnTo>
                  <a:lnTo>
                    <a:pt x="2145" y="3997"/>
                  </a:lnTo>
                  <a:lnTo>
                    <a:pt x="2144" y="4017"/>
                  </a:lnTo>
                  <a:lnTo>
                    <a:pt x="2142" y="4017"/>
                  </a:lnTo>
                  <a:lnTo>
                    <a:pt x="2142" y="4037"/>
                  </a:lnTo>
                  <a:lnTo>
                    <a:pt x="2140" y="4037"/>
                  </a:lnTo>
                  <a:lnTo>
                    <a:pt x="2140" y="4057"/>
                  </a:lnTo>
                  <a:lnTo>
                    <a:pt x="2139" y="4057"/>
                  </a:lnTo>
                  <a:lnTo>
                    <a:pt x="2139" y="4077"/>
                  </a:lnTo>
                  <a:lnTo>
                    <a:pt x="2184" y="4077"/>
                  </a:lnTo>
                  <a:lnTo>
                    <a:pt x="2184" y="4057"/>
                  </a:lnTo>
                  <a:lnTo>
                    <a:pt x="2185" y="4057"/>
                  </a:lnTo>
                  <a:lnTo>
                    <a:pt x="2185" y="4037"/>
                  </a:lnTo>
                  <a:lnTo>
                    <a:pt x="2188" y="4037"/>
                  </a:lnTo>
                  <a:lnTo>
                    <a:pt x="2188" y="4017"/>
                  </a:lnTo>
                  <a:lnTo>
                    <a:pt x="2190" y="4017"/>
                  </a:lnTo>
                  <a:lnTo>
                    <a:pt x="2190" y="3997"/>
                  </a:lnTo>
                  <a:lnTo>
                    <a:pt x="2191" y="3997"/>
                  </a:lnTo>
                  <a:lnTo>
                    <a:pt x="2192" y="3977"/>
                  </a:lnTo>
                  <a:lnTo>
                    <a:pt x="2194" y="3977"/>
                  </a:lnTo>
                  <a:lnTo>
                    <a:pt x="2194" y="3957"/>
                  </a:lnTo>
                  <a:lnTo>
                    <a:pt x="2196" y="3957"/>
                  </a:lnTo>
                  <a:lnTo>
                    <a:pt x="2196" y="3937"/>
                  </a:lnTo>
                  <a:lnTo>
                    <a:pt x="2198" y="3937"/>
                  </a:lnTo>
                  <a:lnTo>
                    <a:pt x="2198" y="3917"/>
                  </a:lnTo>
                  <a:lnTo>
                    <a:pt x="2200" y="3917"/>
                  </a:lnTo>
                  <a:lnTo>
                    <a:pt x="2200" y="3897"/>
                  </a:lnTo>
                  <a:lnTo>
                    <a:pt x="2203" y="3897"/>
                  </a:lnTo>
                  <a:lnTo>
                    <a:pt x="2203" y="3877"/>
                  </a:lnTo>
                  <a:lnTo>
                    <a:pt x="2206" y="3877"/>
                  </a:lnTo>
                  <a:lnTo>
                    <a:pt x="2206" y="3857"/>
                  </a:lnTo>
                  <a:lnTo>
                    <a:pt x="2209" y="3857"/>
                  </a:lnTo>
                  <a:lnTo>
                    <a:pt x="2209" y="3837"/>
                  </a:lnTo>
                  <a:lnTo>
                    <a:pt x="2211" y="3837"/>
                  </a:lnTo>
                  <a:lnTo>
                    <a:pt x="2212" y="3817"/>
                  </a:lnTo>
                  <a:lnTo>
                    <a:pt x="2214" y="3817"/>
                  </a:lnTo>
                  <a:lnTo>
                    <a:pt x="2214" y="3797"/>
                  </a:lnTo>
                  <a:lnTo>
                    <a:pt x="2216" y="3797"/>
                  </a:lnTo>
                  <a:lnTo>
                    <a:pt x="2217" y="3777"/>
                  </a:lnTo>
                  <a:lnTo>
                    <a:pt x="2219" y="3777"/>
                  </a:lnTo>
                  <a:lnTo>
                    <a:pt x="2219" y="3757"/>
                  </a:lnTo>
                  <a:lnTo>
                    <a:pt x="2221" y="3757"/>
                  </a:lnTo>
                  <a:lnTo>
                    <a:pt x="2221" y="3750"/>
                  </a:lnTo>
                  <a:lnTo>
                    <a:pt x="2222" y="3737"/>
                  </a:lnTo>
                  <a:lnTo>
                    <a:pt x="2224" y="3737"/>
                  </a:lnTo>
                  <a:lnTo>
                    <a:pt x="2224" y="3717"/>
                  </a:lnTo>
                  <a:lnTo>
                    <a:pt x="2224" y="3730"/>
                  </a:lnTo>
                  <a:lnTo>
                    <a:pt x="2225" y="3717"/>
                  </a:lnTo>
                  <a:lnTo>
                    <a:pt x="2227" y="3717"/>
                  </a:lnTo>
                  <a:lnTo>
                    <a:pt x="2227" y="3697"/>
                  </a:lnTo>
                  <a:lnTo>
                    <a:pt x="2227" y="3710"/>
                  </a:lnTo>
                  <a:lnTo>
                    <a:pt x="2228" y="3697"/>
                  </a:lnTo>
                  <a:lnTo>
                    <a:pt x="2230" y="3697"/>
                  </a:lnTo>
                  <a:lnTo>
                    <a:pt x="2230" y="3677"/>
                  </a:lnTo>
                  <a:lnTo>
                    <a:pt x="2233" y="3677"/>
                  </a:lnTo>
                  <a:lnTo>
                    <a:pt x="2233" y="3657"/>
                  </a:lnTo>
                  <a:lnTo>
                    <a:pt x="2236" y="3657"/>
                  </a:lnTo>
                  <a:lnTo>
                    <a:pt x="2236" y="3637"/>
                  </a:lnTo>
                  <a:lnTo>
                    <a:pt x="2239" y="3637"/>
                  </a:lnTo>
                  <a:lnTo>
                    <a:pt x="2239" y="3617"/>
                  </a:lnTo>
                  <a:lnTo>
                    <a:pt x="2242" y="3617"/>
                  </a:lnTo>
                  <a:lnTo>
                    <a:pt x="2242" y="3597"/>
                  </a:lnTo>
                  <a:lnTo>
                    <a:pt x="2245" y="3597"/>
                  </a:lnTo>
                  <a:lnTo>
                    <a:pt x="2245" y="3577"/>
                  </a:lnTo>
                  <a:lnTo>
                    <a:pt x="2245" y="3590"/>
                  </a:lnTo>
                  <a:lnTo>
                    <a:pt x="2246" y="3577"/>
                  </a:lnTo>
                  <a:lnTo>
                    <a:pt x="2248" y="3577"/>
                  </a:lnTo>
                  <a:lnTo>
                    <a:pt x="2248" y="3557"/>
                  </a:lnTo>
                  <a:lnTo>
                    <a:pt x="2248" y="3570"/>
                  </a:lnTo>
                  <a:lnTo>
                    <a:pt x="2249" y="3557"/>
                  </a:lnTo>
                  <a:lnTo>
                    <a:pt x="2252" y="3557"/>
                  </a:lnTo>
                  <a:lnTo>
                    <a:pt x="2252" y="3537"/>
                  </a:lnTo>
                  <a:lnTo>
                    <a:pt x="2257" y="3537"/>
                  </a:lnTo>
                  <a:lnTo>
                    <a:pt x="2257" y="3517"/>
                  </a:lnTo>
                  <a:lnTo>
                    <a:pt x="2260" y="3517"/>
                  </a:lnTo>
                  <a:lnTo>
                    <a:pt x="2260" y="3497"/>
                  </a:lnTo>
                  <a:lnTo>
                    <a:pt x="2263" y="3497"/>
                  </a:lnTo>
                  <a:lnTo>
                    <a:pt x="2263" y="3492"/>
                  </a:lnTo>
                  <a:lnTo>
                    <a:pt x="2264" y="3477"/>
                  </a:lnTo>
                  <a:lnTo>
                    <a:pt x="2267" y="3477"/>
                  </a:lnTo>
                  <a:lnTo>
                    <a:pt x="2267" y="3457"/>
                  </a:lnTo>
                  <a:lnTo>
                    <a:pt x="2270" y="3457"/>
                  </a:lnTo>
                  <a:lnTo>
                    <a:pt x="2271" y="3445"/>
                  </a:lnTo>
                  <a:lnTo>
                    <a:pt x="2271" y="3437"/>
                  </a:lnTo>
                  <a:lnTo>
                    <a:pt x="2271" y="3445"/>
                  </a:lnTo>
                  <a:lnTo>
                    <a:pt x="2271" y="3452"/>
                  </a:lnTo>
                  <a:lnTo>
                    <a:pt x="2271" y="3437"/>
                  </a:lnTo>
                  <a:lnTo>
                    <a:pt x="2274" y="3437"/>
                  </a:lnTo>
                  <a:lnTo>
                    <a:pt x="2275" y="3437"/>
                  </a:lnTo>
                  <a:lnTo>
                    <a:pt x="2275" y="3432"/>
                  </a:lnTo>
                  <a:lnTo>
                    <a:pt x="2275" y="3430"/>
                  </a:lnTo>
                  <a:lnTo>
                    <a:pt x="2275" y="3432"/>
                  </a:lnTo>
                  <a:lnTo>
                    <a:pt x="2275" y="3427"/>
                  </a:lnTo>
                  <a:lnTo>
                    <a:pt x="2275" y="3430"/>
                  </a:lnTo>
                  <a:lnTo>
                    <a:pt x="2275" y="3417"/>
                  </a:lnTo>
                  <a:lnTo>
                    <a:pt x="2275" y="3427"/>
                  </a:lnTo>
                  <a:lnTo>
                    <a:pt x="2275" y="3417"/>
                  </a:lnTo>
                  <a:lnTo>
                    <a:pt x="2275" y="3427"/>
                  </a:lnTo>
                  <a:lnTo>
                    <a:pt x="2275" y="3432"/>
                  </a:lnTo>
                  <a:lnTo>
                    <a:pt x="2275" y="3417"/>
                  </a:lnTo>
                  <a:lnTo>
                    <a:pt x="2278" y="3417"/>
                  </a:lnTo>
                  <a:lnTo>
                    <a:pt x="2278" y="3403"/>
                  </a:lnTo>
                  <a:lnTo>
                    <a:pt x="2279" y="3397"/>
                  </a:lnTo>
                  <a:lnTo>
                    <a:pt x="2278" y="3417"/>
                  </a:lnTo>
                  <a:lnTo>
                    <a:pt x="2279" y="3397"/>
                  </a:lnTo>
                  <a:lnTo>
                    <a:pt x="2282" y="3397"/>
                  </a:lnTo>
                  <a:lnTo>
                    <a:pt x="2283" y="3397"/>
                  </a:lnTo>
                  <a:lnTo>
                    <a:pt x="2283" y="3392"/>
                  </a:lnTo>
                  <a:lnTo>
                    <a:pt x="2283" y="3390"/>
                  </a:lnTo>
                  <a:lnTo>
                    <a:pt x="2283" y="3392"/>
                  </a:lnTo>
                  <a:lnTo>
                    <a:pt x="2283" y="3385"/>
                  </a:lnTo>
                  <a:lnTo>
                    <a:pt x="2283" y="3377"/>
                  </a:lnTo>
                  <a:lnTo>
                    <a:pt x="2283" y="3385"/>
                  </a:lnTo>
                  <a:lnTo>
                    <a:pt x="2283" y="3392"/>
                  </a:lnTo>
                  <a:lnTo>
                    <a:pt x="2283" y="3377"/>
                  </a:lnTo>
                  <a:lnTo>
                    <a:pt x="2286" y="3377"/>
                  </a:lnTo>
                  <a:lnTo>
                    <a:pt x="2287" y="3377"/>
                  </a:lnTo>
                  <a:lnTo>
                    <a:pt x="2287" y="3363"/>
                  </a:lnTo>
                  <a:lnTo>
                    <a:pt x="2287" y="3357"/>
                  </a:lnTo>
                  <a:lnTo>
                    <a:pt x="2290" y="3357"/>
                  </a:lnTo>
                  <a:lnTo>
                    <a:pt x="2291" y="3357"/>
                  </a:lnTo>
                  <a:lnTo>
                    <a:pt x="2291" y="3337"/>
                  </a:lnTo>
                  <a:lnTo>
                    <a:pt x="2294" y="3337"/>
                  </a:lnTo>
                  <a:lnTo>
                    <a:pt x="2295" y="3337"/>
                  </a:lnTo>
                  <a:lnTo>
                    <a:pt x="2295" y="3327"/>
                  </a:lnTo>
                  <a:lnTo>
                    <a:pt x="2295" y="3317"/>
                  </a:lnTo>
                  <a:lnTo>
                    <a:pt x="2298" y="3317"/>
                  </a:lnTo>
                  <a:lnTo>
                    <a:pt x="2300" y="3297"/>
                  </a:lnTo>
                  <a:lnTo>
                    <a:pt x="2303" y="3297"/>
                  </a:lnTo>
                  <a:lnTo>
                    <a:pt x="2304" y="3297"/>
                  </a:lnTo>
                  <a:lnTo>
                    <a:pt x="2304" y="3290"/>
                  </a:lnTo>
                  <a:lnTo>
                    <a:pt x="2305" y="3277"/>
                  </a:lnTo>
                  <a:lnTo>
                    <a:pt x="2309" y="3277"/>
                  </a:lnTo>
                  <a:lnTo>
                    <a:pt x="2310" y="3277"/>
                  </a:lnTo>
                  <a:lnTo>
                    <a:pt x="2310" y="3267"/>
                  </a:lnTo>
                  <a:lnTo>
                    <a:pt x="2310" y="3257"/>
                  </a:lnTo>
                  <a:lnTo>
                    <a:pt x="2314" y="3257"/>
                  </a:lnTo>
                  <a:lnTo>
                    <a:pt x="2315" y="3237"/>
                  </a:lnTo>
                  <a:lnTo>
                    <a:pt x="2314" y="3257"/>
                  </a:lnTo>
                  <a:lnTo>
                    <a:pt x="2315" y="3237"/>
                  </a:lnTo>
                  <a:lnTo>
                    <a:pt x="2319" y="3237"/>
                  </a:lnTo>
                  <a:lnTo>
                    <a:pt x="2319" y="3227"/>
                  </a:lnTo>
                  <a:lnTo>
                    <a:pt x="2320" y="3217"/>
                  </a:lnTo>
                  <a:lnTo>
                    <a:pt x="2323" y="3217"/>
                  </a:lnTo>
                  <a:lnTo>
                    <a:pt x="2324" y="3217"/>
                  </a:lnTo>
                  <a:lnTo>
                    <a:pt x="2325" y="3197"/>
                  </a:lnTo>
                  <a:lnTo>
                    <a:pt x="2329" y="3197"/>
                  </a:lnTo>
                  <a:lnTo>
                    <a:pt x="2329" y="3185"/>
                  </a:lnTo>
                  <a:lnTo>
                    <a:pt x="2330" y="3177"/>
                  </a:lnTo>
                  <a:lnTo>
                    <a:pt x="2334" y="3177"/>
                  </a:lnTo>
                  <a:lnTo>
                    <a:pt x="2335" y="3157"/>
                  </a:lnTo>
                  <a:lnTo>
                    <a:pt x="2339" y="3157"/>
                  </a:lnTo>
                  <a:lnTo>
                    <a:pt x="2340" y="3143"/>
                  </a:lnTo>
                  <a:lnTo>
                    <a:pt x="2340" y="3137"/>
                  </a:lnTo>
                  <a:lnTo>
                    <a:pt x="2340" y="3143"/>
                  </a:lnTo>
                  <a:lnTo>
                    <a:pt x="2340" y="3137"/>
                  </a:lnTo>
                  <a:lnTo>
                    <a:pt x="2345" y="3137"/>
                  </a:lnTo>
                  <a:lnTo>
                    <a:pt x="2345" y="3123"/>
                  </a:lnTo>
                  <a:lnTo>
                    <a:pt x="2346" y="3117"/>
                  </a:lnTo>
                  <a:lnTo>
                    <a:pt x="2351" y="3117"/>
                  </a:lnTo>
                  <a:lnTo>
                    <a:pt x="2351" y="3103"/>
                  </a:lnTo>
                  <a:lnTo>
                    <a:pt x="2352" y="3097"/>
                  </a:lnTo>
                  <a:lnTo>
                    <a:pt x="2357" y="3097"/>
                  </a:lnTo>
                  <a:lnTo>
                    <a:pt x="2358" y="3097"/>
                  </a:lnTo>
                  <a:lnTo>
                    <a:pt x="2359" y="3077"/>
                  </a:lnTo>
                  <a:lnTo>
                    <a:pt x="2363" y="3077"/>
                  </a:lnTo>
                  <a:lnTo>
                    <a:pt x="2364" y="3077"/>
                  </a:lnTo>
                  <a:lnTo>
                    <a:pt x="2365" y="3057"/>
                  </a:lnTo>
                  <a:lnTo>
                    <a:pt x="2369" y="3057"/>
                  </a:lnTo>
                  <a:lnTo>
                    <a:pt x="2370" y="3057"/>
                  </a:lnTo>
                  <a:lnTo>
                    <a:pt x="2371" y="3037"/>
                  </a:lnTo>
                  <a:lnTo>
                    <a:pt x="2372" y="3037"/>
                  </a:lnTo>
                  <a:lnTo>
                    <a:pt x="2370" y="3057"/>
                  </a:lnTo>
                  <a:lnTo>
                    <a:pt x="2372" y="3037"/>
                  </a:lnTo>
                  <a:lnTo>
                    <a:pt x="2375" y="3037"/>
                  </a:lnTo>
                  <a:lnTo>
                    <a:pt x="2376" y="3037"/>
                  </a:lnTo>
                  <a:lnTo>
                    <a:pt x="2377" y="3037"/>
                  </a:lnTo>
                  <a:lnTo>
                    <a:pt x="2377" y="3032"/>
                  </a:lnTo>
                  <a:lnTo>
                    <a:pt x="2376" y="3034"/>
                  </a:lnTo>
                  <a:lnTo>
                    <a:pt x="2377" y="3028"/>
                  </a:lnTo>
                  <a:lnTo>
                    <a:pt x="2376" y="3030"/>
                  </a:lnTo>
                  <a:lnTo>
                    <a:pt x="2377" y="3017"/>
                  </a:lnTo>
                  <a:lnTo>
                    <a:pt x="2377" y="3028"/>
                  </a:lnTo>
                  <a:lnTo>
                    <a:pt x="2377" y="3032"/>
                  </a:lnTo>
                  <a:lnTo>
                    <a:pt x="2377" y="3030"/>
                  </a:lnTo>
                  <a:lnTo>
                    <a:pt x="2377" y="3037"/>
                  </a:lnTo>
                  <a:lnTo>
                    <a:pt x="2377" y="3023"/>
                  </a:lnTo>
                  <a:lnTo>
                    <a:pt x="2378" y="3017"/>
                  </a:lnTo>
                  <a:lnTo>
                    <a:pt x="2381" y="3017"/>
                  </a:lnTo>
                  <a:lnTo>
                    <a:pt x="2382" y="3017"/>
                  </a:lnTo>
                  <a:lnTo>
                    <a:pt x="2383" y="3017"/>
                  </a:lnTo>
                  <a:lnTo>
                    <a:pt x="2383" y="3003"/>
                  </a:lnTo>
                  <a:lnTo>
                    <a:pt x="2384" y="2997"/>
                  </a:lnTo>
                  <a:lnTo>
                    <a:pt x="2387" y="2997"/>
                  </a:lnTo>
                  <a:lnTo>
                    <a:pt x="2389" y="2997"/>
                  </a:lnTo>
                  <a:lnTo>
                    <a:pt x="2391" y="2977"/>
                  </a:lnTo>
                  <a:lnTo>
                    <a:pt x="2395" y="2977"/>
                  </a:lnTo>
                  <a:lnTo>
                    <a:pt x="2396" y="2977"/>
                  </a:lnTo>
                  <a:lnTo>
                    <a:pt x="2397" y="2977"/>
                  </a:lnTo>
                  <a:lnTo>
                    <a:pt x="2398" y="2957"/>
                  </a:lnTo>
                  <a:lnTo>
                    <a:pt x="2399" y="2957"/>
                  </a:lnTo>
                  <a:lnTo>
                    <a:pt x="2403" y="2957"/>
                  </a:lnTo>
                  <a:lnTo>
                    <a:pt x="2404" y="2957"/>
                  </a:lnTo>
                  <a:lnTo>
                    <a:pt x="2406" y="2937"/>
                  </a:lnTo>
                  <a:lnTo>
                    <a:pt x="2409" y="2937"/>
                  </a:lnTo>
                  <a:lnTo>
                    <a:pt x="2410" y="2937"/>
                  </a:lnTo>
                  <a:lnTo>
                    <a:pt x="2411" y="2937"/>
                  </a:lnTo>
                  <a:lnTo>
                    <a:pt x="2412" y="2937"/>
                  </a:lnTo>
                  <a:lnTo>
                    <a:pt x="2412" y="2929"/>
                  </a:lnTo>
                  <a:lnTo>
                    <a:pt x="2412" y="2927"/>
                  </a:lnTo>
                  <a:lnTo>
                    <a:pt x="2412" y="2937"/>
                  </a:lnTo>
                  <a:lnTo>
                    <a:pt x="2413" y="2917"/>
                  </a:lnTo>
                  <a:lnTo>
                    <a:pt x="2418" y="2917"/>
                  </a:lnTo>
                  <a:lnTo>
                    <a:pt x="2419" y="2917"/>
                  </a:lnTo>
                  <a:lnTo>
                    <a:pt x="2419" y="2910"/>
                  </a:lnTo>
                  <a:lnTo>
                    <a:pt x="2419" y="2912"/>
                  </a:lnTo>
                  <a:lnTo>
                    <a:pt x="2419" y="2897"/>
                  </a:lnTo>
                  <a:lnTo>
                    <a:pt x="2419" y="2910"/>
                  </a:lnTo>
                  <a:lnTo>
                    <a:pt x="2419" y="2914"/>
                  </a:lnTo>
                  <a:lnTo>
                    <a:pt x="2420" y="2912"/>
                  </a:lnTo>
                  <a:lnTo>
                    <a:pt x="2421" y="2897"/>
                  </a:lnTo>
                  <a:lnTo>
                    <a:pt x="2426" y="2897"/>
                  </a:lnTo>
                  <a:lnTo>
                    <a:pt x="2427" y="2897"/>
                  </a:lnTo>
                  <a:lnTo>
                    <a:pt x="2428" y="2897"/>
                  </a:lnTo>
                  <a:lnTo>
                    <a:pt x="2428" y="2893"/>
                  </a:lnTo>
                  <a:lnTo>
                    <a:pt x="2429" y="2877"/>
                  </a:lnTo>
                  <a:lnTo>
                    <a:pt x="2433" y="2877"/>
                  </a:lnTo>
                  <a:lnTo>
                    <a:pt x="2434" y="2877"/>
                  </a:lnTo>
                  <a:lnTo>
                    <a:pt x="2435" y="2877"/>
                  </a:lnTo>
                  <a:lnTo>
                    <a:pt x="2436" y="2877"/>
                  </a:lnTo>
                  <a:lnTo>
                    <a:pt x="2436" y="2867"/>
                  </a:lnTo>
                  <a:lnTo>
                    <a:pt x="2435" y="2869"/>
                  </a:lnTo>
                  <a:lnTo>
                    <a:pt x="2436" y="2862"/>
                  </a:lnTo>
                  <a:lnTo>
                    <a:pt x="2436" y="2861"/>
                  </a:lnTo>
                  <a:lnTo>
                    <a:pt x="2436" y="2867"/>
                  </a:lnTo>
                  <a:lnTo>
                    <a:pt x="2436" y="2857"/>
                  </a:lnTo>
                  <a:lnTo>
                    <a:pt x="2441" y="2857"/>
                  </a:lnTo>
                  <a:lnTo>
                    <a:pt x="2443" y="2857"/>
                  </a:lnTo>
                  <a:lnTo>
                    <a:pt x="2444" y="2857"/>
                  </a:lnTo>
                  <a:lnTo>
                    <a:pt x="2445" y="2837"/>
                  </a:lnTo>
                  <a:lnTo>
                    <a:pt x="2448" y="2837"/>
                  </a:lnTo>
                  <a:lnTo>
                    <a:pt x="2452" y="2837"/>
                  </a:lnTo>
                  <a:lnTo>
                    <a:pt x="2453" y="2817"/>
                  </a:lnTo>
                  <a:lnTo>
                    <a:pt x="2455" y="2817"/>
                  </a:lnTo>
                  <a:lnTo>
                    <a:pt x="2454" y="2821"/>
                  </a:lnTo>
                  <a:lnTo>
                    <a:pt x="2455" y="2817"/>
                  </a:lnTo>
                  <a:lnTo>
                    <a:pt x="2459" y="2817"/>
                  </a:lnTo>
                  <a:lnTo>
                    <a:pt x="2460" y="2817"/>
                  </a:lnTo>
                  <a:lnTo>
                    <a:pt x="2461" y="2817"/>
                  </a:lnTo>
                  <a:lnTo>
                    <a:pt x="2461" y="2813"/>
                  </a:lnTo>
                  <a:lnTo>
                    <a:pt x="2462" y="2797"/>
                  </a:lnTo>
                  <a:lnTo>
                    <a:pt x="2470" y="2797"/>
                  </a:lnTo>
                  <a:lnTo>
                    <a:pt x="2472" y="2777"/>
                  </a:lnTo>
                  <a:lnTo>
                    <a:pt x="2473" y="2777"/>
                  </a:lnTo>
                  <a:lnTo>
                    <a:pt x="2471" y="2797"/>
                  </a:lnTo>
                  <a:lnTo>
                    <a:pt x="2473" y="2777"/>
                  </a:lnTo>
                  <a:lnTo>
                    <a:pt x="2478" y="2777"/>
                  </a:lnTo>
                  <a:lnTo>
                    <a:pt x="2480" y="2757"/>
                  </a:lnTo>
                  <a:lnTo>
                    <a:pt x="2481" y="2757"/>
                  </a:lnTo>
                  <a:lnTo>
                    <a:pt x="2486" y="2757"/>
                  </a:lnTo>
                  <a:lnTo>
                    <a:pt x="2488" y="2757"/>
                  </a:lnTo>
                  <a:lnTo>
                    <a:pt x="2489" y="2757"/>
                  </a:lnTo>
                  <a:lnTo>
                    <a:pt x="2490" y="2737"/>
                  </a:lnTo>
                  <a:lnTo>
                    <a:pt x="2497" y="2737"/>
                  </a:lnTo>
                  <a:lnTo>
                    <a:pt x="2498" y="2737"/>
                  </a:lnTo>
                  <a:lnTo>
                    <a:pt x="2499" y="2737"/>
                  </a:lnTo>
                  <a:lnTo>
                    <a:pt x="2501" y="2717"/>
                  </a:lnTo>
                  <a:lnTo>
                    <a:pt x="2500" y="2729"/>
                  </a:lnTo>
                  <a:lnTo>
                    <a:pt x="2503" y="2717"/>
                  </a:lnTo>
                  <a:lnTo>
                    <a:pt x="2507" y="2717"/>
                  </a:lnTo>
                  <a:lnTo>
                    <a:pt x="2509" y="2717"/>
                  </a:lnTo>
                  <a:lnTo>
                    <a:pt x="2510" y="2717"/>
                  </a:lnTo>
                  <a:lnTo>
                    <a:pt x="2511" y="2697"/>
                  </a:lnTo>
                  <a:lnTo>
                    <a:pt x="2519" y="2697"/>
                  </a:lnTo>
                  <a:lnTo>
                    <a:pt x="2520" y="2697"/>
                  </a:lnTo>
                  <a:lnTo>
                    <a:pt x="2521" y="2685"/>
                  </a:lnTo>
                  <a:lnTo>
                    <a:pt x="2522" y="2677"/>
                  </a:lnTo>
                  <a:lnTo>
                    <a:pt x="2527" y="2677"/>
                  </a:lnTo>
                  <a:lnTo>
                    <a:pt x="2530" y="2677"/>
                  </a:lnTo>
                  <a:lnTo>
                    <a:pt x="2531" y="2677"/>
                  </a:lnTo>
                  <a:lnTo>
                    <a:pt x="2532" y="2670"/>
                  </a:lnTo>
                  <a:lnTo>
                    <a:pt x="2534" y="2657"/>
                  </a:lnTo>
                  <a:lnTo>
                    <a:pt x="2539" y="2657"/>
                  </a:lnTo>
                  <a:lnTo>
                    <a:pt x="2542" y="2657"/>
                  </a:lnTo>
                  <a:lnTo>
                    <a:pt x="2543" y="2637"/>
                  </a:lnTo>
                  <a:lnTo>
                    <a:pt x="2545" y="2637"/>
                  </a:lnTo>
                  <a:lnTo>
                    <a:pt x="2542" y="2657"/>
                  </a:lnTo>
                  <a:lnTo>
                    <a:pt x="2545" y="2637"/>
                  </a:lnTo>
                  <a:lnTo>
                    <a:pt x="2551" y="2637"/>
                  </a:lnTo>
                  <a:lnTo>
                    <a:pt x="2555" y="2617"/>
                  </a:lnTo>
                  <a:lnTo>
                    <a:pt x="2563" y="2617"/>
                  </a:lnTo>
                  <a:lnTo>
                    <a:pt x="2565" y="2617"/>
                  </a:lnTo>
                  <a:lnTo>
                    <a:pt x="2566" y="2617"/>
                  </a:lnTo>
                  <a:lnTo>
                    <a:pt x="2567" y="2597"/>
                  </a:lnTo>
                  <a:lnTo>
                    <a:pt x="2575" y="2597"/>
                  </a:lnTo>
                  <a:lnTo>
                    <a:pt x="2577" y="2597"/>
                  </a:lnTo>
                  <a:lnTo>
                    <a:pt x="2578" y="2597"/>
                  </a:lnTo>
                  <a:lnTo>
                    <a:pt x="2579" y="2577"/>
                  </a:lnTo>
                  <a:lnTo>
                    <a:pt x="2581" y="2577"/>
                  </a:lnTo>
                  <a:lnTo>
                    <a:pt x="2579" y="2597"/>
                  </a:lnTo>
                  <a:lnTo>
                    <a:pt x="2583" y="2577"/>
                  </a:lnTo>
                  <a:lnTo>
                    <a:pt x="2586" y="2577"/>
                  </a:lnTo>
                  <a:lnTo>
                    <a:pt x="2589" y="2577"/>
                  </a:lnTo>
                  <a:lnTo>
                    <a:pt x="2590" y="2577"/>
                  </a:lnTo>
                  <a:lnTo>
                    <a:pt x="2593" y="2557"/>
                  </a:lnTo>
                  <a:lnTo>
                    <a:pt x="2595" y="2557"/>
                  </a:lnTo>
                  <a:lnTo>
                    <a:pt x="2591" y="2577"/>
                  </a:lnTo>
                  <a:lnTo>
                    <a:pt x="2595" y="2557"/>
                  </a:lnTo>
                  <a:lnTo>
                    <a:pt x="2603" y="2557"/>
                  </a:lnTo>
                  <a:lnTo>
                    <a:pt x="2606" y="2537"/>
                  </a:lnTo>
                  <a:lnTo>
                    <a:pt x="2604" y="2557"/>
                  </a:lnTo>
                  <a:lnTo>
                    <a:pt x="2608" y="2537"/>
                  </a:lnTo>
                  <a:lnTo>
                    <a:pt x="2612" y="2537"/>
                  </a:lnTo>
                  <a:lnTo>
                    <a:pt x="2616" y="2537"/>
                  </a:lnTo>
                  <a:lnTo>
                    <a:pt x="2618" y="2537"/>
                  </a:lnTo>
                  <a:lnTo>
                    <a:pt x="2619" y="2530"/>
                  </a:lnTo>
                  <a:lnTo>
                    <a:pt x="2620" y="2517"/>
                  </a:lnTo>
                  <a:lnTo>
                    <a:pt x="2619" y="2520"/>
                  </a:lnTo>
                  <a:lnTo>
                    <a:pt x="2619" y="2517"/>
                  </a:lnTo>
                  <a:lnTo>
                    <a:pt x="2620" y="2517"/>
                  </a:lnTo>
                  <a:lnTo>
                    <a:pt x="2624" y="2517"/>
                  </a:lnTo>
                  <a:lnTo>
                    <a:pt x="2628" y="2517"/>
                  </a:lnTo>
                  <a:lnTo>
                    <a:pt x="2630" y="2517"/>
                  </a:lnTo>
                  <a:lnTo>
                    <a:pt x="2631" y="2517"/>
                  </a:lnTo>
                  <a:lnTo>
                    <a:pt x="2633" y="2503"/>
                  </a:lnTo>
                  <a:lnTo>
                    <a:pt x="2634" y="2497"/>
                  </a:lnTo>
                  <a:lnTo>
                    <a:pt x="2633" y="2503"/>
                  </a:lnTo>
                  <a:lnTo>
                    <a:pt x="2631" y="2517"/>
                  </a:lnTo>
                  <a:lnTo>
                    <a:pt x="2635" y="2497"/>
                  </a:lnTo>
                  <a:lnTo>
                    <a:pt x="2639" y="2497"/>
                  </a:lnTo>
                  <a:lnTo>
                    <a:pt x="2642" y="2497"/>
                  </a:lnTo>
                  <a:lnTo>
                    <a:pt x="2644" y="2497"/>
                  </a:lnTo>
                  <a:lnTo>
                    <a:pt x="2645" y="2497"/>
                  </a:lnTo>
                  <a:lnTo>
                    <a:pt x="2646" y="2497"/>
                  </a:lnTo>
                  <a:lnTo>
                    <a:pt x="2647" y="2482"/>
                  </a:lnTo>
                  <a:lnTo>
                    <a:pt x="2647" y="2477"/>
                  </a:lnTo>
                  <a:lnTo>
                    <a:pt x="2647" y="2478"/>
                  </a:lnTo>
                  <a:lnTo>
                    <a:pt x="2647" y="2477"/>
                  </a:lnTo>
                  <a:lnTo>
                    <a:pt x="2648" y="2477"/>
                  </a:lnTo>
                  <a:lnTo>
                    <a:pt x="2652" y="2477"/>
                  </a:lnTo>
                  <a:lnTo>
                    <a:pt x="2656" y="2477"/>
                  </a:lnTo>
                  <a:lnTo>
                    <a:pt x="2657" y="2477"/>
                  </a:lnTo>
                  <a:lnTo>
                    <a:pt x="2658" y="2477"/>
                  </a:lnTo>
                  <a:lnTo>
                    <a:pt x="2660" y="2477"/>
                  </a:lnTo>
                  <a:lnTo>
                    <a:pt x="2663" y="2457"/>
                  </a:lnTo>
                  <a:lnTo>
                    <a:pt x="2661" y="2477"/>
                  </a:lnTo>
                  <a:lnTo>
                    <a:pt x="2665" y="2457"/>
                  </a:lnTo>
                  <a:lnTo>
                    <a:pt x="2667" y="2457"/>
                  </a:lnTo>
                  <a:lnTo>
                    <a:pt x="2673" y="2457"/>
                  </a:lnTo>
                  <a:lnTo>
                    <a:pt x="2676" y="2437"/>
                  </a:lnTo>
                  <a:lnTo>
                    <a:pt x="2677" y="2437"/>
                  </a:lnTo>
                  <a:lnTo>
                    <a:pt x="2678" y="2437"/>
                  </a:lnTo>
                  <a:lnTo>
                    <a:pt x="2676" y="2457"/>
                  </a:lnTo>
                  <a:lnTo>
                    <a:pt x="2680" y="2437"/>
                  </a:lnTo>
                  <a:lnTo>
                    <a:pt x="2684" y="2437"/>
                  </a:lnTo>
                  <a:lnTo>
                    <a:pt x="2687" y="2437"/>
                  </a:lnTo>
                  <a:lnTo>
                    <a:pt x="2690" y="2437"/>
                  </a:lnTo>
                  <a:lnTo>
                    <a:pt x="2690" y="2435"/>
                  </a:lnTo>
                  <a:lnTo>
                    <a:pt x="2694" y="2417"/>
                  </a:lnTo>
                  <a:lnTo>
                    <a:pt x="2695" y="2417"/>
                  </a:lnTo>
                  <a:lnTo>
                    <a:pt x="2701" y="2417"/>
                  </a:lnTo>
                  <a:lnTo>
                    <a:pt x="2705" y="2417"/>
                  </a:lnTo>
                  <a:lnTo>
                    <a:pt x="2707" y="2397"/>
                  </a:lnTo>
                  <a:lnTo>
                    <a:pt x="2708" y="2397"/>
                  </a:lnTo>
                  <a:lnTo>
                    <a:pt x="2708" y="2405"/>
                  </a:lnTo>
                  <a:lnTo>
                    <a:pt x="2705" y="2417"/>
                  </a:lnTo>
                  <a:lnTo>
                    <a:pt x="2707" y="2417"/>
                  </a:lnTo>
                  <a:lnTo>
                    <a:pt x="2707" y="2415"/>
                  </a:lnTo>
                  <a:lnTo>
                    <a:pt x="2711" y="2397"/>
                  </a:lnTo>
                  <a:lnTo>
                    <a:pt x="2712" y="2397"/>
                  </a:lnTo>
                  <a:lnTo>
                    <a:pt x="2717" y="2397"/>
                  </a:lnTo>
                  <a:lnTo>
                    <a:pt x="2718" y="2397"/>
                  </a:lnTo>
                  <a:lnTo>
                    <a:pt x="2718" y="2393"/>
                  </a:lnTo>
                  <a:lnTo>
                    <a:pt x="2718" y="2397"/>
                  </a:lnTo>
                  <a:lnTo>
                    <a:pt x="2721" y="2397"/>
                  </a:lnTo>
                  <a:lnTo>
                    <a:pt x="2722" y="2397"/>
                  </a:lnTo>
                  <a:lnTo>
                    <a:pt x="2723" y="2397"/>
                  </a:lnTo>
                  <a:lnTo>
                    <a:pt x="2725" y="2377"/>
                  </a:lnTo>
                  <a:lnTo>
                    <a:pt x="2724" y="2383"/>
                  </a:lnTo>
                  <a:lnTo>
                    <a:pt x="2724" y="2377"/>
                  </a:lnTo>
                  <a:lnTo>
                    <a:pt x="2725" y="2377"/>
                  </a:lnTo>
                  <a:lnTo>
                    <a:pt x="2729" y="2377"/>
                  </a:lnTo>
                  <a:lnTo>
                    <a:pt x="2733" y="2377"/>
                  </a:lnTo>
                  <a:lnTo>
                    <a:pt x="2734" y="2377"/>
                  </a:lnTo>
                  <a:lnTo>
                    <a:pt x="2734" y="2373"/>
                  </a:lnTo>
                  <a:lnTo>
                    <a:pt x="2734" y="2372"/>
                  </a:lnTo>
                  <a:lnTo>
                    <a:pt x="2734" y="2377"/>
                  </a:lnTo>
                  <a:lnTo>
                    <a:pt x="2736" y="2377"/>
                  </a:lnTo>
                  <a:lnTo>
                    <a:pt x="2737" y="2377"/>
                  </a:lnTo>
                  <a:lnTo>
                    <a:pt x="2739" y="2377"/>
                  </a:lnTo>
                  <a:lnTo>
                    <a:pt x="2742" y="2357"/>
                  </a:lnTo>
                  <a:lnTo>
                    <a:pt x="2740" y="2364"/>
                  </a:lnTo>
                  <a:lnTo>
                    <a:pt x="2737" y="2372"/>
                  </a:lnTo>
                  <a:lnTo>
                    <a:pt x="2737" y="2373"/>
                  </a:lnTo>
                  <a:lnTo>
                    <a:pt x="2737" y="2357"/>
                  </a:lnTo>
                  <a:lnTo>
                    <a:pt x="2737" y="2372"/>
                  </a:lnTo>
                  <a:lnTo>
                    <a:pt x="2740" y="2364"/>
                  </a:lnTo>
                  <a:lnTo>
                    <a:pt x="2740" y="2357"/>
                  </a:lnTo>
                  <a:lnTo>
                    <a:pt x="2742" y="2357"/>
                  </a:lnTo>
                  <a:lnTo>
                    <a:pt x="2743" y="2357"/>
                  </a:lnTo>
                  <a:lnTo>
                    <a:pt x="2749" y="2357"/>
                  </a:lnTo>
                  <a:lnTo>
                    <a:pt x="2756" y="2357"/>
                  </a:lnTo>
                  <a:lnTo>
                    <a:pt x="2760" y="2337"/>
                  </a:lnTo>
                  <a:lnTo>
                    <a:pt x="2762" y="2337"/>
                  </a:lnTo>
                  <a:lnTo>
                    <a:pt x="2766" y="2337"/>
                  </a:lnTo>
                  <a:lnTo>
                    <a:pt x="2767" y="2337"/>
                  </a:lnTo>
                  <a:lnTo>
                    <a:pt x="2770" y="2337"/>
                  </a:lnTo>
                  <a:lnTo>
                    <a:pt x="2772" y="2337"/>
                  </a:lnTo>
                  <a:lnTo>
                    <a:pt x="2773" y="2337"/>
                  </a:lnTo>
                  <a:lnTo>
                    <a:pt x="2773" y="2327"/>
                  </a:lnTo>
                  <a:lnTo>
                    <a:pt x="2775" y="2317"/>
                  </a:lnTo>
                  <a:lnTo>
                    <a:pt x="2774" y="2319"/>
                  </a:lnTo>
                  <a:lnTo>
                    <a:pt x="2774" y="2317"/>
                  </a:lnTo>
                  <a:lnTo>
                    <a:pt x="2775" y="2317"/>
                  </a:lnTo>
                  <a:lnTo>
                    <a:pt x="2780" y="2317"/>
                  </a:lnTo>
                  <a:lnTo>
                    <a:pt x="2787" y="2317"/>
                  </a:lnTo>
                  <a:lnTo>
                    <a:pt x="2790" y="2317"/>
                  </a:lnTo>
                  <a:lnTo>
                    <a:pt x="2792" y="2297"/>
                  </a:lnTo>
                  <a:lnTo>
                    <a:pt x="2801" y="2297"/>
                  </a:lnTo>
                  <a:lnTo>
                    <a:pt x="2805" y="2297"/>
                  </a:lnTo>
                  <a:lnTo>
                    <a:pt x="2806" y="2294"/>
                  </a:lnTo>
                  <a:lnTo>
                    <a:pt x="2809" y="2277"/>
                  </a:lnTo>
                  <a:lnTo>
                    <a:pt x="2810" y="2277"/>
                  </a:lnTo>
                  <a:lnTo>
                    <a:pt x="2809" y="2297"/>
                  </a:lnTo>
                  <a:lnTo>
                    <a:pt x="2813" y="2277"/>
                  </a:lnTo>
                  <a:lnTo>
                    <a:pt x="2818" y="2277"/>
                  </a:lnTo>
                  <a:lnTo>
                    <a:pt x="2824" y="2277"/>
                  </a:lnTo>
                  <a:lnTo>
                    <a:pt x="2825" y="2277"/>
                  </a:lnTo>
                  <a:lnTo>
                    <a:pt x="2829" y="2257"/>
                  </a:lnTo>
                  <a:lnTo>
                    <a:pt x="2825" y="2277"/>
                  </a:lnTo>
                  <a:lnTo>
                    <a:pt x="2832" y="2257"/>
                  </a:lnTo>
                  <a:lnTo>
                    <a:pt x="2833" y="2257"/>
                  </a:lnTo>
                  <a:lnTo>
                    <a:pt x="2839" y="2257"/>
                  </a:lnTo>
                  <a:lnTo>
                    <a:pt x="2845" y="2257"/>
                  </a:lnTo>
                  <a:lnTo>
                    <a:pt x="2846" y="2237"/>
                  </a:lnTo>
                  <a:lnTo>
                    <a:pt x="2857" y="2237"/>
                  </a:lnTo>
                  <a:lnTo>
                    <a:pt x="2862" y="2237"/>
                  </a:lnTo>
                  <a:lnTo>
                    <a:pt x="2864" y="2222"/>
                  </a:lnTo>
                  <a:lnTo>
                    <a:pt x="2865" y="2217"/>
                  </a:lnTo>
                  <a:lnTo>
                    <a:pt x="2870" y="2217"/>
                  </a:lnTo>
                  <a:lnTo>
                    <a:pt x="2877" y="2217"/>
                  </a:lnTo>
                  <a:lnTo>
                    <a:pt x="2882" y="2217"/>
                  </a:lnTo>
                  <a:lnTo>
                    <a:pt x="2883" y="2197"/>
                  </a:lnTo>
                  <a:lnTo>
                    <a:pt x="2882" y="2217"/>
                  </a:lnTo>
                  <a:lnTo>
                    <a:pt x="2886" y="2197"/>
                  </a:lnTo>
                  <a:lnTo>
                    <a:pt x="2882" y="2217"/>
                  </a:lnTo>
                  <a:lnTo>
                    <a:pt x="2889" y="2197"/>
                  </a:lnTo>
                  <a:lnTo>
                    <a:pt x="2899" y="2197"/>
                  </a:lnTo>
                  <a:lnTo>
                    <a:pt x="2903" y="2177"/>
                  </a:lnTo>
                  <a:lnTo>
                    <a:pt x="2905" y="2177"/>
                  </a:lnTo>
                  <a:lnTo>
                    <a:pt x="2899" y="2197"/>
                  </a:lnTo>
                  <a:lnTo>
                    <a:pt x="2907" y="2177"/>
                  </a:lnTo>
                  <a:lnTo>
                    <a:pt x="2919" y="2177"/>
                  </a:lnTo>
                  <a:lnTo>
                    <a:pt x="2920" y="2171"/>
                  </a:lnTo>
                  <a:lnTo>
                    <a:pt x="2922" y="2157"/>
                  </a:lnTo>
                  <a:lnTo>
                    <a:pt x="2923" y="2157"/>
                  </a:lnTo>
                  <a:lnTo>
                    <a:pt x="2920" y="2171"/>
                  </a:lnTo>
                  <a:lnTo>
                    <a:pt x="2920" y="2177"/>
                  </a:lnTo>
                  <a:lnTo>
                    <a:pt x="2926" y="2157"/>
                  </a:lnTo>
                  <a:lnTo>
                    <a:pt x="2939" y="2157"/>
                  </a:lnTo>
                  <a:lnTo>
                    <a:pt x="2942" y="2137"/>
                  </a:lnTo>
                  <a:lnTo>
                    <a:pt x="2962" y="2137"/>
                  </a:lnTo>
                  <a:lnTo>
                    <a:pt x="2964" y="2117"/>
                  </a:lnTo>
                  <a:lnTo>
                    <a:pt x="2978" y="2117"/>
                  </a:lnTo>
                  <a:lnTo>
                    <a:pt x="2981" y="2097"/>
                  </a:lnTo>
                  <a:lnTo>
                    <a:pt x="2981" y="2107"/>
                  </a:lnTo>
                  <a:lnTo>
                    <a:pt x="2982" y="2097"/>
                  </a:lnTo>
                  <a:lnTo>
                    <a:pt x="2984" y="2097"/>
                  </a:lnTo>
                  <a:lnTo>
                    <a:pt x="2981" y="2113"/>
                  </a:lnTo>
                  <a:lnTo>
                    <a:pt x="2986" y="2097"/>
                  </a:lnTo>
                  <a:lnTo>
                    <a:pt x="3001" y="2097"/>
                  </a:lnTo>
                  <a:lnTo>
                    <a:pt x="3005" y="2077"/>
                  </a:lnTo>
                  <a:lnTo>
                    <a:pt x="3022" y="2077"/>
                  </a:lnTo>
                  <a:lnTo>
                    <a:pt x="3023" y="2057"/>
                  </a:lnTo>
                  <a:lnTo>
                    <a:pt x="3024" y="2057"/>
                  </a:lnTo>
                  <a:lnTo>
                    <a:pt x="3030" y="2057"/>
                  </a:lnTo>
                  <a:lnTo>
                    <a:pt x="3031" y="2057"/>
                  </a:lnTo>
                  <a:lnTo>
                    <a:pt x="3039" y="2057"/>
                  </a:lnTo>
                  <a:lnTo>
                    <a:pt x="3042" y="2057"/>
                  </a:lnTo>
                  <a:lnTo>
                    <a:pt x="3046" y="2037"/>
                  </a:lnTo>
                  <a:lnTo>
                    <a:pt x="3062" y="2037"/>
                  </a:lnTo>
                  <a:lnTo>
                    <a:pt x="3062" y="2017"/>
                  </a:lnTo>
                  <a:lnTo>
                    <a:pt x="3069" y="2017"/>
                  </a:lnTo>
                  <a:lnTo>
                    <a:pt x="3076" y="2017"/>
                  </a:lnTo>
                  <a:lnTo>
                    <a:pt x="3078" y="2017"/>
                  </a:lnTo>
                  <a:lnTo>
                    <a:pt x="3081" y="1997"/>
                  </a:lnTo>
                  <a:lnTo>
                    <a:pt x="3099" y="1997"/>
                  </a:lnTo>
                  <a:lnTo>
                    <a:pt x="3102" y="1977"/>
                  </a:lnTo>
                  <a:lnTo>
                    <a:pt x="3107" y="1977"/>
                  </a:lnTo>
                  <a:lnTo>
                    <a:pt x="3114" y="1977"/>
                  </a:lnTo>
                  <a:lnTo>
                    <a:pt x="3117" y="1977"/>
                  </a:lnTo>
                  <a:lnTo>
                    <a:pt x="3123" y="1957"/>
                  </a:lnTo>
                  <a:lnTo>
                    <a:pt x="3131" y="1957"/>
                  </a:lnTo>
                  <a:lnTo>
                    <a:pt x="3135" y="1957"/>
                  </a:lnTo>
                  <a:lnTo>
                    <a:pt x="3139" y="1957"/>
                  </a:lnTo>
                  <a:lnTo>
                    <a:pt x="3141" y="1937"/>
                  </a:lnTo>
                  <a:lnTo>
                    <a:pt x="3152" y="1937"/>
                  </a:lnTo>
                  <a:lnTo>
                    <a:pt x="3156" y="1937"/>
                  </a:lnTo>
                  <a:lnTo>
                    <a:pt x="3160" y="1937"/>
                  </a:lnTo>
                  <a:lnTo>
                    <a:pt x="3164" y="1917"/>
                  </a:lnTo>
                  <a:lnTo>
                    <a:pt x="3169" y="1917"/>
                  </a:lnTo>
                  <a:lnTo>
                    <a:pt x="3175" y="1917"/>
                  </a:lnTo>
                  <a:lnTo>
                    <a:pt x="3178" y="1917"/>
                  </a:lnTo>
                  <a:lnTo>
                    <a:pt x="3181" y="1897"/>
                  </a:lnTo>
                  <a:lnTo>
                    <a:pt x="3183" y="1897"/>
                  </a:lnTo>
                  <a:lnTo>
                    <a:pt x="3190" y="1897"/>
                  </a:lnTo>
                  <a:lnTo>
                    <a:pt x="3197" y="1897"/>
                  </a:lnTo>
                  <a:lnTo>
                    <a:pt x="3198" y="1877"/>
                  </a:lnTo>
                  <a:lnTo>
                    <a:pt x="3197" y="1897"/>
                  </a:lnTo>
                  <a:lnTo>
                    <a:pt x="3201" y="1877"/>
                  </a:lnTo>
                  <a:lnTo>
                    <a:pt x="3197" y="1897"/>
                  </a:lnTo>
                  <a:lnTo>
                    <a:pt x="3204" y="1877"/>
                  </a:lnTo>
                  <a:lnTo>
                    <a:pt x="3205" y="1877"/>
                  </a:lnTo>
                  <a:lnTo>
                    <a:pt x="3211" y="1877"/>
                  </a:lnTo>
                  <a:lnTo>
                    <a:pt x="3213" y="1877"/>
                  </a:lnTo>
                  <a:lnTo>
                    <a:pt x="3218" y="1857"/>
                  </a:lnTo>
                  <a:lnTo>
                    <a:pt x="3226" y="1857"/>
                  </a:lnTo>
                  <a:lnTo>
                    <a:pt x="3232" y="1857"/>
                  </a:lnTo>
                  <a:lnTo>
                    <a:pt x="3233" y="1857"/>
                  </a:lnTo>
                  <a:lnTo>
                    <a:pt x="3234" y="1837"/>
                  </a:lnTo>
                  <a:lnTo>
                    <a:pt x="3233" y="1857"/>
                  </a:lnTo>
                  <a:lnTo>
                    <a:pt x="3237" y="1837"/>
                  </a:lnTo>
                  <a:lnTo>
                    <a:pt x="3233" y="1857"/>
                  </a:lnTo>
                  <a:lnTo>
                    <a:pt x="3240" y="1837"/>
                  </a:lnTo>
                  <a:lnTo>
                    <a:pt x="3250" y="1837"/>
                  </a:lnTo>
                  <a:lnTo>
                    <a:pt x="3254" y="1817"/>
                  </a:lnTo>
                  <a:lnTo>
                    <a:pt x="3250" y="1837"/>
                  </a:lnTo>
                  <a:lnTo>
                    <a:pt x="3256" y="1817"/>
                  </a:lnTo>
                  <a:lnTo>
                    <a:pt x="3259" y="1817"/>
                  </a:lnTo>
                  <a:lnTo>
                    <a:pt x="3265" y="1817"/>
                  </a:lnTo>
                  <a:lnTo>
                    <a:pt x="3267" y="1817"/>
                  </a:lnTo>
                  <a:lnTo>
                    <a:pt x="3270" y="1817"/>
                  </a:lnTo>
                  <a:lnTo>
                    <a:pt x="3270" y="1815"/>
                  </a:lnTo>
                  <a:lnTo>
                    <a:pt x="3274" y="1797"/>
                  </a:lnTo>
                  <a:lnTo>
                    <a:pt x="3280" y="1797"/>
                  </a:lnTo>
                  <a:lnTo>
                    <a:pt x="3282" y="1797"/>
                  </a:lnTo>
                  <a:lnTo>
                    <a:pt x="3285" y="1797"/>
                  </a:lnTo>
                  <a:lnTo>
                    <a:pt x="3286" y="1797"/>
                  </a:lnTo>
                  <a:lnTo>
                    <a:pt x="3287" y="1797"/>
                  </a:lnTo>
                  <a:lnTo>
                    <a:pt x="3289" y="1777"/>
                  </a:lnTo>
                  <a:lnTo>
                    <a:pt x="3296" y="1777"/>
                  </a:lnTo>
                  <a:lnTo>
                    <a:pt x="3301" y="1777"/>
                  </a:lnTo>
                  <a:lnTo>
                    <a:pt x="3303" y="1777"/>
                  </a:lnTo>
                  <a:lnTo>
                    <a:pt x="3303" y="1775"/>
                  </a:lnTo>
                  <a:lnTo>
                    <a:pt x="3307" y="1757"/>
                  </a:lnTo>
                  <a:lnTo>
                    <a:pt x="3312" y="1757"/>
                  </a:lnTo>
                  <a:lnTo>
                    <a:pt x="3318" y="1757"/>
                  </a:lnTo>
                  <a:lnTo>
                    <a:pt x="3319" y="1757"/>
                  </a:lnTo>
                  <a:lnTo>
                    <a:pt x="3323" y="1737"/>
                  </a:lnTo>
                  <a:lnTo>
                    <a:pt x="3329" y="1737"/>
                  </a:lnTo>
                  <a:lnTo>
                    <a:pt x="3333" y="1737"/>
                  </a:lnTo>
                  <a:lnTo>
                    <a:pt x="3334" y="1737"/>
                  </a:lnTo>
                  <a:lnTo>
                    <a:pt x="3335" y="1737"/>
                  </a:lnTo>
                  <a:lnTo>
                    <a:pt x="3335" y="1735"/>
                  </a:lnTo>
                  <a:lnTo>
                    <a:pt x="3339" y="1717"/>
                  </a:lnTo>
                  <a:lnTo>
                    <a:pt x="3336" y="1737"/>
                  </a:lnTo>
                  <a:lnTo>
                    <a:pt x="3342" y="1717"/>
                  </a:lnTo>
                  <a:lnTo>
                    <a:pt x="3345" y="1717"/>
                  </a:lnTo>
                  <a:lnTo>
                    <a:pt x="3350" y="1717"/>
                  </a:lnTo>
                  <a:lnTo>
                    <a:pt x="3351" y="1717"/>
                  </a:lnTo>
                  <a:lnTo>
                    <a:pt x="3352" y="1717"/>
                  </a:lnTo>
                  <a:lnTo>
                    <a:pt x="3352" y="1715"/>
                  </a:lnTo>
                  <a:lnTo>
                    <a:pt x="3355" y="1703"/>
                  </a:lnTo>
                  <a:lnTo>
                    <a:pt x="3356" y="1697"/>
                  </a:lnTo>
                  <a:lnTo>
                    <a:pt x="3355" y="1703"/>
                  </a:lnTo>
                  <a:lnTo>
                    <a:pt x="3353" y="1717"/>
                  </a:lnTo>
                  <a:lnTo>
                    <a:pt x="3358" y="1697"/>
                  </a:lnTo>
                  <a:lnTo>
                    <a:pt x="3363" y="1697"/>
                  </a:lnTo>
                  <a:lnTo>
                    <a:pt x="3366" y="1697"/>
                  </a:lnTo>
                  <a:lnTo>
                    <a:pt x="3367" y="1697"/>
                  </a:lnTo>
                  <a:lnTo>
                    <a:pt x="3367" y="1693"/>
                  </a:lnTo>
                  <a:lnTo>
                    <a:pt x="3367" y="1677"/>
                  </a:lnTo>
                  <a:lnTo>
                    <a:pt x="3367" y="1693"/>
                  </a:lnTo>
                  <a:lnTo>
                    <a:pt x="3367" y="1692"/>
                  </a:lnTo>
                  <a:lnTo>
                    <a:pt x="3369" y="1677"/>
                  </a:lnTo>
                  <a:lnTo>
                    <a:pt x="3370" y="1677"/>
                  </a:lnTo>
                  <a:lnTo>
                    <a:pt x="3369" y="1683"/>
                  </a:lnTo>
                  <a:lnTo>
                    <a:pt x="3367" y="1692"/>
                  </a:lnTo>
                  <a:lnTo>
                    <a:pt x="3367" y="1697"/>
                  </a:lnTo>
                  <a:lnTo>
                    <a:pt x="3368" y="1697"/>
                  </a:lnTo>
                  <a:lnTo>
                    <a:pt x="3372" y="1677"/>
                  </a:lnTo>
                  <a:lnTo>
                    <a:pt x="3375" y="1677"/>
                  </a:lnTo>
                  <a:lnTo>
                    <a:pt x="3377" y="1677"/>
                  </a:lnTo>
                  <a:lnTo>
                    <a:pt x="3379" y="1677"/>
                  </a:lnTo>
                  <a:lnTo>
                    <a:pt x="3381" y="1677"/>
                  </a:lnTo>
                  <a:lnTo>
                    <a:pt x="3383" y="1677"/>
                  </a:lnTo>
                  <a:lnTo>
                    <a:pt x="3385" y="1657"/>
                  </a:lnTo>
                  <a:lnTo>
                    <a:pt x="3387" y="1657"/>
                  </a:lnTo>
                  <a:lnTo>
                    <a:pt x="3389" y="1657"/>
                  </a:lnTo>
                  <a:lnTo>
                    <a:pt x="3394" y="1657"/>
                  </a:lnTo>
                  <a:lnTo>
                    <a:pt x="3397" y="1657"/>
                  </a:lnTo>
                  <a:lnTo>
                    <a:pt x="3401" y="1637"/>
                  </a:lnTo>
                  <a:lnTo>
                    <a:pt x="3407" y="1637"/>
                  </a:lnTo>
                  <a:lnTo>
                    <a:pt x="3410" y="1637"/>
                  </a:lnTo>
                  <a:lnTo>
                    <a:pt x="3411" y="1637"/>
                  </a:lnTo>
                  <a:lnTo>
                    <a:pt x="3414" y="1617"/>
                  </a:lnTo>
                  <a:lnTo>
                    <a:pt x="3415" y="1617"/>
                  </a:lnTo>
                  <a:lnTo>
                    <a:pt x="3420" y="1617"/>
                  </a:lnTo>
                  <a:lnTo>
                    <a:pt x="3423" y="1617"/>
                  </a:lnTo>
                  <a:lnTo>
                    <a:pt x="3424" y="1597"/>
                  </a:lnTo>
                  <a:lnTo>
                    <a:pt x="3424" y="1616"/>
                  </a:lnTo>
                  <a:lnTo>
                    <a:pt x="3423" y="1617"/>
                  </a:lnTo>
                  <a:lnTo>
                    <a:pt x="3424" y="1617"/>
                  </a:lnTo>
                  <a:lnTo>
                    <a:pt x="3426" y="1617"/>
                  </a:lnTo>
                  <a:lnTo>
                    <a:pt x="3427" y="1597"/>
                  </a:lnTo>
                  <a:lnTo>
                    <a:pt x="3429" y="1597"/>
                  </a:lnTo>
                  <a:lnTo>
                    <a:pt x="3427" y="1617"/>
                  </a:lnTo>
                  <a:lnTo>
                    <a:pt x="3432" y="1597"/>
                  </a:lnTo>
                  <a:lnTo>
                    <a:pt x="3435" y="1597"/>
                  </a:lnTo>
                  <a:lnTo>
                    <a:pt x="3438" y="1597"/>
                  </a:lnTo>
                  <a:lnTo>
                    <a:pt x="3439" y="1597"/>
                  </a:lnTo>
                  <a:lnTo>
                    <a:pt x="3442" y="1577"/>
                  </a:lnTo>
                  <a:lnTo>
                    <a:pt x="3439" y="1597"/>
                  </a:lnTo>
                  <a:lnTo>
                    <a:pt x="3444" y="1577"/>
                  </a:lnTo>
                  <a:lnTo>
                    <a:pt x="3449" y="1577"/>
                  </a:lnTo>
                  <a:lnTo>
                    <a:pt x="3452" y="1577"/>
                  </a:lnTo>
                  <a:lnTo>
                    <a:pt x="3453" y="1577"/>
                  </a:lnTo>
                  <a:lnTo>
                    <a:pt x="3453" y="1573"/>
                  </a:lnTo>
                  <a:lnTo>
                    <a:pt x="3455" y="1557"/>
                  </a:lnTo>
                  <a:lnTo>
                    <a:pt x="3456" y="1557"/>
                  </a:lnTo>
                  <a:lnTo>
                    <a:pt x="3453" y="1577"/>
                  </a:lnTo>
                  <a:lnTo>
                    <a:pt x="3457" y="1557"/>
                  </a:lnTo>
                  <a:lnTo>
                    <a:pt x="3461" y="1557"/>
                  </a:lnTo>
                  <a:lnTo>
                    <a:pt x="3465" y="1557"/>
                  </a:lnTo>
                  <a:lnTo>
                    <a:pt x="3467" y="1537"/>
                  </a:lnTo>
                  <a:lnTo>
                    <a:pt x="3466" y="1552"/>
                  </a:lnTo>
                  <a:lnTo>
                    <a:pt x="3469" y="1537"/>
                  </a:lnTo>
                  <a:lnTo>
                    <a:pt x="3473" y="1537"/>
                  </a:lnTo>
                  <a:lnTo>
                    <a:pt x="3477" y="1537"/>
                  </a:lnTo>
                  <a:lnTo>
                    <a:pt x="3478" y="1537"/>
                  </a:lnTo>
                  <a:lnTo>
                    <a:pt x="3480" y="1517"/>
                  </a:lnTo>
                  <a:lnTo>
                    <a:pt x="3481" y="1517"/>
                  </a:lnTo>
                  <a:lnTo>
                    <a:pt x="3485" y="1517"/>
                  </a:lnTo>
                  <a:lnTo>
                    <a:pt x="3488" y="1517"/>
                  </a:lnTo>
                  <a:lnTo>
                    <a:pt x="3489" y="1497"/>
                  </a:lnTo>
                  <a:lnTo>
                    <a:pt x="3489" y="1516"/>
                  </a:lnTo>
                  <a:lnTo>
                    <a:pt x="3488" y="1517"/>
                  </a:lnTo>
                  <a:lnTo>
                    <a:pt x="3489" y="1517"/>
                  </a:lnTo>
                  <a:lnTo>
                    <a:pt x="3491" y="1517"/>
                  </a:lnTo>
                  <a:lnTo>
                    <a:pt x="3492" y="1511"/>
                  </a:lnTo>
                  <a:lnTo>
                    <a:pt x="3493" y="1497"/>
                  </a:lnTo>
                  <a:lnTo>
                    <a:pt x="3492" y="1500"/>
                  </a:lnTo>
                  <a:lnTo>
                    <a:pt x="3492" y="1497"/>
                  </a:lnTo>
                  <a:lnTo>
                    <a:pt x="3493" y="1497"/>
                  </a:lnTo>
                  <a:lnTo>
                    <a:pt x="3492" y="1511"/>
                  </a:lnTo>
                  <a:lnTo>
                    <a:pt x="3494" y="1497"/>
                  </a:lnTo>
                  <a:lnTo>
                    <a:pt x="3499" y="1497"/>
                  </a:lnTo>
                  <a:lnTo>
                    <a:pt x="3502" y="1497"/>
                  </a:lnTo>
                  <a:lnTo>
                    <a:pt x="3504" y="1477"/>
                  </a:lnTo>
                  <a:lnTo>
                    <a:pt x="3505" y="1477"/>
                  </a:lnTo>
                  <a:lnTo>
                    <a:pt x="3502" y="1497"/>
                  </a:lnTo>
                  <a:lnTo>
                    <a:pt x="3505" y="1477"/>
                  </a:lnTo>
                  <a:lnTo>
                    <a:pt x="3511" y="1477"/>
                  </a:lnTo>
                  <a:lnTo>
                    <a:pt x="3514" y="1477"/>
                  </a:lnTo>
                  <a:lnTo>
                    <a:pt x="3516" y="1457"/>
                  </a:lnTo>
                  <a:lnTo>
                    <a:pt x="3517" y="1457"/>
                  </a:lnTo>
                  <a:lnTo>
                    <a:pt x="3514" y="1477"/>
                  </a:lnTo>
                  <a:lnTo>
                    <a:pt x="3517" y="1457"/>
                  </a:lnTo>
                  <a:lnTo>
                    <a:pt x="3523" y="1457"/>
                  </a:lnTo>
                  <a:lnTo>
                    <a:pt x="3526" y="1457"/>
                  </a:lnTo>
                  <a:lnTo>
                    <a:pt x="3527" y="1437"/>
                  </a:lnTo>
                  <a:lnTo>
                    <a:pt x="3535" y="1437"/>
                  </a:lnTo>
                  <a:lnTo>
                    <a:pt x="3536" y="1437"/>
                  </a:lnTo>
                  <a:lnTo>
                    <a:pt x="3538" y="1417"/>
                  </a:lnTo>
                  <a:lnTo>
                    <a:pt x="3547" y="1417"/>
                  </a:lnTo>
                  <a:lnTo>
                    <a:pt x="3549" y="1401"/>
                  </a:lnTo>
                  <a:lnTo>
                    <a:pt x="3550" y="1397"/>
                  </a:lnTo>
                  <a:lnTo>
                    <a:pt x="3549" y="1401"/>
                  </a:lnTo>
                  <a:lnTo>
                    <a:pt x="3549" y="1407"/>
                  </a:lnTo>
                  <a:lnTo>
                    <a:pt x="3550" y="1397"/>
                  </a:lnTo>
                  <a:lnTo>
                    <a:pt x="3556" y="1397"/>
                  </a:lnTo>
                  <a:lnTo>
                    <a:pt x="3558" y="1397"/>
                  </a:lnTo>
                  <a:lnTo>
                    <a:pt x="3559" y="1397"/>
                  </a:lnTo>
                  <a:lnTo>
                    <a:pt x="3559" y="1377"/>
                  </a:lnTo>
                  <a:lnTo>
                    <a:pt x="3564" y="1377"/>
                  </a:lnTo>
                  <a:lnTo>
                    <a:pt x="3566" y="1377"/>
                  </a:lnTo>
                  <a:lnTo>
                    <a:pt x="3567" y="1357"/>
                  </a:lnTo>
                  <a:lnTo>
                    <a:pt x="3567" y="1376"/>
                  </a:lnTo>
                  <a:lnTo>
                    <a:pt x="3570" y="1357"/>
                  </a:lnTo>
                  <a:lnTo>
                    <a:pt x="3576" y="1357"/>
                  </a:lnTo>
                  <a:lnTo>
                    <a:pt x="3578" y="1337"/>
                  </a:lnTo>
                  <a:lnTo>
                    <a:pt x="3576" y="1357"/>
                  </a:lnTo>
                  <a:lnTo>
                    <a:pt x="3579" y="1337"/>
                  </a:lnTo>
                  <a:lnTo>
                    <a:pt x="3584" y="1337"/>
                  </a:lnTo>
                  <a:lnTo>
                    <a:pt x="3586" y="1337"/>
                  </a:lnTo>
                  <a:lnTo>
                    <a:pt x="3587" y="1337"/>
                  </a:lnTo>
                  <a:lnTo>
                    <a:pt x="3588" y="1317"/>
                  </a:lnTo>
                  <a:lnTo>
                    <a:pt x="3597" y="1317"/>
                  </a:lnTo>
                  <a:lnTo>
                    <a:pt x="3599" y="1297"/>
                  </a:lnTo>
                  <a:lnTo>
                    <a:pt x="3601" y="1297"/>
                  </a:lnTo>
                  <a:lnTo>
                    <a:pt x="3603" y="1297"/>
                  </a:lnTo>
                  <a:lnTo>
                    <a:pt x="3604" y="1277"/>
                  </a:lnTo>
                  <a:lnTo>
                    <a:pt x="3604" y="1295"/>
                  </a:lnTo>
                  <a:lnTo>
                    <a:pt x="3603" y="1297"/>
                  </a:lnTo>
                  <a:lnTo>
                    <a:pt x="3604" y="1297"/>
                  </a:lnTo>
                  <a:lnTo>
                    <a:pt x="3605" y="1297"/>
                  </a:lnTo>
                  <a:lnTo>
                    <a:pt x="3606" y="1277"/>
                  </a:lnTo>
                  <a:lnTo>
                    <a:pt x="3607" y="1277"/>
                  </a:lnTo>
                  <a:lnTo>
                    <a:pt x="3605" y="1297"/>
                  </a:lnTo>
                  <a:lnTo>
                    <a:pt x="3608" y="1277"/>
                  </a:lnTo>
                  <a:lnTo>
                    <a:pt x="3612" y="1277"/>
                  </a:lnTo>
                  <a:lnTo>
                    <a:pt x="3613" y="1277"/>
                  </a:lnTo>
                  <a:lnTo>
                    <a:pt x="3614" y="1277"/>
                  </a:lnTo>
                  <a:lnTo>
                    <a:pt x="3614" y="1272"/>
                  </a:lnTo>
                  <a:lnTo>
                    <a:pt x="3615" y="1257"/>
                  </a:lnTo>
                  <a:lnTo>
                    <a:pt x="3616" y="1257"/>
                  </a:lnTo>
                  <a:lnTo>
                    <a:pt x="3619" y="1257"/>
                  </a:lnTo>
                  <a:lnTo>
                    <a:pt x="3620" y="1257"/>
                  </a:lnTo>
                  <a:lnTo>
                    <a:pt x="3621" y="1257"/>
                  </a:lnTo>
                  <a:lnTo>
                    <a:pt x="3622" y="1249"/>
                  </a:lnTo>
                  <a:lnTo>
                    <a:pt x="3621" y="1252"/>
                  </a:lnTo>
                  <a:lnTo>
                    <a:pt x="3622" y="1241"/>
                  </a:lnTo>
                  <a:lnTo>
                    <a:pt x="3622" y="1249"/>
                  </a:lnTo>
                  <a:lnTo>
                    <a:pt x="3622" y="1246"/>
                  </a:lnTo>
                  <a:lnTo>
                    <a:pt x="3622" y="1255"/>
                  </a:lnTo>
                  <a:lnTo>
                    <a:pt x="3621" y="1257"/>
                  </a:lnTo>
                  <a:lnTo>
                    <a:pt x="3622" y="1257"/>
                  </a:lnTo>
                  <a:lnTo>
                    <a:pt x="3623" y="1249"/>
                  </a:lnTo>
                  <a:lnTo>
                    <a:pt x="3624" y="1237"/>
                  </a:lnTo>
                  <a:lnTo>
                    <a:pt x="3623" y="1245"/>
                  </a:lnTo>
                  <a:lnTo>
                    <a:pt x="3624" y="1237"/>
                  </a:lnTo>
                  <a:lnTo>
                    <a:pt x="3623" y="1249"/>
                  </a:lnTo>
                  <a:lnTo>
                    <a:pt x="3622" y="1252"/>
                  </a:lnTo>
                  <a:lnTo>
                    <a:pt x="3623" y="1237"/>
                  </a:lnTo>
                  <a:lnTo>
                    <a:pt x="3624" y="1237"/>
                  </a:lnTo>
                  <a:lnTo>
                    <a:pt x="3627" y="1237"/>
                  </a:lnTo>
                  <a:lnTo>
                    <a:pt x="3628" y="1237"/>
                  </a:lnTo>
                  <a:lnTo>
                    <a:pt x="3629" y="1237"/>
                  </a:lnTo>
                  <a:lnTo>
                    <a:pt x="3630" y="1237"/>
                  </a:lnTo>
                  <a:lnTo>
                    <a:pt x="3631" y="1230"/>
                  </a:lnTo>
                  <a:lnTo>
                    <a:pt x="3632" y="1217"/>
                  </a:lnTo>
                  <a:lnTo>
                    <a:pt x="3636" y="1217"/>
                  </a:lnTo>
                  <a:lnTo>
                    <a:pt x="3637" y="1217"/>
                  </a:lnTo>
                  <a:lnTo>
                    <a:pt x="3637" y="1210"/>
                  </a:lnTo>
                  <a:lnTo>
                    <a:pt x="3637" y="1213"/>
                  </a:lnTo>
                  <a:lnTo>
                    <a:pt x="3637" y="1205"/>
                  </a:lnTo>
                  <a:lnTo>
                    <a:pt x="3637" y="1206"/>
                  </a:lnTo>
                  <a:lnTo>
                    <a:pt x="3637" y="1197"/>
                  </a:lnTo>
                  <a:lnTo>
                    <a:pt x="3637" y="1205"/>
                  </a:lnTo>
                  <a:lnTo>
                    <a:pt x="3638" y="1197"/>
                  </a:lnTo>
                  <a:lnTo>
                    <a:pt x="3637" y="1209"/>
                  </a:lnTo>
                  <a:lnTo>
                    <a:pt x="3637" y="1214"/>
                  </a:lnTo>
                  <a:lnTo>
                    <a:pt x="3638" y="1213"/>
                  </a:lnTo>
                  <a:lnTo>
                    <a:pt x="3637" y="1215"/>
                  </a:lnTo>
                  <a:lnTo>
                    <a:pt x="3640" y="1197"/>
                  </a:lnTo>
                  <a:lnTo>
                    <a:pt x="3645" y="1197"/>
                  </a:lnTo>
                  <a:lnTo>
                    <a:pt x="3646" y="1197"/>
                  </a:lnTo>
                  <a:lnTo>
                    <a:pt x="3646" y="1183"/>
                  </a:lnTo>
                  <a:lnTo>
                    <a:pt x="3647" y="1177"/>
                  </a:lnTo>
                  <a:lnTo>
                    <a:pt x="3651" y="1177"/>
                  </a:lnTo>
                  <a:lnTo>
                    <a:pt x="3652" y="1177"/>
                  </a:lnTo>
                  <a:lnTo>
                    <a:pt x="3653" y="1177"/>
                  </a:lnTo>
                  <a:lnTo>
                    <a:pt x="3655" y="1157"/>
                  </a:lnTo>
                  <a:lnTo>
                    <a:pt x="3659" y="1157"/>
                  </a:lnTo>
                  <a:lnTo>
                    <a:pt x="3660" y="1157"/>
                  </a:lnTo>
                  <a:lnTo>
                    <a:pt x="3661" y="1152"/>
                  </a:lnTo>
                  <a:lnTo>
                    <a:pt x="3661" y="1148"/>
                  </a:lnTo>
                  <a:lnTo>
                    <a:pt x="3660" y="1149"/>
                  </a:lnTo>
                  <a:lnTo>
                    <a:pt x="3661" y="1137"/>
                  </a:lnTo>
                  <a:lnTo>
                    <a:pt x="3661" y="1148"/>
                  </a:lnTo>
                  <a:lnTo>
                    <a:pt x="3661" y="1152"/>
                  </a:lnTo>
                  <a:lnTo>
                    <a:pt x="3661" y="1150"/>
                  </a:lnTo>
                  <a:lnTo>
                    <a:pt x="3661" y="1155"/>
                  </a:lnTo>
                  <a:lnTo>
                    <a:pt x="3661" y="1143"/>
                  </a:lnTo>
                  <a:lnTo>
                    <a:pt x="3662" y="1137"/>
                  </a:lnTo>
                  <a:lnTo>
                    <a:pt x="3661" y="1152"/>
                  </a:lnTo>
                  <a:lnTo>
                    <a:pt x="3661" y="1157"/>
                  </a:lnTo>
                  <a:lnTo>
                    <a:pt x="3661" y="1149"/>
                  </a:lnTo>
                  <a:lnTo>
                    <a:pt x="3663" y="1137"/>
                  </a:lnTo>
                  <a:lnTo>
                    <a:pt x="3667" y="1137"/>
                  </a:lnTo>
                  <a:lnTo>
                    <a:pt x="3668" y="1137"/>
                  </a:lnTo>
                  <a:lnTo>
                    <a:pt x="3669" y="1117"/>
                  </a:lnTo>
                  <a:lnTo>
                    <a:pt x="3673" y="1117"/>
                  </a:lnTo>
                  <a:lnTo>
                    <a:pt x="3674" y="1117"/>
                  </a:lnTo>
                  <a:lnTo>
                    <a:pt x="3675" y="1111"/>
                  </a:lnTo>
                  <a:lnTo>
                    <a:pt x="3674" y="1113"/>
                  </a:lnTo>
                  <a:lnTo>
                    <a:pt x="3675" y="1108"/>
                  </a:lnTo>
                  <a:lnTo>
                    <a:pt x="3675" y="1111"/>
                  </a:lnTo>
                  <a:lnTo>
                    <a:pt x="3675" y="1113"/>
                  </a:lnTo>
                  <a:lnTo>
                    <a:pt x="3676" y="1097"/>
                  </a:lnTo>
                  <a:lnTo>
                    <a:pt x="3679" y="1097"/>
                  </a:lnTo>
                  <a:lnTo>
                    <a:pt x="3680" y="1097"/>
                  </a:lnTo>
                  <a:lnTo>
                    <a:pt x="3681" y="1088"/>
                  </a:lnTo>
                  <a:lnTo>
                    <a:pt x="3681" y="1093"/>
                  </a:lnTo>
                  <a:lnTo>
                    <a:pt x="3681" y="1097"/>
                  </a:lnTo>
                  <a:lnTo>
                    <a:pt x="3682" y="1097"/>
                  </a:lnTo>
                  <a:lnTo>
                    <a:pt x="3682" y="1077"/>
                  </a:lnTo>
                  <a:lnTo>
                    <a:pt x="3687" y="1077"/>
                  </a:lnTo>
                  <a:lnTo>
                    <a:pt x="3688" y="1057"/>
                  </a:lnTo>
                  <a:lnTo>
                    <a:pt x="3687" y="1077"/>
                  </a:lnTo>
                  <a:lnTo>
                    <a:pt x="3689" y="1057"/>
                  </a:lnTo>
                  <a:lnTo>
                    <a:pt x="3694" y="1057"/>
                  </a:lnTo>
                  <a:lnTo>
                    <a:pt x="3695" y="1057"/>
                  </a:lnTo>
                  <a:lnTo>
                    <a:pt x="3695" y="1048"/>
                  </a:lnTo>
                  <a:lnTo>
                    <a:pt x="3697" y="1037"/>
                  </a:lnTo>
                  <a:lnTo>
                    <a:pt x="3700" y="1037"/>
                  </a:lnTo>
                  <a:lnTo>
                    <a:pt x="3701" y="1017"/>
                  </a:lnTo>
                  <a:lnTo>
                    <a:pt x="3702" y="1017"/>
                  </a:lnTo>
                  <a:lnTo>
                    <a:pt x="3707" y="1017"/>
                  </a:lnTo>
                  <a:lnTo>
                    <a:pt x="3707" y="1003"/>
                  </a:lnTo>
                  <a:lnTo>
                    <a:pt x="3707" y="1004"/>
                  </a:lnTo>
                  <a:lnTo>
                    <a:pt x="3708" y="997"/>
                  </a:lnTo>
                  <a:lnTo>
                    <a:pt x="3707" y="1003"/>
                  </a:lnTo>
                  <a:lnTo>
                    <a:pt x="3708" y="997"/>
                  </a:lnTo>
                  <a:lnTo>
                    <a:pt x="3712" y="997"/>
                  </a:lnTo>
                  <a:lnTo>
                    <a:pt x="3713" y="977"/>
                  </a:lnTo>
                  <a:lnTo>
                    <a:pt x="3714" y="977"/>
                  </a:lnTo>
                  <a:lnTo>
                    <a:pt x="3713" y="997"/>
                  </a:lnTo>
                  <a:lnTo>
                    <a:pt x="3714" y="977"/>
                  </a:lnTo>
                  <a:lnTo>
                    <a:pt x="3718" y="977"/>
                  </a:lnTo>
                  <a:lnTo>
                    <a:pt x="3719" y="957"/>
                  </a:lnTo>
                  <a:lnTo>
                    <a:pt x="3723" y="957"/>
                  </a:lnTo>
                  <a:lnTo>
                    <a:pt x="3724" y="957"/>
                  </a:lnTo>
                  <a:lnTo>
                    <a:pt x="3724" y="937"/>
                  </a:lnTo>
                  <a:lnTo>
                    <a:pt x="3725" y="937"/>
                  </a:lnTo>
                  <a:lnTo>
                    <a:pt x="3729" y="937"/>
                  </a:lnTo>
                  <a:lnTo>
                    <a:pt x="3729" y="930"/>
                  </a:lnTo>
                  <a:lnTo>
                    <a:pt x="3730" y="917"/>
                  </a:lnTo>
                  <a:lnTo>
                    <a:pt x="3733" y="917"/>
                  </a:lnTo>
                  <a:lnTo>
                    <a:pt x="3735" y="897"/>
                  </a:lnTo>
                  <a:lnTo>
                    <a:pt x="3738" y="897"/>
                  </a:lnTo>
                  <a:lnTo>
                    <a:pt x="3739" y="897"/>
                  </a:lnTo>
                  <a:lnTo>
                    <a:pt x="3739" y="887"/>
                  </a:lnTo>
                  <a:lnTo>
                    <a:pt x="3741" y="877"/>
                  </a:lnTo>
                  <a:lnTo>
                    <a:pt x="3745" y="877"/>
                  </a:lnTo>
                  <a:lnTo>
                    <a:pt x="3746" y="857"/>
                  </a:lnTo>
                  <a:lnTo>
                    <a:pt x="3750" y="857"/>
                  </a:lnTo>
                  <a:lnTo>
                    <a:pt x="3750" y="837"/>
                  </a:lnTo>
                  <a:lnTo>
                    <a:pt x="3751" y="837"/>
                  </a:lnTo>
                  <a:lnTo>
                    <a:pt x="3750" y="857"/>
                  </a:lnTo>
                  <a:lnTo>
                    <a:pt x="3751" y="837"/>
                  </a:lnTo>
                  <a:lnTo>
                    <a:pt x="3754" y="837"/>
                  </a:lnTo>
                  <a:lnTo>
                    <a:pt x="3754" y="830"/>
                  </a:lnTo>
                  <a:lnTo>
                    <a:pt x="3755" y="817"/>
                  </a:lnTo>
                  <a:lnTo>
                    <a:pt x="3759" y="817"/>
                  </a:lnTo>
                  <a:lnTo>
                    <a:pt x="3760" y="797"/>
                  </a:lnTo>
                  <a:lnTo>
                    <a:pt x="3763" y="797"/>
                  </a:lnTo>
                  <a:lnTo>
                    <a:pt x="3764" y="777"/>
                  </a:lnTo>
                  <a:lnTo>
                    <a:pt x="3764" y="797"/>
                  </a:lnTo>
                  <a:lnTo>
                    <a:pt x="3764" y="777"/>
                  </a:lnTo>
                  <a:lnTo>
                    <a:pt x="3768" y="777"/>
                  </a:lnTo>
                  <a:lnTo>
                    <a:pt x="3768" y="757"/>
                  </a:lnTo>
                  <a:lnTo>
                    <a:pt x="3769" y="757"/>
                  </a:lnTo>
                  <a:lnTo>
                    <a:pt x="3768" y="777"/>
                  </a:lnTo>
                  <a:lnTo>
                    <a:pt x="3770" y="757"/>
                  </a:lnTo>
                  <a:lnTo>
                    <a:pt x="3772" y="757"/>
                  </a:lnTo>
                  <a:lnTo>
                    <a:pt x="3772" y="753"/>
                  </a:lnTo>
                  <a:lnTo>
                    <a:pt x="3773" y="737"/>
                  </a:lnTo>
                  <a:lnTo>
                    <a:pt x="3776" y="737"/>
                  </a:lnTo>
                  <a:lnTo>
                    <a:pt x="3776" y="730"/>
                  </a:lnTo>
                  <a:lnTo>
                    <a:pt x="3777" y="717"/>
                  </a:lnTo>
                  <a:lnTo>
                    <a:pt x="3780" y="717"/>
                  </a:lnTo>
                  <a:lnTo>
                    <a:pt x="3781" y="697"/>
                  </a:lnTo>
                  <a:lnTo>
                    <a:pt x="3780" y="717"/>
                  </a:lnTo>
                  <a:lnTo>
                    <a:pt x="3781" y="697"/>
                  </a:lnTo>
                  <a:lnTo>
                    <a:pt x="3784" y="697"/>
                  </a:lnTo>
                  <a:lnTo>
                    <a:pt x="3785" y="677"/>
                  </a:lnTo>
                  <a:lnTo>
                    <a:pt x="3788" y="677"/>
                  </a:lnTo>
                  <a:lnTo>
                    <a:pt x="3788" y="657"/>
                  </a:lnTo>
                  <a:lnTo>
                    <a:pt x="3789" y="657"/>
                  </a:lnTo>
                  <a:lnTo>
                    <a:pt x="3788" y="677"/>
                  </a:lnTo>
                  <a:lnTo>
                    <a:pt x="3789" y="657"/>
                  </a:lnTo>
                  <a:lnTo>
                    <a:pt x="3793" y="657"/>
                  </a:lnTo>
                  <a:lnTo>
                    <a:pt x="3793" y="637"/>
                  </a:lnTo>
                  <a:lnTo>
                    <a:pt x="3796" y="637"/>
                  </a:lnTo>
                  <a:lnTo>
                    <a:pt x="3796" y="617"/>
                  </a:lnTo>
                  <a:lnTo>
                    <a:pt x="3796" y="630"/>
                  </a:lnTo>
                  <a:lnTo>
                    <a:pt x="3797" y="617"/>
                  </a:lnTo>
                  <a:lnTo>
                    <a:pt x="3800" y="617"/>
                  </a:lnTo>
                  <a:lnTo>
                    <a:pt x="3801" y="597"/>
                  </a:lnTo>
                  <a:lnTo>
                    <a:pt x="3804" y="597"/>
                  </a:lnTo>
                  <a:lnTo>
                    <a:pt x="3804" y="577"/>
                  </a:lnTo>
                  <a:lnTo>
                    <a:pt x="3807" y="577"/>
                  </a:lnTo>
                  <a:lnTo>
                    <a:pt x="3807" y="557"/>
                  </a:lnTo>
                  <a:lnTo>
                    <a:pt x="3811" y="557"/>
                  </a:lnTo>
                  <a:lnTo>
                    <a:pt x="3811" y="537"/>
                  </a:lnTo>
                  <a:lnTo>
                    <a:pt x="3814" y="537"/>
                  </a:lnTo>
                  <a:lnTo>
                    <a:pt x="3814" y="517"/>
                  </a:lnTo>
                  <a:lnTo>
                    <a:pt x="3817" y="517"/>
                  </a:lnTo>
                  <a:lnTo>
                    <a:pt x="3817" y="497"/>
                  </a:lnTo>
                  <a:lnTo>
                    <a:pt x="3820" y="497"/>
                  </a:lnTo>
                  <a:lnTo>
                    <a:pt x="3820" y="477"/>
                  </a:lnTo>
                  <a:lnTo>
                    <a:pt x="3820" y="497"/>
                  </a:lnTo>
                  <a:lnTo>
                    <a:pt x="3821" y="477"/>
                  </a:lnTo>
                  <a:lnTo>
                    <a:pt x="3823" y="477"/>
                  </a:lnTo>
                  <a:lnTo>
                    <a:pt x="3823" y="457"/>
                  </a:lnTo>
                  <a:lnTo>
                    <a:pt x="3823" y="470"/>
                  </a:lnTo>
                  <a:lnTo>
                    <a:pt x="3824" y="457"/>
                  </a:lnTo>
                  <a:lnTo>
                    <a:pt x="3826" y="457"/>
                  </a:lnTo>
                  <a:lnTo>
                    <a:pt x="3826" y="437"/>
                  </a:lnTo>
                  <a:lnTo>
                    <a:pt x="3826" y="450"/>
                  </a:lnTo>
                  <a:lnTo>
                    <a:pt x="3827" y="437"/>
                  </a:lnTo>
                  <a:lnTo>
                    <a:pt x="3829" y="437"/>
                  </a:lnTo>
                  <a:lnTo>
                    <a:pt x="3829" y="417"/>
                  </a:lnTo>
                  <a:lnTo>
                    <a:pt x="3829" y="430"/>
                  </a:lnTo>
                  <a:lnTo>
                    <a:pt x="3830" y="417"/>
                  </a:lnTo>
                  <a:lnTo>
                    <a:pt x="3832" y="417"/>
                  </a:lnTo>
                  <a:lnTo>
                    <a:pt x="3832" y="397"/>
                  </a:lnTo>
                  <a:lnTo>
                    <a:pt x="3835" y="397"/>
                  </a:lnTo>
                  <a:lnTo>
                    <a:pt x="3835" y="377"/>
                  </a:lnTo>
                  <a:lnTo>
                    <a:pt x="3838" y="377"/>
                  </a:lnTo>
                  <a:lnTo>
                    <a:pt x="3838" y="357"/>
                  </a:lnTo>
                  <a:lnTo>
                    <a:pt x="3841" y="357"/>
                  </a:lnTo>
                  <a:lnTo>
                    <a:pt x="3841" y="337"/>
                  </a:lnTo>
                  <a:lnTo>
                    <a:pt x="3844" y="337"/>
                  </a:lnTo>
                  <a:lnTo>
                    <a:pt x="3844" y="317"/>
                  </a:lnTo>
                  <a:lnTo>
                    <a:pt x="3847" y="317"/>
                  </a:lnTo>
                  <a:lnTo>
                    <a:pt x="3847" y="297"/>
                  </a:lnTo>
                  <a:lnTo>
                    <a:pt x="3849" y="297"/>
                  </a:lnTo>
                  <a:lnTo>
                    <a:pt x="3850" y="277"/>
                  </a:lnTo>
                  <a:lnTo>
                    <a:pt x="3852" y="277"/>
                  </a:lnTo>
                  <a:lnTo>
                    <a:pt x="3852" y="257"/>
                  </a:lnTo>
                  <a:lnTo>
                    <a:pt x="3854" y="257"/>
                  </a:lnTo>
                  <a:lnTo>
                    <a:pt x="3855" y="237"/>
                  </a:lnTo>
                  <a:lnTo>
                    <a:pt x="3856" y="237"/>
                  </a:lnTo>
                  <a:lnTo>
                    <a:pt x="3857" y="217"/>
                  </a:lnTo>
                  <a:lnTo>
                    <a:pt x="3859" y="217"/>
                  </a:lnTo>
                  <a:lnTo>
                    <a:pt x="3859" y="197"/>
                  </a:lnTo>
                  <a:lnTo>
                    <a:pt x="3862" y="197"/>
                  </a:lnTo>
                  <a:lnTo>
                    <a:pt x="3862" y="177"/>
                  </a:lnTo>
                  <a:lnTo>
                    <a:pt x="3864" y="177"/>
                  </a:lnTo>
                  <a:lnTo>
                    <a:pt x="3864" y="157"/>
                  </a:lnTo>
                  <a:lnTo>
                    <a:pt x="3865" y="157"/>
                  </a:lnTo>
                  <a:lnTo>
                    <a:pt x="3866" y="150"/>
                  </a:lnTo>
                  <a:lnTo>
                    <a:pt x="3911" y="157"/>
                  </a:lnTo>
                  <a:moveTo>
                    <a:pt x="4328" y="3640"/>
                  </a:moveTo>
                  <a:lnTo>
                    <a:pt x="4327" y="3660"/>
                  </a:lnTo>
                  <a:lnTo>
                    <a:pt x="4328" y="3654"/>
                  </a:lnTo>
                  <a:lnTo>
                    <a:pt x="4328" y="3640"/>
                  </a:lnTo>
                  <a:moveTo>
                    <a:pt x="4331" y="3620"/>
                  </a:moveTo>
                  <a:lnTo>
                    <a:pt x="4331" y="3620"/>
                  </a:lnTo>
                  <a:lnTo>
                    <a:pt x="4330" y="3640"/>
                  </a:lnTo>
                  <a:lnTo>
                    <a:pt x="4331" y="3620"/>
                  </a:lnTo>
                  <a:moveTo>
                    <a:pt x="4344" y="3540"/>
                  </a:moveTo>
                  <a:lnTo>
                    <a:pt x="4344" y="3540"/>
                  </a:lnTo>
                  <a:lnTo>
                    <a:pt x="4344" y="3550"/>
                  </a:lnTo>
                  <a:lnTo>
                    <a:pt x="4344" y="3540"/>
                  </a:lnTo>
                  <a:moveTo>
                    <a:pt x="4347" y="3520"/>
                  </a:moveTo>
                  <a:lnTo>
                    <a:pt x="4347" y="3540"/>
                  </a:lnTo>
                  <a:lnTo>
                    <a:pt x="4347" y="3530"/>
                  </a:lnTo>
                  <a:lnTo>
                    <a:pt x="4347" y="3520"/>
                  </a:lnTo>
                  <a:moveTo>
                    <a:pt x="4359" y="3460"/>
                  </a:moveTo>
                  <a:lnTo>
                    <a:pt x="4358" y="3460"/>
                  </a:lnTo>
                  <a:lnTo>
                    <a:pt x="4358" y="3467"/>
                  </a:lnTo>
                  <a:lnTo>
                    <a:pt x="4359" y="3460"/>
                  </a:lnTo>
                  <a:moveTo>
                    <a:pt x="4362" y="3734"/>
                  </a:moveTo>
                  <a:lnTo>
                    <a:pt x="4361" y="3740"/>
                  </a:lnTo>
                  <a:lnTo>
                    <a:pt x="4362" y="3740"/>
                  </a:lnTo>
                  <a:lnTo>
                    <a:pt x="4362" y="3734"/>
                  </a:lnTo>
                  <a:moveTo>
                    <a:pt x="4362" y="3440"/>
                  </a:moveTo>
                  <a:lnTo>
                    <a:pt x="4362" y="3440"/>
                  </a:lnTo>
                  <a:lnTo>
                    <a:pt x="4362" y="3460"/>
                  </a:lnTo>
                  <a:lnTo>
                    <a:pt x="4362" y="3440"/>
                  </a:lnTo>
                  <a:moveTo>
                    <a:pt x="4366" y="3420"/>
                  </a:moveTo>
                  <a:lnTo>
                    <a:pt x="4366" y="3420"/>
                  </a:lnTo>
                  <a:lnTo>
                    <a:pt x="4366" y="3440"/>
                  </a:lnTo>
                  <a:lnTo>
                    <a:pt x="4366" y="3420"/>
                  </a:lnTo>
                  <a:moveTo>
                    <a:pt x="4383" y="3594"/>
                  </a:moveTo>
                  <a:lnTo>
                    <a:pt x="4382" y="3600"/>
                  </a:lnTo>
                  <a:lnTo>
                    <a:pt x="4383" y="3600"/>
                  </a:lnTo>
                  <a:lnTo>
                    <a:pt x="4383" y="3594"/>
                  </a:lnTo>
                  <a:moveTo>
                    <a:pt x="4411" y="3434"/>
                  </a:moveTo>
                  <a:lnTo>
                    <a:pt x="4411" y="3440"/>
                  </a:lnTo>
                  <a:lnTo>
                    <a:pt x="4411" y="3434"/>
                  </a:lnTo>
                  <a:moveTo>
                    <a:pt x="4436" y="3120"/>
                  </a:moveTo>
                  <a:lnTo>
                    <a:pt x="4436" y="3120"/>
                  </a:lnTo>
                  <a:lnTo>
                    <a:pt x="4436" y="3130"/>
                  </a:lnTo>
                  <a:lnTo>
                    <a:pt x="4436" y="3120"/>
                  </a:lnTo>
                  <a:moveTo>
                    <a:pt x="4442" y="3100"/>
                  </a:moveTo>
                  <a:lnTo>
                    <a:pt x="4441" y="3100"/>
                  </a:lnTo>
                  <a:lnTo>
                    <a:pt x="4441" y="3102"/>
                  </a:lnTo>
                  <a:lnTo>
                    <a:pt x="4442" y="3100"/>
                  </a:lnTo>
                  <a:moveTo>
                    <a:pt x="4448" y="3080"/>
                  </a:moveTo>
                  <a:lnTo>
                    <a:pt x="4447" y="3080"/>
                  </a:lnTo>
                  <a:lnTo>
                    <a:pt x="4447" y="3082"/>
                  </a:lnTo>
                  <a:lnTo>
                    <a:pt x="4448" y="3080"/>
                  </a:lnTo>
                  <a:moveTo>
                    <a:pt x="4461" y="3040"/>
                  </a:moveTo>
                  <a:lnTo>
                    <a:pt x="4461" y="3040"/>
                  </a:lnTo>
                  <a:lnTo>
                    <a:pt x="4461" y="3042"/>
                  </a:lnTo>
                  <a:lnTo>
                    <a:pt x="4461" y="3040"/>
                  </a:lnTo>
                  <a:moveTo>
                    <a:pt x="4473" y="3000"/>
                  </a:moveTo>
                  <a:lnTo>
                    <a:pt x="4473" y="3000"/>
                  </a:lnTo>
                  <a:lnTo>
                    <a:pt x="4473" y="3002"/>
                  </a:lnTo>
                  <a:lnTo>
                    <a:pt x="4473" y="3000"/>
                  </a:lnTo>
                  <a:moveTo>
                    <a:pt x="4486" y="2960"/>
                  </a:moveTo>
                  <a:lnTo>
                    <a:pt x="4486" y="2960"/>
                  </a:lnTo>
                  <a:lnTo>
                    <a:pt x="4485" y="2976"/>
                  </a:lnTo>
                  <a:lnTo>
                    <a:pt x="4486" y="2971"/>
                  </a:lnTo>
                  <a:lnTo>
                    <a:pt x="4486" y="2960"/>
                  </a:lnTo>
                  <a:moveTo>
                    <a:pt x="4501" y="2920"/>
                  </a:moveTo>
                  <a:lnTo>
                    <a:pt x="4500" y="2920"/>
                  </a:lnTo>
                  <a:lnTo>
                    <a:pt x="4499" y="2935"/>
                  </a:lnTo>
                  <a:lnTo>
                    <a:pt x="4500" y="2929"/>
                  </a:lnTo>
                  <a:lnTo>
                    <a:pt x="4501" y="2920"/>
                  </a:lnTo>
                  <a:moveTo>
                    <a:pt x="4513" y="3027"/>
                  </a:moveTo>
                  <a:lnTo>
                    <a:pt x="4513" y="3034"/>
                  </a:lnTo>
                  <a:lnTo>
                    <a:pt x="4513" y="3031"/>
                  </a:lnTo>
                  <a:lnTo>
                    <a:pt x="4513" y="3027"/>
                  </a:lnTo>
                  <a:moveTo>
                    <a:pt x="4514" y="3020"/>
                  </a:moveTo>
                  <a:lnTo>
                    <a:pt x="4513" y="3031"/>
                  </a:lnTo>
                  <a:lnTo>
                    <a:pt x="4513" y="3040"/>
                  </a:lnTo>
                  <a:lnTo>
                    <a:pt x="4514" y="3020"/>
                  </a:lnTo>
                  <a:moveTo>
                    <a:pt x="4517" y="2880"/>
                  </a:moveTo>
                  <a:lnTo>
                    <a:pt x="4517" y="2880"/>
                  </a:lnTo>
                  <a:lnTo>
                    <a:pt x="4516" y="2880"/>
                  </a:lnTo>
                  <a:lnTo>
                    <a:pt x="4515" y="2890"/>
                  </a:lnTo>
                  <a:lnTo>
                    <a:pt x="4517" y="2880"/>
                  </a:lnTo>
                  <a:moveTo>
                    <a:pt x="4524" y="2860"/>
                  </a:moveTo>
                  <a:lnTo>
                    <a:pt x="4524" y="2860"/>
                  </a:lnTo>
                  <a:lnTo>
                    <a:pt x="4523" y="2867"/>
                  </a:lnTo>
                  <a:lnTo>
                    <a:pt x="4524" y="2860"/>
                  </a:lnTo>
                  <a:moveTo>
                    <a:pt x="4526" y="2995"/>
                  </a:moveTo>
                  <a:lnTo>
                    <a:pt x="4525" y="3000"/>
                  </a:lnTo>
                  <a:lnTo>
                    <a:pt x="4526" y="3000"/>
                  </a:lnTo>
                  <a:lnTo>
                    <a:pt x="4526" y="2995"/>
                  </a:lnTo>
                  <a:moveTo>
                    <a:pt x="4528" y="2980"/>
                  </a:moveTo>
                  <a:lnTo>
                    <a:pt x="4527" y="2992"/>
                  </a:lnTo>
                  <a:lnTo>
                    <a:pt x="4526" y="3000"/>
                  </a:lnTo>
                  <a:lnTo>
                    <a:pt x="4528" y="2980"/>
                  </a:lnTo>
                  <a:moveTo>
                    <a:pt x="4533" y="2970"/>
                  </a:moveTo>
                  <a:lnTo>
                    <a:pt x="4532" y="2980"/>
                  </a:lnTo>
                  <a:lnTo>
                    <a:pt x="4533" y="2980"/>
                  </a:lnTo>
                  <a:lnTo>
                    <a:pt x="4533" y="2970"/>
                  </a:lnTo>
                  <a:moveTo>
                    <a:pt x="4540" y="2959"/>
                  </a:moveTo>
                  <a:lnTo>
                    <a:pt x="4539" y="2960"/>
                  </a:lnTo>
                  <a:lnTo>
                    <a:pt x="4540" y="2960"/>
                  </a:lnTo>
                  <a:lnTo>
                    <a:pt x="4540" y="2959"/>
                  </a:lnTo>
                  <a:moveTo>
                    <a:pt x="4540" y="2947"/>
                  </a:moveTo>
                  <a:lnTo>
                    <a:pt x="4540" y="2953"/>
                  </a:lnTo>
                  <a:lnTo>
                    <a:pt x="4540" y="2959"/>
                  </a:lnTo>
                  <a:lnTo>
                    <a:pt x="4540" y="2957"/>
                  </a:lnTo>
                  <a:lnTo>
                    <a:pt x="4540" y="2947"/>
                  </a:lnTo>
                  <a:moveTo>
                    <a:pt x="4540" y="2955"/>
                  </a:moveTo>
                  <a:lnTo>
                    <a:pt x="4540" y="2957"/>
                  </a:lnTo>
                  <a:lnTo>
                    <a:pt x="4540" y="2960"/>
                  </a:lnTo>
                  <a:lnTo>
                    <a:pt x="4540" y="2955"/>
                  </a:lnTo>
                  <a:moveTo>
                    <a:pt x="4540" y="2953"/>
                  </a:moveTo>
                  <a:lnTo>
                    <a:pt x="4540" y="2958"/>
                  </a:lnTo>
                  <a:lnTo>
                    <a:pt x="4540" y="2960"/>
                  </a:lnTo>
                  <a:lnTo>
                    <a:pt x="4540" y="2957"/>
                  </a:lnTo>
                  <a:lnTo>
                    <a:pt x="4540" y="2953"/>
                  </a:lnTo>
                  <a:moveTo>
                    <a:pt x="4542" y="2940"/>
                  </a:moveTo>
                  <a:lnTo>
                    <a:pt x="4541" y="2950"/>
                  </a:lnTo>
                  <a:lnTo>
                    <a:pt x="4540" y="2955"/>
                  </a:lnTo>
                  <a:lnTo>
                    <a:pt x="4542" y="2940"/>
                  </a:lnTo>
                  <a:moveTo>
                    <a:pt x="4558" y="2780"/>
                  </a:moveTo>
                  <a:lnTo>
                    <a:pt x="4558" y="2780"/>
                  </a:lnTo>
                  <a:lnTo>
                    <a:pt x="4558" y="2787"/>
                  </a:lnTo>
                  <a:lnTo>
                    <a:pt x="4558" y="2780"/>
                  </a:lnTo>
                  <a:moveTo>
                    <a:pt x="4573" y="2860"/>
                  </a:moveTo>
                  <a:lnTo>
                    <a:pt x="4572" y="2872"/>
                  </a:lnTo>
                  <a:lnTo>
                    <a:pt x="4571" y="2880"/>
                  </a:lnTo>
                  <a:lnTo>
                    <a:pt x="4572" y="2869"/>
                  </a:lnTo>
                  <a:lnTo>
                    <a:pt x="4573" y="2860"/>
                  </a:lnTo>
                  <a:moveTo>
                    <a:pt x="4577" y="2740"/>
                  </a:moveTo>
                  <a:lnTo>
                    <a:pt x="4576" y="2740"/>
                  </a:lnTo>
                  <a:lnTo>
                    <a:pt x="4576" y="2741"/>
                  </a:lnTo>
                  <a:lnTo>
                    <a:pt x="4577" y="2740"/>
                  </a:lnTo>
                  <a:moveTo>
                    <a:pt x="4636" y="2736"/>
                  </a:moveTo>
                  <a:lnTo>
                    <a:pt x="4635" y="2740"/>
                  </a:lnTo>
                  <a:lnTo>
                    <a:pt x="4636" y="2736"/>
                  </a:lnTo>
                  <a:moveTo>
                    <a:pt x="4657" y="2696"/>
                  </a:moveTo>
                  <a:lnTo>
                    <a:pt x="4656" y="2700"/>
                  </a:lnTo>
                  <a:lnTo>
                    <a:pt x="4657" y="2696"/>
                  </a:lnTo>
                  <a:moveTo>
                    <a:pt x="4690" y="2620"/>
                  </a:moveTo>
                  <a:lnTo>
                    <a:pt x="4687" y="2640"/>
                  </a:lnTo>
                  <a:lnTo>
                    <a:pt x="4689" y="2640"/>
                  </a:lnTo>
                  <a:lnTo>
                    <a:pt x="4690" y="2620"/>
                  </a:lnTo>
                  <a:moveTo>
                    <a:pt x="4704" y="2600"/>
                  </a:moveTo>
                  <a:lnTo>
                    <a:pt x="4700" y="2620"/>
                  </a:lnTo>
                  <a:lnTo>
                    <a:pt x="4702" y="2620"/>
                  </a:lnTo>
                  <a:lnTo>
                    <a:pt x="4704" y="2600"/>
                  </a:lnTo>
                  <a:moveTo>
                    <a:pt x="4740" y="2555"/>
                  </a:moveTo>
                  <a:lnTo>
                    <a:pt x="4738" y="2560"/>
                  </a:lnTo>
                  <a:lnTo>
                    <a:pt x="4739" y="2560"/>
                  </a:lnTo>
                  <a:lnTo>
                    <a:pt x="4740" y="2555"/>
                  </a:lnTo>
                  <a:moveTo>
                    <a:pt x="4753" y="2539"/>
                  </a:moveTo>
                  <a:lnTo>
                    <a:pt x="4752" y="2540"/>
                  </a:lnTo>
                  <a:lnTo>
                    <a:pt x="4753" y="2540"/>
                  </a:lnTo>
                  <a:lnTo>
                    <a:pt x="4753" y="2539"/>
                  </a:lnTo>
                  <a:moveTo>
                    <a:pt x="4781" y="2496"/>
                  </a:moveTo>
                  <a:lnTo>
                    <a:pt x="4780" y="2500"/>
                  </a:lnTo>
                  <a:lnTo>
                    <a:pt x="4781" y="2496"/>
                  </a:lnTo>
                  <a:moveTo>
                    <a:pt x="4885" y="2280"/>
                  </a:moveTo>
                  <a:lnTo>
                    <a:pt x="4885" y="2280"/>
                  </a:lnTo>
                  <a:lnTo>
                    <a:pt x="4884" y="2284"/>
                  </a:lnTo>
                  <a:lnTo>
                    <a:pt x="4885" y="2280"/>
                  </a:lnTo>
                  <a:moveTo>
                    <a:pt x="4908" y="2331"/>
                  </a:moveTo>
                  <a:lnTo>
                    <a:pt x="4906" y="2340"/>
                  </a:lnTo>
                  <a:lnTo>
                    <a:pt x="4908" y="2340"/>
                  </a:lnTo>
                  <a:lnTo>
                    <a:pt x="4908" y="2331"/>
                  </a:lnTo>
                  <a:moveTo>
                    <a:pt x="4922" y="2240"/>
                  </a:moveTo>
                  <a:lnTo>
                    <a:pt x="4920" y="2240"/>
                  </a:lnTo>
                  <a:lnTo>
                    <a:pt x="4919" y="2248"/>
                  </a:lnTo>
                  <a:lnTo>
                    <a:pt x="4922" y="2240"/>
                  </a:lnTo>
                  <a:moveTo>
                    <a:pt x="4959" y="2200"/>
                  </a:moveTo>
                  <a:lnTo>
                    <a:pt x="4957" y="2200"/>
                  </a:lnTo>
                  <a:lnTo>
                    <a:pt x="4955" y="2213"/>
                  </a:lnTo>
                  <a:lnTo>
                    <a:pt x="4959" y="2200"/>
                  </a:lnTo>
                  <a:moveTo>
                    <a:pt x="4979" y="2256"/>
                  </a:moveTo>
                  <a:lnTo>
                    <a:pt x="4977" y="2260"/>
                  </a:lnTo>
                  <a:lnTo>
                    <a:pt x="4978" y="2260"/>
                  </a:lnTo>
                  <a:lnTo>
                    <a:pt x="4979" y="2256"/>
                  </a:lnTo>
                  <a:moveTo>
                    <a:pt x="5013" y="2156"/>
                  </a:moveTo>
                  <a:lnTo>
                    <a:pt x="5013" y="2158"/>
                  </a:lnTo>
                  <a:lnTo>
                    <a:pt x="5013" y="2157"/>
                  </a:lnTo>
                  <a:lnTo>
                    <a:pt x="5013" y="2156"/>
                  </a:lnTo>
                  <a:moveTo>
                    <a:pt x="5016" y="2140"/>
                  </a:moveTo>
                  <a:lnTo>
                    <a:pt x="5014" y="2140"/>
                  </a:lnTo>
                  <a:lnTo>
                    <a:pt x="5014" y="2148"/>
                  </a:lnTo>
                  <a:lnTo>
                    <a:pt x="5016" y="2140"/>
                  </a:lnTo>
                  <a:moveTo>
                    <a:pt x="5310" y="1840"/>
                  </a:moveTo>
                  <a:lnTo>
                    <a:pt x="5308" y="1840"/>
                  </a:lnTo>
                  <a:lnTo>
                    <a:pt x="5308" y="1848"/>
                  </a:lnTo>
                  <a:lnTo>
                    <a:pt x="5310" y="1840"/>
                  </a:lnTo>
                  <a:moveTo>
                    <a:pt x="5351" y="1870"/>
                  </a:moveTo>
                  <a:lnTo>
                    <a:pt x="5349" y="1880"/>
                  </a:lnTo>
                  <a:lnTo>
                    <a:pt x="5350" y="1878"/>
                  </a:lnTo>
                  <a:lnTo>
                    <a:pt x="5351" y="1870"/>
                  </a:lnTo>
                  <a:moveTo>
                    <a:pt x="5351" y="1876"/>
                  </a:moveTo>
                  <a:lnTo>
                    <a:pt x="5350" y="1878"/>
                  </a:lnTo>
                  <a:lnTo>
                    <a:pt x="5350" y="1880"/>
                  </a:lnTo>
                  <a:lnTo>
                    <a:pt x="5351" y="1876"/>
                  </a:lnTo>
                  <a:moveTo>
                    <a:pt x="5475" y="1720"/>
                  </a:moveTo>
                  <a:lnTo>
                    <a:pt x="5470" y="1740"/>
                  </a:lnTo>
                  <a:lnTo>
                    <a:pt x="5472" y="1740"/>
                  </a:lnTo>
                  <a:lnTo>
                    <a:pt x="5475" y="1720"/>
                  </a:lnTo>
                  <a:moveTo>
                    <a:pt x="5536" y="1560"/>
                  </a:moveTo>
                  <a:lnTo>
                    <a:pt x="5536" y="1560"/>
                  </a:lnTo>
                  <a:lnTo>
                    <a:pt x="5535" y="1565"/>
                  </a:lnTo>
                  <a:lnTo>
                    <a:pt x="5536" y="1560"/>
                  </a:lnTo>
                  <a:moveTo>
                    <a:pt x="5564" y="1520"/>
                  </a:moveTo>
                  <a:lnTo>
                    <a:pt x="5562" y="1520"/>
                  </a:lnTo>
                  <a:lnTo>
                    <a:pt x="5560" y="1540"/>
                  </a:lnTo>
                  <a:lnTo>
                    <a:pt x="5564" y="1520"/>
                  </a:lnTo>
                  <a:moveTo>
                    <a:pt x="5602" y="1559"/>
                  </a:moveTo>
                  <a:lnTo>
                    <a:pt x="5601" y="1560"/>
                  </a:lnTo>
                  <a:lnTo>
                    <a:pt x="5602" y="1560"/>
                  </a:lnTo>
                  <a:lnTo>
                    <a:pt x="5602" y="1559"/>
                  </a:lnTo>
                  <a:moveTo>
                    <a:pt x="5603" y="1551"/>
                  </a:moveTo>
                  <a:lnTo>
                    <a:pt x="5602" y="1559"/>
                  </a:lnTo>
                  <a:lnTo>
                    <a:pt x="5602" y="1560"/>
                  </a:lnTo>
                  <a:lnTo>
                    <a:pt x="5603" y="1551"/>
                  </a:lnTo>
                  <a:moveTo>
                    <a:pt x="5675" y="1320"/>
                  </a:moveTo>
                  <a:lnTo>
                    <a:pt x="5674" y="1320"/>
                  </a:lnTo>
                  <a:lnTo>
                    <a:pt x="5674" y="1321"/>
                  </a:lnTo>
                  <a:lnTo>
                    <a:pt x="5675" y="1320"/>
                  </a:lnTo>
                  <a:moveTo>
                    <a:pt x="5710" y="1242"/>
                  </a:moveTo>
                  <a:lnTo>
                    <a:pt x="5709" y="1252"/>
                  </a:lnTo>
                  <a:lnTo>
                    <a:pt x="5710" y="1247"/>
                  </a:lnTo>
                  <a:lnTo>
                    <a:pt x="5710" y="1242"/>
                  </a:lnTo>
                  <a:moveTo>
                    <a:pt x="5712" y="1359"/>
                  </a:moveTo>
                  <a:lnTo>
                    <a:pt x="5711" y="1360"/>
                  </a:lnTo>
                  <a:lnTo>
                    <a:pt x="5712" y="1360"/>
                  </a:lnTo>
                  <a:lnTo>
                    <a:pt x="5712" y="1359"/>
                  </a:lnTo>
                  <a:moveTo>
                    <a:pt x="5728" y="1200"/>
                  </a:moveTo>
                  <a:lnTo>
                    <a:pt x="5728" y="1200"/>
                  </a:lnTo>
                  <a:lnTo>
                    <a:pt x="5728" y="1202"/>
                  </a:lnTo>
                  <a:lnTo>
                    <a:pt x="5728" y="1200"/>
                  </a:lnTo>
                  <a:moveTo>
                    <a:pt x="5791" y="1020"/>
                  </a:moveTo>
                  <a:lnTo>
                    <a:pt x="5790" y="1020"/>
                  </a:lnTo>
                  <a:lnTo>
                    <a:pt x="5789" y="1031"/>
                  </a:lnTo>
                  <a:lnTo>
                    <a:pt x="5791" y="1020"/>
                  </a:lnTo>
                  <a:moveTo>
                    <a:pt x="5797" y="1000"/>
                  </a:moveTo>
                  <a:lnTo>
                    <a:pt x="5797" y="1000"/>
                  </a:lnTo>
                  <a:lnTo>
                    <a:pt x="5796" y="1010"/>
                  </a:lnTo>
                  <a:lnTo>
                    <a:pt x="5797" y="1000"/>
                  </a:lnTo>
                  <a:moveTo>
                    <a:pt x="5797" y="1158"/>
                  </a:moveTo>
                  <a:lnTo>
                    <a:pt x="5797" y="1160"/>
                  </a:lnTo>
                  <a:lnTo>
                    <a:pt x="5797" y="1158"/>
                  </a:lnTo>
                  <a:moveTo>
                    <a:pt x="5798" y="1000"/>
                  </a:moveTo>
                  <a:lnTo>
                    <a:pt x="5797" y="1000"/>
                  </a:lnTo>
                  <a:lnTo>
                    <a:pt x="5797" y="1002"/>
                  </a:lnTo>
                  <a:lnTo>
                    <a:pt x="5798" y="1000"/>
                  </a:lnTo>
                  <a:moveTo>
                    <a:pt x="5809" y="960"/>
                  </a:moveTo>
                  <a:lnTo>
                    <a:pt x="5809" y="960"/>
                  </a:lnTo>
                  <a:lnTo>
                    <a:pt x="5808" y="970"/>
                  </a:lnTo>
                  <a:lnTo>
                    <a:pt x="5809" y="960"/>
                  </a:lnTo>
                  <a:moveTo>
                    <a:pt x="5876" y="680"/>
                  </a:moveTo>
                  <a:lnTo>
                    <a:pt x="5875" y="680"/>
                  </a:lnTo>
                  <a:lnTo>
                    <a:pt x="5875" y="690"/>
                  </a:lnTo>
                  <a:lnTo>
                    <a:pt x="5876" y="680"/>
                  </a:lnTo>
                  <a:moveTo>
                    <a:pt x="5884" y="640"/>
                  </a:moveTo>
                  <a:lnTo>
                    <a:pt x="5884" y="640"/>
                  </a:lnTo>
                  <a:lnTo>
                    <a:pt x="5884" y="644"/>
                  </a:lnTo>
                  <a:lnTo>
                    <a:pt x="5884" y="640"/>
                  </a:lnTo>
                  <a:moveTo>
                    <a:pt x="5888" y="620"/>
                  </a:moveTo>
                  <a:lnTo>
                    <a:pt x="5887" y="620"/>
                  </a:lnTo>
                  <a:lnTo>
                    <a:pt x="5887" y="640"/>
                  </a:lnTo>
                  <a:lnTo>
                    <a:pt x="5888" y="620"/>
                  </a:lnTo>
                  <a:moveTo>
                    <a:pt x="5906" y="520"/>
                  </a:moveTo>
                  <a:lnTo>
                    <a:pt x="5905" y="520"/>
                  </a:lnTo>
                  <a:lnTo>
                    <a:pt x="5905" y="530"/>
                  </a:lnTo>
                  <a:lnTo>
                    <a:pt x="5906" y="520"/>
                  </a:lnTo>
                  <a:moveTo>
                    <a:pt x="5912" y="480"/>
                  </a:moveTo>
                  <a:lnTo>
                    <a:pt x="5911" y="500"/>
                  </a:lnTo>
                  <a:lnTo>
                    <a:pt x="5912" y="490"/>
                  </a:lnTo>
                  <a:lnTo>
                    <a:pt x="5912" y="480"/>
                  </a:lnTo>
                  <a:moveTo>
                    <a:pt x="5932" y="637"/>
                  </a:moveTo>
                  <a:lnTo>
                    <a:pt x="5932" y="640"/>
                  </a:lnTo>
                  <a:lnTo>
                    <a:pt x="5932" y="637"/>
                  </a:lnTo>
                  <a:moveTo>
                    <a:pt x="5933" y="634"/>
                  </a:moveTo>
                  <a:lnTo>
                    <a:pt x="5933" y="635"/>
                  </a:lnTo>
                  <a:lnTo>
                    <a:pt x="5932" y="640"/>
                  </a:lnTo>
                  <a:lnTo>
                    <a:pt x="5933" y="634"/>
                  </a:lnTo>
                  <a:moveTo>
                    <a:pt x="5941" y="595"/>
                  </a:moveTo>
                  <a:lnTo>
                    <a:pt x="5940" y="600"/>
                  </a:lnTo>
                  <a:lnTo>
                    <a:pt x="5941" y="600"/>
                  </a:lnTo>
                  <a:lnTo>
                    <a:pt x="5941" y="595"/>
                  </a:lnTo>
                  <a:moveTo>
                    <a:pt x="5947" y="554"/>
                  </a:moveTo>
                  <a:lnTo>
                    <a:pt x="5947" y="560"/>
                  </a:lnTo>
                  <a:lnTo>
                    <a:pt x="5947" y="554"/>
                  </a:lnTo>
                  <a:moveTo>
                    <a:pt x="5977" y="354"/>
                  </a:moveTo>
                  <a:lnTo>
                    <a:pt x="5977" y="360"/>
                  </a:lnTo>
                  <a:lnTo>
                    <a:pt x="5977" y="354"/>
                  </a:lnTo>
                  <a:moveTo>
                    <a:pt x="5986" y="294"/>
                  </a:moveTo>
                  <a:lnTo>
                    <a:pt x="5986" y="300"/>
                  </a:lnTo>
                  <a:lnTo>
                    <a:pt x="5986" y="294"/>
                  </a:lnTo>
                  <a:moveTo>
                    <a:pt x="6049" y="140"/>
                  </a:moveTo>
                  <a:lnTo>
                    <a:pt x="6041" y="120"/>
                  </a:lnTo>
                  <a:lnTo>
                    <a:pt x="5996" y="0"/>
                  </a:lnTo>
                  <a:lnTo>
                    <a:pt x="5914" y="140"/>
                  </a:lnTo>
                  <a:lnTo>
                    <a:pt x="5958" y="140"/>
                  </a:lnTo>
                  <a:lnTo>
                    <a:pt x="5958" y="160"/>
                  </a:lnTo>
                  <a:lnTo>
                    <a:pt x="5956" y="160"/>
                  </a:lnTo>
                  <a:lnTo>
                    <a:pt x="5956" y="180"/>
                  </a:lnTo>
                  <a:lnTo>
                    <a:pt x="5954" y="180"/>
                  </a:lnTo>
                  <a:lnTo>
                    <a:pt x="5953" y="200"/>
                  </a:lnTo>
                  <a:lnTo>
                    <a:pt x="5954" y="180"/>
                  </a:lnTo>
                  <a:lnTo>
                    <a:pt x="5953" y="200"/>
                  </a:lnTo>
                  <a:lnTo>
                    <a:pt x="5951" y="200"/>
                  </a:lnTo>
                  <a:lnTo>
                    <a:pt x="5950" y="220"/>
                  </a:lnTo>
                  <a:lnTo>
                    <a:pt x="5949" y="220"/>
                  </a:lnTo>
                  <a:lnTo>
                    <a:pt x="5949" y="240"/>
                  </a:lnTo>
                  <a:lnTo>
                    <a:pt x="5947" y="240"/>
                  </a:lnTo>
                  <a:lnTo>
                    <a:pt x="5946" y="260"/>
                  </a:lnTo>
                  <a:lnTo>
                    <a:pt x="5944" y="260"/>
                  </a:lnTo>
                  <a:lnTo>
                    <a:pt x="5944" y="280"/>
                  </a:lnTo>
                  <a:lnTo>
                    <a:pt x="5941" y="280"/>
                  </a:lnTo>
                  <a:lnTo>
                    <a:pt x="5941" y="300"/>
                  </a:lnTo>
                  <a:lnTo>
                    <a:pt x="5938" y="300"/>
                  </a:lnTo>
                  <a:lnTo>
                    <a:pt x="5938" y="320"/>
                  </a:lnTo>
                  <a:lnTo>
                    <a:pt x="5935" y="320"/>
                  </a:lnTo>
                  <a:lnTo>
                    <a:pt x="5935" y="340"/>
                  </a:lnTo>
                  <a:lnTo>
                    <a:pt x="5933" y="340"/>
                  </a:lnTo>
                  <a:lnTo>
                    <a:pt x="5932" y="360"/>
                  </a:lnTo>
                  <a:lnTo>
                    <a:pt x="5930" y="360"/>
                  </a:lnTo>
                  <a:lnTo>
                    <a:pt x="5929" y="380"/>
                  </a:lnTo>
                  <a:lnTo>
                    <a:pt x="5927" y="380"/>
                  </a:lnTo>
                  <a:lnTo>
                    <a:pt x="5927" y="400"/>
                  </a:lnTo>
                  <a:lnTo>
                    <a:pt x="5927" y="380"/>
                  </a:lnTo>
                  <a:lnTo>
                    <a:pt x="5926" y="400"/>
                  </a:lnTo>
                  <a:lnTo>
                    <a:pt x="5924" y="400"/>
                  </a:lnTo>
                  <a:lnTo>
                    <a:pt x="5924" y="420"/>
                  </a:lnTo>
                  <a:lnTo>
                    <a:pt x="5924" y="400"/>
                  </a:lnTo>
                  <a:lnTo>
                    <a:pt x="5923" y="420"/>
                  </a:lnTo>
                  <a:lnTo>
                    <a:pt x="5921" y="420"/>
                  </a:lnTo>
                  <a:lnTo>
                    <a:pt x="5921" y="440"/>
                  </a:lnTo>
                  <a:lnTo>
                    <a:pt x="5918" y="440"/>
                  </a:lnTo>
                  <a:lnTo>
                    <a:pt x="5918" y="460"/>
                  </a:lnTo>
                  <a:lnTo>
                    <a:pt x="5915" y="460"/>
                  </a:lnTo>
                  <a:lnTo>
                    <a:pt x="5915" y="480"/>
                  </a:lnTo>
                  <a:lnTo>
                    <a:pt x="5915" y="460"/>
                  </a:lnTo>
                  <a:lnTo>
                    <a:pt x="5914" y="480"/>
                  </a:lnTo>
                  <a:lnTo>
                    <a:pt x="5912" y="480"/>
                  </a:lnTo>
                  <a:lnTo>
                    <a:pt x="5912" y="490"/>
                  </a:lnTo>
                  <a:lnTo>
                    <a:pt x="5912" y="500"/>
                  </a:lnTo>
                  <a:lnTo>
                    <a:pt x="5911" y="500"/>
                  </a:lnTo>
                  <a:lnTo>
                    <a:pt x="5909" y="500"/>
                  </a:lnTo>
                  <a:lnTo>
                    <a:pt x="5908" y="520"/>
                  </a:lnTo>
                  <a:lnTo>
                    <a:pt x="5906" y="520"/>
                  </a:lnTo>
                  <a:lnTo>
                    <a:pt x="5905" y="540"/>
                  </a:lnTo>
                  <a:lnTo>
                    <a:pt x="5905" y="530"/>
                  </a:lnTo>
                  <a:lnTo>
                    <a:pt x="5905" y="540"/>
                  </a:lnTo>
                  <a:lnTo>
                    <a:pt x="5902" y="540"/>
                  </a:lnTo>
                  <a:lnTo>
                    <a:pt x="5902" y="560"/>
                  </a:lnTo>
                  <a:lnTo>
                    <a:pt x="5899" y="560"/>
                  </a:lnTo>
                  <a:lnTo>
                    <a:pt x="5898" y="580"/>
                  </a:lnTo>
                  <a:lnTo>
                    <a:pt x="5895" y="580"/>
                  </a:lnTo>
                  <a:lnTo>
                    <a:pt x="5895" y="600"/>
                  </a:lnTo>
                  <a:lnTo>
                    <a:pt x="5893" y="600"/>
                  </a:lnTo>
                  <a:lnTo>
                    <a:pt x="5892" y="600"/>
                  </a:lnTo>
                  <a:lnTo>
                    <a:pt x="5892" y="607"/>
                  </a:lnTo>
                  <a:lnTo>
                    <a:pt x="5892" y="610"/>
                  </a:lnTo>
                  <a:lnTo>
                    <a:pt x="5892" y="607"/>
                  </a:lnTo>
                  <a:lnTo>
                    <a:pt x="5892" y="609"/>
                  </a:lnTo>
                  <a:lnTo>
                    <a:pt x="5892" y="620"/>
                  </a:lnTo>
                  <a:lnTo>
                    <a:pt x="5891" y="620"/>
                  </a:lnTo>
                  <a:lnTo>
                    <a:pt x="5891" y="611"/>
                  </a:lnTo>
                  <a:lnTo>
                    <a:pt x="5890" y="620"/>
                  </a:lnTo>
                  <a:lnTo>
                    <a:pt x="5888" y="620"/>
                  </a:lnTo>
                  <a:lnTo>
                    <a:pt x="5887" y="640"/>
                  </a:lnTo>
                  <a:lnTo>
                    <a:pt x="5885" y="640"/>
                  </a:lnTo>
                  <a:lnTo>
                    <a:pt x="5884" y="640"/>
                  </a:lnTo>
                  <a:lnTo>
                    <a:pt x="5884" y="660"/>
                  </a:lnTo>
                  <a:lnTo>
                    <a:pt x="5884" y="644"/>
                  </a:lnTo>
                  <a:lnTo>
                    <a:pt x="5883" y="650"/>
                  </a:lnTo>
                  <a:lnTo>
                    <a:pt x="5883" y="660"/>
                  </a:lnTo>
                  <a:lnTo>
                    <a:pt x="5883" y="650"/>
                  </a:lnTo>
                  <a:lnTo>
                    <a:pt x="5883" y="647"/>
                  </a:lnTo>
                  <a:lnTo>
                    <a:pt x="5883" y="660"/>
                  </a:lnTo>
                  <a:lnTo>
                    <a:pt x="5881" y="660"/>
                  </a:lnTo>
                  <a:lnTo>
                    <a:pt x="5880" y="660"/>
                  </a:lnTo>
                  <a:lnTo>
                    <a:pt x="5879" y="680"/>
                  </a:lnTo>
                  <a:lnTo>
                    <a:pt x="5880" y="660"/>
                  </a:lnTo>
                  <a:lnTo>
                    <a:pt x="5878" y="680"/>
                  </a:lnTo>
                  <a:lnTo>
                    <a:pt x="5876" y="680"/>
                  </a:lnTo>
                  <a:lnTo>
                    <a:pt x="5875" y="700"/>
                  </a:lnTo>
                  <a:lnTo>
                    <a:pt x="5875" y="690"/>
                  </a:lnTo>
                  <a:lnTo>
                    <a:pt x="5875" y="700"/>
                  </a:lnTo>
                  <a:lnTo>
                    <a:pt x="5872" y="700"/>
                  </a:lnTo>
                  <a:lnTo>
                    <a:pt x="5871" y="720"/>
                  </a:lnTo>
                  <a:lnTo>
                    <a:pt x="5872" y="700"/>
                  </a:lnTo>
                  <a:lnTo>
                    <a:pt x="5871" y="720"/>
                  </a:lnTo>
                  <a:lnTo>
                    <a:pt x="5868" y="720"/>
                  </a:lnTo>
                  <a:lnTo>
                    <a:pt x="5867" y="740"/>
                  </a:lnTo>
                  <a:lnTo>
                    <a:pt x="5864" y="740"/>
                  </a:lnTo>
                  <a:lnTo>
                    <a:pt x="5863" y="760"/>
                  </a:lnTo>
                  <a:lnTo>
                    <a:pt x="5863" y="740"/>
                  </a:lnTo>
                  <a:lnTo>
                    <a:pt x="5863" y="760"/>
                  </a:lnTo>
                  <a:lnTo>
                    <a:pt x="5860" y="760"/>
                  </a:lnTo>
                  <a:lnTo>
                    <a:pt x="5859" y="780"/>
                  </a:lnTo>
                  <a:lnTo>
                    <a:pt x="5855" y="780"/>
                  </a:lnTo>
                  <a:lnTo>
                    <a:pt x="5854" y="800"/>
                  </a:lnTo>
                  <a:lnTo>
                    <a:pt x="5852" y="800"/>
                  </a:lnTo>
                  <a:lnTo>
                    <a:pt x="5851" y="800"/>
                  </a:lnTo>
                  <a:lnTo>
                    <a:pt x="5851" y="805"/>
                  </a:lnTo>
                  <a:lnTo>
                    <a:pt x="5849" y="820"/>
                  </a:lnTo>
                  <a:lnTo>
                    <a:pt x="5845" y="820"/>
                  </a:lnTo>
                  <a:lnTo>
                    <a:pt x="5845" y="840"/>
                  </a:lnTo>
                  <a:lnTo>
                    <a:pt x="5841" y="840"/>
                  </a:lnTo>
                  <a:lnTo>
                    <a:pt x="5838" y="860"/>
                  </a:lnTo>
                  <a:lnTo>
                    <a:pt x="5836" y="860"/>
                  </a:lnTo>
                  <a:lnTo>
                    <a:pt x="5834" y="880"/>
                  </a:lnTo>
                  <a:lnTo>
                    <a:pt x="5831" y="880"/>
                  </a:lnTo>
                  <a:lnTo>
                    <a:pt x="5830" y="880"/>
                  </a:lnTo>
                  <a:lnTo>
                    <a:pt x="5830" y="883"/>
                  </a:lnTo>
                  <a:lnTo>
                    <a:pt x="5828" y="900"/>
                  </a:lnTo>
                  <a:lnTo>
                    <a:pt x="5826" y="900"/>
                  </a:lnTo>
                  <a:lnTo>
                    <a:pt x="5824" y="920"/>
                  </a:lnTo>
                  <a:lnTo>
                    <a:pt x="5825" y="900"/>
                  </a:lnTo>
                  <a:lnTo>
                    <a:pt x="5824" y="920"/>
                  </a:lnTo>
                  <a:lnTo>
                    <a:pt x="5821" y="920"/>
                  </a:lnTo>
                  <a:lnTo>
                    <a:pt x="5820" y="920"/>
                  </a:lnTo>
                  <a:lnTo>
                    <a:pt x="5818" y="940"/>
                  </a:lnTo>
                  <a:lnTo>
                    <a:pt x="5815" y="940"/>
                  </a:lnTo>
                  <a:lnTo>
                    <a:pt x="5814" y="940"/>
                  </a:lnTo>
                  <a:lnTo>
                    <a:pt x="5814" y="957"/>
                  </a:lnTo>
                  <a:lnTo>
                    <a:pt x="5814" y="960"/>
                  </a:lnTo>
                  <a:lnTo>
                    <a:pt x="5814" y="957"/>
                  </a:lnTo>
                  <a:lnTo>
                    <a:pt x="5814" y="960"/>
                  </a:lnTo>
                  <a:lnTo>
                    <a:pt x="5810" y="960"/>
                  </a:lnTo>
                  <a:lnTo>
                    <a:pt x="5808" y="976"/>
                  </a:lnTo>
                  <a:lnTo>
                    <a:pt x="5808" y="980"/>
                  </a:lnTo>
                  <a:lnTo>
                    <a:pt x="5808" y="976"/>
                  </a:lnTo>
                  <a:lnTo>
                    <a:pt x="5808" y="970"/>
                  </a:lnTo>
                  <a:lnTo>
                    <a:pt x="5808" y="980"/>
                  </a:lnTo>
                  <a:lnTo>
                    <a:pt x="5806" y="980"/>
                  </a:lnTo>
                  <a:lnTo>
                    <a:pt x="5803" y="980"/>
                  </a:lnTo>
                  <a:lnTo>
                    <a:pt x="5802" y="990"/>
                  </a:lnTo>
                  <a:lnTo>
                    <a:pt x="5802" y="1000"/>
                  </a:lnTo>
                  <a:lnTo>
                    <a:pt x="5799" y="1000"/>
                  </a:lnTo>
                  <a:lnTo>
                    <a:pt x="5798" y="1000"/>
                  </a:lnTo>
                  <a:lnTo>
                    <a:pt x="5797" y="1020"/>
                  </a:lnTo>
                  <a:lnTo>
                    <a:pt x="5797" y="1002"/>
                  </a:lnTo>
                  <a:lnTo>
                    <a:pt x="5796" y="1016"/>
                  </a:lnTo>
                  <a:lnTo>
                    <a:pt x="5796" y="1020"/>
                  </a:lnTo>
                  <a:lnTo>
                    <a:pt x="5796" y="1016"/>
                  </a:lnTo>
                  <a:lnTo>
                    <a:pt x="5796" y="1010"/>
                  </a:lnTo>
                  <a:lnTo>
                    <a:pt x="5796" y="1020"/>
                  </a:lnTo>
                  <a:lnTo>
                    <a:pt x="5793" y="1020"/>
                  </a:lnTo>
                  <a:lnTo>
                    <a:pt x="5792" y="1020"/>
                  </a:lnTo>
                  <a:lnTo>
                    <a:pt x="5791" y="1020"/>
                  </a:lnTo>
                  <a:lnTo>
                    <a:pt x="5791" y="1026"/>
                  </a:lnTo>
                  <a:lnTo>
                    <a:pt x="5789" y="1040"/>
                  </a:lnTo>
                  <a:lnTo>
                    <a:pt x="5789" y="1031"/>
                  </a:lnTo>
                  <a:lnTo>
                    <a:pt x="5788" y="1040"/>
                  </a:lnTo>
                  <a:lnTo>
                    <a:pt x="5787" y="1040"/>
                  </a:lnTo>
                  <a:lnTo>
                    <a:pt x="5785" y="1040"/>
                  </a:lnTo>
                  <a:lnTo>
                    <a:pt x="5785" y="1060"/>
                  </a:lnTo>
                  <a:lnTo>
                    <a:pt x="5785" y="1042"/>
                  </a:lnTo>
                  <a:lnTo>
                    <a:pt x="5785" y="1040"/>
                  </a:lnTo>
                  <a:lnTo>
                    <a:pt x="5784" y="1040"/>
                  </a:lnTo>
                  <a:lnTo>
                    <a:pt x="5783" y="1053"/>
                  </a:lnTo>
                  <a:lnTo>
                    <a:pt x="5783" y="1051"/>
                  </a:lnTo>
                  <a:lnTo>
                    <a:pt x="5783" y="1060"/>
                  </a:lnTo>
                  <a:lnTo>
                    <a:pt x="5783" y="1053"/>
                  </a:lnTo>
                  <a:lnTo>
                    <a:pt x="5783" y="1059"/>
                  </a:lnTo>
                  <a:lnTo>
                    <a:pt x="5783" y="1180"/>
                  </a:lnTo>
                  <a:lnTo>
                    <a:pt x="5782" y="1184"/>
                  </a:lnTo>
                  <a:lnTo>
                    <a:pt x="5782" y="1180"/>
                  </a:lnTo>
                  <a:lnTo>
                    <a:pt x="5782" y="1190"/>
                  </a:lnTo>
                  <a:lnTo>
                    <a:pt x="5781" y="1195"/>
                  </a:lnTo>
                  <a:lnTo>
                    <a:pt x="5782" y="1180"/>
                  </a:lnTo>
                  <a:lnTo>
                    <a:pt x="5783" y="1180"/>
                  </a:lnTo>
                  <a:lnTo>
                    <a:pt x="5783" y="1059"/>
                  </a:lnTo>
                  <a:lnTo>
                    <a:pt x="5782" y="1060"/>
                  </a:lnTo>
                  <a:lnTo>
                    <a:pt x="5779" y="1060"/>
                  </a:lnTo>
                  <a:lnTo>
                    <a:pt x="5778" y="1060"/>
                  </a:lnTo>
                  <a:lnTo>
                    <a:pt x="5777" y="1060"/>
                  </a:lnTo>
                  <a:lnTo>
                    <a:pt x="5777" y="1076"/>
                  </a:lnTo>
                  <a:lnTo>
                    <a:pt x="5777" y="1073"/>
                  </a:lnTo>
                  <a:lnTo>
                    <a:pt x="5777" y="1080"/>
                  </a:lnTo>
                  <a:lnTo>
                    <a:pt x="5777" y="1076"/>
                  </a:lnTo>
                  <a:lnTo>
                    <a:pt x="5776" y="1080"/>
                  </a:lnTo>
                  <a:lnTo>
                    <a:pt x="5773" y="1080"/>
                  </a:lnTo>
                  <a:lnTo>
                    <a:pt x="5771" y="1080"/>
                  </a:lnTo>
                  <a:lnTo>
                    <a:pt x="5770" y="1100"/>
                  </a:lnTo>
                  <a:lnTo>
                    <a:pt x="5771" y="1098"/>
                  </a:lnTo>
                  <a:lnTo>
                    <a:pt x="5771" y="1100"/>
                  </a:lnTo>
                  <a:lnTo>
                    <a:pt x="5770" y="1100"/>
                  </a:lnTo>
                  <a:lnTo>
                    <a:pt x="5771" y="1080"/>
                  </a:lnTo>
                  <a:lnTo>
                    <a:pt x="5769" y="1100"/>
                  </a:lnTo>
                  <a:lnTo>
                    <a:pt x="5767" y="1100"/>
                  </a:lnTo>
                  <a:lnTo>
                    <a:pt x="5765" y="1100"/>
                  </a:lnTo>
                  <a:lnTo>
                    <a:pt x="5764" y="1100"/>
                  </a:lnTo>
                  <a:lnTo>
                    <a:pt x="5764" y="1112"/>
                  </a:lnTo>
                  <a:lnTo>
                    <a:pt x="5764" y="1105"/>
                  </a:lnTo>
                  <a:lnTo>
                    <a:pt x="5764" y="1110"/>
                  </a:lnTo>
                  <a:lnTo>
                    <a:pt x="5764" y="1120"/>
                  </a:lnTo>
                  <a:lnTo>
                    <a:pt x="5763" y="1120"/>
                  </a:lnTo>
                  <a:lnTo>
                    <a:pt x="5764" y="1112"/>
                  </a:lnTo>
                  <a:lnTo>
                    <a:pt x="5763" y="1120"/>
                  </a:lnTo>
                  <a:lnTo>
                    <a:pt x="5760" y="1120"/>
                  </a:lnTo>
                  <a:lnTo>
                    <a:pt x="5758" y="1120"/>
                  </a:lnTo>
                  <a:lnTo>
                    <a:pt x="5758" y="1247"/>
                  </a:lnTo>
                  <a:lnTo>
                    <a:pt x="5758" y="1249"/>
                  </a:lnTo>
                  <a:lnTo>
                    <a:pt x="5758" y="1250"/>
                  </a:lnTo>
                  <a:lnTo>
                    <a:pt x="5758" y="1247"/>
                  </a:lnTo>
                  <a:lnTo>
                    <a:pt x="5758" y="1120"/>
                  </a:lnTo>
                  <a:lnTo>
                    <a:pt x="5757" y="1124"/>
                  </a:lnTo>
                  <a:lnTo>
                    <a:pt x="5757" y="1138"/>
                  </a:lnTo>
                  <a:lnTo>
                    <a:pt x="5757" y="1140"/>
                  </a:lnTo>
                  <a:lnTo>
                    <a:pt x="5757" y="1138"/>
                  </a:lnTo>
                  <a:lnTo>
                    <a:pt x="5757" y="1124"/>
                  </a:lnTo>
                  <a:lnTo>
                    <a:pt x="5755" y="1140"/>
                  </a:lnTo>
                  <a:lnTo>
                    <a:pt x="5754" y="1140"/>
                  </a:lnTo>
                  <a:lnTo>
                    <a:pt x="5751" y="1140"/>
                  </a:lnTo>
                  <a:lnTo>
                    <a:pt x="5750" y="1140"/>
                  </a:lnTo>
                  <a:lnTo>
                    <a:pt x="5750" y="1152"/>
                  </a:lnTo>
                  <a:lnTo>
                    <a:pt x="5750" y="1150"/>
                  </a:lnTo>
                  <a:lnTo>
                    <a:pt x="5749" y="1160"/>
                  </a:lnTo>
                  <a:lnTo>
                    <a:pt x="5750" y="1152"/>
                  </a:lnTo>
                  <a:lnTo>
                    <a:pt x="5749" y="1160"/>
                  </a:lnTo>
                  <a:lnTo>
                    <a:pt x="5745" y="1160"/>
                  </a:lnTo>
                  <a:lnTo>
                    <a:pt x="5743" y="1160"/>
                  </a:lnTo>
                  <a:lnTo>
                    <a:pt x="5742" y="1160"/>
                  </a:lnTo>
                  <a:lnTo>
                    <a:pt x="5741" y="1172"/>
                  </a:lnTo>
                  <a:lnTo>
                    <a:pt x="5743" y="1164"/>
                  </a:lnTo>
                  <a:lnTo>
                    <a:pt x="5741" y="1180"/>
                  </a:lnTo>
                  <a:lnTo>
                    <a:pt x="5740" y="1180"/>
                  </a:lnTo>
                  <a:lnTo>
                    <a:pt x="5741" y="1172"/>
                  </a:lnTo>
                  <a:lnTo>
                    <a:pt x="5740" y="1180"/>
                  </a:lnTo>
                  <a:lnTo>
                    <a:pt x="5739" y="1180"/>
                  </a:lnTo>
                  <a:lnTo>
                    <a:pt x="5737" y="1180"/>
                  </a:lnTo>
                  <a:lnTo>
                    <a:pt x="5736" y="1180"/>
                  </a:lnTo>
                  <a:lnTo>
                    <a:pt x="5736" y="1190"/>
                  </a:lnTo>
                  <a:lnTo>
                    <a:pt x="5735" y="1190"/>
                  </a:lnTo>
                  <a:lnTo>
                    <a:pt x="5736" y="1180"/>
                  </a:lnTo>
                  <a:lnTo>
                    <a:pt x="5735" y="1180"/>
                  </a:lnTo>
                  <a:lnTo>
                    <a:pt x="5734" y="1180"/>
                  </a:lnTo>
                  <a:lnTo>
                    <a:pt x="5734" y="1182"/>
                  </a:lnTo>
                  <a:lnTo>
                    <a:pt x="5733" y="1192"/>
                  </a:lnTo>
                  <a:lnTo>
                    <a:pt x="5734" y="1186"/>
                  </a:lnTo>
                  <a:lnTo>
                    <a:pt x="5734" y="1200"/>
                  </a:lnTo>
                  <a:lnTo>
                    <a:pt x="5734" y="1199"/>
                  </a:lnTo>
                  <a:lnTo>
                    <a:pt x="5734" y="1200"/>
                  </a:lnTo>
                  <a:lnTo>
                    <a:pt x="5732" y="1200"/>
                  </a:lnTo>
                  <a:lnTo>
                    <a:pt x="5733" y="1192"/>
                  </a:lnTo>
                  <a:lnTo>
                    <a:pt x="5731" y="1200"/>
                  </a:lnTo>
                  <a:lnTo>
                    <a:pt x="5728" y="1200"/>
                  </a:lnTo>
                  <a:lnTo>
                    <a:pt x="5728" y="1220"/>
                  </a:lnTo>
                  <a:lnTo>
                    <a:pt x="5728" y="1202"/>
                  </a:lnTo>
                  <a:lnTo>
                    <a:pt x="5727" y="1203"/>
                  </a:lnTo>
                  <a:lnTo>
                    <a:pt x="5728" y="1200"/>
                  </a:lnTo>
                  <a:lnTo>
                    <a:pt x="5727" y="1200"/>
                  </a:lnTo>
                  <a:lnTo>
                    <a:pt x="5726" y="1200"/>
                  </a:lnTo>
                  <a:lnTo>
                    <a:pt x="5726" y="1209"/>
                  </a:lnTo>
                  <a:lnTo>
                    <a:pt x="5726" y="1207"/>
                  </a:lnTo>
                  <a:lnTo>
                    <a:pt x="5726" y="1216"/>
                  </a:lnTo>
                  <a:lnTo>
                    <a:pt x="5726" y="1214"/>
                  </a:lnTo>
                  <a:lnTo>
                    <a:pt x="5726" y="1220"/>
                  </a:lnTo>
                  <a:lnTo>
                    <a:pt x="5726" y="1216"/>
                  </a:lnTo>
                  <a:lnTo>
                    <a:pt x="5725" y="1220"/>
                  </a:lnTo>
                  <a:lnTo>
                    <a:pt x="5726" y="1209"/>
                  </a:lnTo>
                  <a:lnTo>
                    <a:pt x="5724" y="1220"/>
                  </a:lnTo>
                  <a:lnTo>
                    <a:pt x="5723" y="1220"/>
                  </a:lnTo>
                  <a:lnTo>
                    <a:pt x="5719" y="1220"/>
                  </a:lnTo>
                  <a:lnTo>
                    <a:pt x="5718" y="1220"/>
                  </a:lnTo>
                  <a:lnTo>
                    <a:pt x="5718" y="1228"/>
                  </a:lnTo>
                  <a:lnTo>
                    <a:pt x="5719" y="1222"/>
                  </a:lnTo>
                  <a:lnTo>
                    <a:pt x="5718" y="1240"/>
                  </a:lnTo>
                  <a:lnTo>
                    <a:pt x="5717" y="1240"/>
                  </a:lnTo>
                  <a:lnTo>
                    <a:pt x="5718" y="1228"/>
                  </a:lnTo>
                  <a:lnTo>
                    <a:pt x="5716" y="1240"/>
                  </a:lnTo>
                  <a:lnTo>
                    <a:pt x="5713" y="1240"/>
                  </a:lnTo>
                  <a:lnTo>
                    <a:pt x="5711" y="1240"/>
                  </a:lnTo>
                  <a:lnTo>
                    <a:pt x="5710" y="1240"/>
                  </a:lnTo>
                  <a:lnTo>
                    <a:pt x="5710" y="1242"/>
                  </a:lnTo>
                  <a:lnTo>
                    <a:pt x="5710" y="1246"/>
                  </a:lnTo>
                  <a:lnTo>
                    <a:pt x="5710" y="1260"/>
                  </a:lnTo>
                  <a:lnTo>
                    <a:pt x="5710" y="1259"/>
                  </a:lnTo>
                  <a:lnTo>
                    <a:pt x="5710" y="1260"/>
                  </a:lnTo>
                  <a:lnTo>
                    <a:pt x="5708" y="1260"/>
                  </a:lnTo>
                  <a:lnTo>
                    <a:pt x="5709" y="1252"/>
                  </a:lnTo>
                  <a:lnTo>
                    <a:pt x="5707" y="1260"/>
                  </a:lnTo>
                  <a:lnTo>
                    <a:pt x="5705" y="1260"/>
                  </a:lnTo>
                  <a:lnTo>
                    <a:pt x="5703" y="1260"/>
                  </a:lnTo>
                  <a:lnTo>
                    <a:pt x="5702" y="1260"/>
                  </a:lnTo>
                  <a:lnTo>
                    <a:pt x="5701" y="1280"/>
                  </a:lnTo>
                  <a:lnTo>
                    <a:pt x="5694" y="1280"/>
                  </a:lnTo>
                  <a:lnTo>
                    <a:pt x="5692" y="1300"/>
                  </a:lnTo>
                  <a:lnTo>
                    <a:pt x="5684" y="1300"/>
                  </a:lnTo>
                  <a:lnTo>
                    <a:pt x="5683" y="1300"/>
                  </a:lnTo>
                  <a:lnTo>
                    <a:pt x="5679" y="1320"/>
                  </a:lnTo>
                  <a:lnTo>
                    <a:pt x="5676" y="1320"/>
                  </a:lnTo>
                  <a:lnTo>
                    <a:pt x="5675" y="1320"/>
                  </a:lnTo>
                  <a:lnTo>
                    <a:pt x="5674" y="1340"/>
                  </a:lnTo>
                  <a:lnTo>
                    <a:pt x="5674" y="1321"/>
                  </a:lnTo>
                  <a:lnTo>
                    <a:pt x="5671" y="1340"/>
                  </a:lnTo>
                  <a:lnTo>
                    <a:pt x="5667" y="1340"/>
                  </a:lnTo>
                  <a:lnTo>
                    <a:pt x="5663" y="1360"/>
                  </a:lnTo>
                  <a:lnTo>
                    <a:pt x="5665" y="1340"/>
                  </a:lnTo>
                  <a:lnTo>
                    <a:pt x="5662" y="1360"/>
                  </a:lnTo>
                  <a:lnTo>
                    <a:pt x="5657" y="1360"/>
                  </a:lnTo>
                  <a:lnTo>
                    <a:pt x="5656" y="1360"/>
                  </a:lnTo>
                  <a:lnTo>
                    <a:pt x="5655" y="1360"/>
                  </a:lnTo>
                  <a:lnTo>
                    <a:pt x="5655" y="1365"/>
                  </a:lnTo>
                  <a:lnTo>
                    <a:pt x="5651" y="1380"/>
                  </a:lnTo>
                  <a:lnTo>
                    <a:pt x="5649" y="1380"/>
                  </a:lnTo>
                  <a:lnTo>
                    <a:pt x="5647" y="1380"/>
                  </a:lnTo>
                  <a:lnTo>
                    <a:pt x="5645" y="1380"/>
                  </a:lnTo>
                  <a:lnTo>
                    <a:pt x="5642" y="1400"/>
                  </a:lnTo>
                  <a:lnTo>
                    <a:pt x="5636" y="1400"/>
                  </a:lnTo>
                  <a:lnTo>
                    <a:pt x="5635" y="1400"/>
                  </a:lnTo>
                  <a:lnTo>
                    <a:pt x="5634" y="1400"/>
                  </a:lnTo>
                  <a:lnTo>
                    <a:pt x="5634" y="1407"/>
                  </a:lnTo>
                  <a:lnTo>
                    <a:pt x="5630" y="1420"/>
                  </a:lnTo>
                  <a:lnTo>
                    <a:pt x="5625" y="1420"/>
                  </a:lnTo>
                  <a:lnTo>
                    <a:pt x="5623" y="1420"/>
                  </a:lnTo>
                  <a:lnTo>
                    <a:pt x="5622" y="1420"/>
                  </a:lnTo>
                  <a:lnTo>
                    <a:pt x="5622" y="1428"/>
                  </a:lnTo>
                  <a:lnTo>
                    <a:pt x="5621" y="1440"/>
                  </a:lnTo>
                  <a:lnTo>
                    <a:pt x="5617" y="1440"/>
                  </a:lnTo>
                  <a:lnTo>
                    <a:pt x="5614" y="1440"/>
                  </a:lnTo>
                  <a:lnTo>
                    <a:pt x="5612" y="1440"/>
                  </a:lnTo>
                  <a:lnTo>
                    <a:pt x="5611" y="1440"/>
                  </a:lnTo>
                  <a:lnTo>
                    <a:pt x="5610" y="1460"/>
                  </a:lnTo>
                  <a:lnTo>
                    <a:pt x="5612" y="1444"/>
                  </a:lnTo>
                  <a:lnTo>
                    <a:pt x="5610" y="1460"/>
                  </a:lnTo>
                  <a:lnTo>
                    <a:pt x="5605" y="1460"/>
                  </a:lnTo>
                  <a:lnTo>
                    <a:pt x="5602" y="1460"/>
                  </a:lnTo>
                  <a:lnTo>
                    <a:pt x="5601" y="1460"/>
                  </a:lnTo>
                  <a:lnTo>
                    <a:pt x="5600" y="1460"/>
                  </a:lnTo>
                  <a:lnTo>
                    <a:pt x="5599" y="1474"/>
                  </a:lnTo>
                  <a:lnTo>
                    <a:pt x="5599" y="1472"/>
                  </a:lnTo>
                  <a:lnTo>
                    <a:pt x="5599" y="1480"/>
                  </a:lnTo>
                  <a:lnTo>
                    <a:pt x="5599" y="1474"/>
                  </a:lnTo>
                  <a:lnTo>
                    <a:pt x="5598" y="1480"/>
                  </a:lnTo>
                  <a:lnTo>
                    <a:pt x="5592" y="1480"/>
                  </a:lnTo>
                  <a:lnTo>
                    <a:pt x="5590" y="1480"/>
                  </a:lnTo>
                  <a:lnTo>
                    <a:pt x="5589" y="1480"/>
                  </a:lnTo>
                  <a:lnTo>
                    <a:pt x="5589" y="1487"/>
                  </a:lnTo>
                  <a:lnTo>
                    <a:pt x="5586" y="1500"/>
                  </a:lnTo>
                  <a:lnTo>
                    <a:pt x="5588" y="1480"/>
                  </a:lnTo>
                  <a:lnTo>
                    <a:pt x="5584" y="1500"/>
                  </a:lnTo>
                  <a:lnTo>
                    <a:pt x="5580" y="1500"/>
                  </a:lnTo>
                  <a:lnTo>
                    <a:pt x="5577" y="1500"/>
                  </a:lnTo>
                  <a:lnTo>
                    <a:pt x="5576" y="1500"/>
                  </a:lnTo>
                  <a:lnTo>
                    <a:pt x="5575" y="1500"/>
                  </a:lnTo>
                  <a:lnTo>
                    <a:pt x="5575" y="1501"/>
                  </a:lnTo>
                  <a:lnTo>
                    <a:pt x="5575" y="1511"/>
                  </a:lnTo>
                  <a:lnTo>
                    <a:pt x="5574" y="1520"/>
                  </a:lnTo>
                  <a:lnTo>
                    <a:pt x="5572" y="1520"/>
                  </a:lnTo>
                  <a:lnTo>
                    <a:pt x="5575" y="1511"/>
                  </a:lnTo>
                  <a:lnTo>
                    <a:pt x="5575" y="1501"/>
                  </a:lnTo>
                  <a:lnTo>
                    <a:pt x="5570" y="1520"/>
                  </a:lnTo>
                  <a:lnTo>
                    <a:pt x="5569" y="1520"/>
                  </a:lnTo>
                  <a:lnTo>
                    <a:pt x="5565" y="1520"/>
                  </a:lnTo>
                  <a:lnTo>
                    <a:pt x="5564" y="1520"/>
                  </a:lnTo>
                  <a:lnTo>
                    <a:pt x="5562" y="1540"/>
                  </a:lnTo>
                  <a:lnTo>
                    <a:pt x="5560" y="1540"/>
                  </a:lnTo>
                  <a:lnTo>
                    <a:pt x="5557" y="1540"/>
                  </a:lnTo>
                  <a:lnTo>
                    <a:pt x="5553" y="1540"/>
                  </a:lnTo>
                  <a:lnTo>
                    <a:pt x="5551" y="1540"/>
                  </a:lnTo>
                  <a:lnTo>
                    <a:pt x="5550" y="1540"/>
                  </a:lnTo>
                  <a:lnTo>
                    <a:pt x="5549" y="1551"/>
                  </a:lnTo>
                  <a:lnTo>
                    <a:pt x="5549" y="1552"/>
                  </a:lnTo>
                  <a:lnTo>
                    <a:pt x="5549" y="1553"/>
                  </a:lnTo>
                  <a:lnTo>
                    <a:pt x="5550" y="1547"/>
                  </a:lnTo>
                  <a:lnTo>
                    <a:pt x="5549" y="1552"/>
                  </a:lnTo>
                  <a:lnTo>
                    <a:pt x="5549" y="1557"/>
                  </a:lnTo>
                  <a:lnTo>
                    <a:pt x="5549" y="1560"/>
                  </a:lnTo>
                  <a:lnTo>
                    <a:pt x="5549" y="1557"/>
                  </a:lnTo>
                  <a:lnTo>
                    <a:pt x="5549" y="1552"/>
                  </a:lnTo>
                  <a:lnTo>
                    <a:pt x="5549" y="1554"/>
                  </a:lnTo>
                  <a:lnTo>
                    <a:pt x="5549" y="1555"/>
                  </a:lnTo>
                  <a:lnTo>
                    <a:pt x="5549" y="1553"/>
                  </a:lnTo>
                  <a:lnTo>
                    <a:pt x="5549" y="1554"/>
                  </a:lnTo>
                  <a:lnTo>
                    <a:pt x="5549" y="1553"/>
                  </a:lnTo>
                  <a:lnTo>
                    <a:pt x="5549" y="1547"/>
                  </a:lnTo>
                  <a:lnTo>
                    <a:pt x="5549" y="1540"/>
                  </a:lnTo>
                  <a:lnTo>
                    <a:pt x="5548" y="1560"/>
                  </a:lnTo>
                  <a:lnTo>
                    <a:pt x="5545" y="1560"/>
                  </a:lnTo>
                  <a:lnTo>
                    <a:pt x="5545" y="1620"/>
                  </a:lnTo>
                  <a:lnTo>
                    <a:pt x="5545" y="1636"/>
                  </a:lnTo>
                  <a:lnTo>
                    <a:pt x="5544" y="1637"/>
                  </a:lnTo>
                  <a:lnTo>
                    <a:pt x="5545" y="1620"/>
                  </a:lnTo>
                  <a:lnTo>
                    <a:pt x="5545" y="1560"/>
                  </a:lnTo>
                  <a:lnTo>
                    <a:pt x="5540" y="1560"/>
                  </a:lnTo>
                  <a:lnTo>
                    <a:pt x="5537" y="1560"/>
                  </a:lnTo>
                  <a:lnTo>
                    <a:pt x="5536" y="1560"/>
                  </a:lnTo>
                  <a:lnTo>
                    <a:pt x="5535" y="1580"/>
                  </a:lnTo>
                  <a:lnTo>
                    <a:pt x="5533" y="1580"/>
                  </a:lnTo>
                  <a:lnTo>
                    <a:pt x="5535" y="1565"/>
                  </a:lnTo>
                  <a:lnTo>
                    <a:pt x="5532" y="1580"/>
                  </a:lnTo>
                  <a:lnTo>
                    <a:pt x="5528" y="1580"/>
                  </a:lnTo>
                  <a:lnTo>
                    <a:pt x="5524" y="1580"/>
                  </a:lnTo>
                  <a:lnTo>
                    <a:pt x="5524" y="1581"/>
                  </a:lnTo>
                  <a:lnTo>
                    <a:pt x="5524" y="1600"/>
                  </a:lnTo>
                  <a:lnTo>
                    <a:pt x="5524" y="1582"/>
                  </a:lnTo>
                  <a:lnTo>
                    <a:pt x="5524" y="1581"/>
                  </a:lnTo>
                  <a:lnTo>
                    <a:pt x="5524" y="1580"/>
                  </a:lnTo>
                  <a:lnTo>
                    <a:pt x="5522" y="1580"/>
                  </a:lnTo>
                  <a:lnTo>
                    <a:pt x="5520" y="1600"/>
                  </a:lnTo>
                  <a:lnTo>
                    <a:pt x="5523" y="1585"/>
                  </a:lnTo>
                  <a:lnTo>
                    <a:pt x="5521" y="1600"/>
                  </a:lnTo>
                  <a:lnTo>
                    <a:pt x="5520" y="1600"/>
                  </a:lnTo>
                  <a:lnTo>
                    <a:pt x="5516" y="1600"/>
                  </a:lnTo>
                  <a:lnTo>
                    <a:pt x="5514" y="1600"/>
                  </a:lnTo>
                  <a:lnTo>
                    <a:pt x="5512" y="1600"/>
                  </a:lnTo>
                  <a:lnTo>
                    <a:pt x="5511" y="1600"/>
                  </a:lnTo>
                  <a:lnTo>
                    <a:pt x="5509" y="1600"/>
                  </a:lnTo>
                  <a:lnTo>
                    <a:pt x="5508" y="1609"/>
                  </a:lnTo>
                  <a:lnTo>
                    <a:pt x="5507" y="1613"/>
                  </a:lnTo>
                  <a:lnTo>
                    <a:pt x="5507" y="1620"/>
                  </a:lnTo>
                  <a:lnTo>
                    <a:pt x="5505" y="1620"/>
                  </a:lnTo>
                  <a:lnTo>
                    <a:pt x="5507" y="1613"/>
                  </a:lnTo>
                  <a:lnTo>
                    <a:pt x="5508" y="1600"/>
                  </a:lnTo>
                  <a:lnTo>
                    <a:pt x="5503" y="1620"/>
                  </a:lnTo>
                  <a:lnTo>
                    <a:pt x="5495" y="1620"/>
                  </a:lnTo>
                  <a:lnTo>
                    <a:pt x="5493" y="1620"/>
                  </a:lnTo>
                  <a:lnTo>
                    <a:pt x="5493" y="1621"/>
                  </a:lnTo>
                  <a:lnTo>
                    <a:pt x="5491" y="1626"/>
                  </a:lnTo>
                  <a:lnTo>
                    <a:pt x="5491" y="1637"/>
                  </a:lnTo>
                  <a:lnTo>
                    <a:pt x="5491" y="1640"/>
                  </a:lnTo>
                  <a:lnTo>
                    <a:pt x="5491" y="1637"/>
                  </a:lnTo>
                  <a:lnTo>
                    <a:pt x="5491" y="1626"/>
                  </a:lnTo>
                  <a:lnTo>
                    <a:pt x="5487" y="1640"/>
                  </a:lnTo>
                  <a:lnTo>
                    <a:pt x="5485" y="1640"/>
                  </a:lnTo>
                  <a:lnTo>
                    <a:pt x="5482" y="1640"/>
                  </a:lnTo>
                  <a:lnTo>
                    <a:pt x="5482" y="1649"/>
                  </a:lnTo>
                  <a:lnTo>
                    <a:pt x="5482" y="1640"/>
                  </a:lnTo>
                  <a:lnTo>
                    <a:pt x="5481" y="1640"/>
                  </a:lnTo>
                  <a:lnTo>
                    <a:pt x="5480" y="1640"/>
                  </a:lnTo>
                  <a:lnTo>
                    <a:pt x="5479" y="1640"/>
                  </a:lnTo>
                  <a:lnTo>
                    <a:pt x="5477" y="1653"/>
                  </a:lnTo>
                  <a:lnTo>
                    <a:pt x="5479" y="1645"/>
                  </a:lnTo>
                  <a:lnTo>
                    <a:pt x="5479" y="1649"/>
                  </a:lnTo>
                  <a:lnTo>
                    <a:pt x="5476" y="1660"/>
                  </a:lnTo>
                  <a:lnTo>
                    <a:pt x="5477" y="1653"/>
                  </a:lnTo>
                  <a:lnTo>
                    <a:pt x="5475" y="1660"/>
                  </a:lnTo>
                  <a:lnTo>
                    <a:pt x="5473" y="1660"/>
                  </a:lnTo>
                  <a:lnTo>
                    <a:pt x="5469" y="1660"/>
                  </a:lnTo>
                  <a:lnTo>
                    <a:pt x="5467" y="1660"/>
                  </a:lnTo>
                  <a:lnTo>
                    <a:pt x="5467" y="1668"/>
                  </a:lnTo>
                  <a:lnTo>
                    <a:pt x="5467" y="1680"/>
                  </a:lnTo>
                  <a:lnTo>
                    <a:pt x="5467" y="1668"/>
                  </a:lnTo>
                  <a:lnTo>
                    <a:pt x="5467" y="1660"/>
                  </a:lnTo>
                  <a:lnTo>
                    <a:pt x="5466" y="1660"/>
                  </a:lnTo>
                  <a:lnTo>
                    <a:pt x="5464" y="1660"/>
                  </a:lnTo>
                  <a:lnTo>
                    <a:pt x="5464" y="1668"/>
                  </a:lnTo>
                  <a:lnTo>
                    <a:pt x="5462" y="1673"/>
                  </a:lnTo>
                  <a:lnTo>
                    <a:pt x="5462" y="1680"/>
                  </a:lnTo>
                  <a:lnTo>
                    <a:pt x="5460" y="1680"/>
                  </a:lnTo>
                  <a:lnTo>
                    <a:pt x="5462" y="1673"/>
                  </a:lnTo>
                  <a:lnTo>
                    <a:pt x="5463" y="1660"/>
                  </a:lnTo>
                  <a:lnTo>
                    <a:pt x="5458" y="1680"/>
                  </a:lnTo>
                  <a:lnTo>
                    <a:pt x="5457" y="1680"/>
                  </a:lnTo>
                  <a:lnTo>
                    <a:pt x="5451" y="1680"/>
                  </a:lnTo>
                  <a:lnTo>
                    <a:pt x="5448" y="1680"/>
                  </a:lnTo>
                  <a:lnTo>
                    <a:pt x="5446" y="1700"/>
                  </a:lnTo>
                  <a:lnTo>
                    <a:pt x="5440" y="1700"/>
                  </a:lnTo>
                  <a:lnTo>
                    <a:pt x="5436" y="1700"/>
                  </a:lnTo>
                  <a:lnTo>
                    <a:pt x="5434" y="1700"/>
                  </a:lnTo>
                  <a:lnTo>
                    <a:pt x="5434" y="1708"/>
                  </a:lnTo>
                  <a:lnTo>
                    <a:pt x="5434" y="1720"/>
                  </a:lnTo>
                  <a:lnTo>
                    <a:pt x="5434" y="1708"/>
                  </a:lnTo>
                  <a:lnTo>
                    <a:pt x="5434" y="1700"/>
                  </a:lnTo>
                  <a:lnTo>
                    <a:pt x="5432" y="1700"/>
                  </a:lnTo>
                  <a:lnTo>
                    <a:pt x="5431" y="1700"/>
                  </a:lnTo>
                  <a:lnTo>
                    <a:pt x="5430" y="1708"/>
                  </a:lnTo>
                  <a:lnTo>
                    <a:pt x="5431" y="1703"/>
                  </a:lnTo>
                  <a:lnTo>
                    <a:pt x="5430" y="1720"/>
                  </a:lnTo>
                  <a:lnTo>
                    <a:pt x="5430" y="1718"/>
                  </a:lnTo>
                  <a:lnTo>
                    <a:pt x="5430" y="1720"/>
                  </a:lnTo>
                  <a:lnTo>
                    <a:pt x="5427" y="1720"/>
                  </a:lnTo>
                  <a:lnTo>
                    <a:pt x="5430" y="1708"/>
                  </a:lnTo>
                  <a:lnTo>
                    <a:pt x="5425" y="1720"/>
                  </a:lnTo>
                  <a:lnTo>
                    <a:pt x="5424" y="1720"/>
                  </a:lnTo>
                  <a:lnTo>
                    <a:pt x="5420" y="1720"/>
                  </a:lnTo>
                  <a:lnTo>
                    <a:pt x="5418" y="1720"/>
                  </a:lnTo>
                  <a:lnTo>
                    <a:pt x="5416" y="1720"/>
                  </a:lnTo>
                  <a:lnTo>
                    <a:pt x="5415" y="1720"/>
                  </a:lnTo>
                  <a:lnTo>
                    <a:pt x="5414" y="1720"/>
                  </a:lnTo>
                  <a:lnTo>
                    <a:pt x="5414" y="1725"/>
                  </a:lnTo>
                  <a:lnTo>
                    <a:pt x="5413" y="1730"/>
                  </a:lnTo>
                  <a:lnTo>
                    <a:pt x="5414" y="1728"/>
                  </a:lnTo>
                  <a:lnTo>
                    <a:pt x="5413" y="1740"/>
                  </a:lnTo>
                  <a:lnTo>
                    <a:pt x="5411" y="1740"/>
                  </a:lnTo>
                  <a:lnTo>
                    <a:pt x="5413" y="1730"/>
                  </a:lnTo>
                  <a:lnTo>
                    <a:pt x="5410" y="1740"/>
                  </a:lnTo>
                  <a:lnTo>
                    <a:pt x="5408" y="1740"/>
                  </a:lnTo>
                  <a:lnTo>
                    <a:pt x="5404" y="1740"/>
                  </a:lnTo>
                  <a:lnTo>
                    <a:pt x="5401" y="1740"/>
                  </a:lnTo>
                  <a:lnTo>
                    <a:pt x="5401" y="1744"/>
                  </a:lnTo>
                  <a:lnTo>
                    <a:pt x="5391" y="1760"/>
                  </a:lnTo>
                  <a:lnTo>
                    <a:pt x="5387" y="1760"/>
                  </a:lnTo>
                  <a:lnTo>
                    <a:pt x="5385" y="1760"/>
                  </a:lnTo>
                  <a:lnTo>
                    <a:pt x="5383" y="1760"/>
                  </a:lnTo>
                  <a:lnTo>
                    <a:pt x="5382" y="1760"/>
                  </a:lnTo>
                  <a:lnTo>
                    <a:pt x="5382" y="1768"/>
                  </a:lnTo>
                  <a:lnTo>
                    <a:pt x="5379" y="1780"/>
                  </a:lnTo>
                  <a:lnTo>
                    <a:pt x="5375" y="1780"/>
                  </a:lnTo>
                  <a:lnTo>
                    <a:pt x="5368" y="1780"/>
                  </a:lnTo>
                  <a:lnTo>
                    <a:pt x="5367" y="1780"/>
                  </a:lnTo>
                  <a:lnTo>
                    <a:pt x="5363" y="1780"/>
                  </a:lnTo>
                  <a:lnTo>
                    <a:pt x="5355" y="1800"/>
                  </a:lnTo>
                  <a:lnTo>
                    <a:pt x="5346" y="1800"/>
                  </a:lnTo>
                  <a:lnTo>
                    <a:pt x="5342" y="1820"/>
                  </a:lnTo>
                  <a:lnTo>
                    <a:pt x="5338" y="1820"/>
                  </a:lnTo>
                  <a:lnTo>
                    <a:pt x="5335" y="1820"/>
                  </a:lnTo>
                  <a:lnTo>
                    <a:pt x="5335" y="1880"/>
                  </a:lnTo>
                  <a:lnTo>
                    <a:pt x="5333" y="1885"/>
                  </a:lnTo>
                  <a:lnTo>
                    <a:pt x="5334" y="1880"/>
                  </a:lnTo>
                  <a:lnTo>
                    <a:pt x="5333" y="1881"/>
                  </a:lnTo>
                  <a:lnTo>
                    <a:pt x="5333" y="1880"/>
                  </a:lnTo>
                  <a:lnTo>
                    <a:pt x="5334" y="1880"/>
                  </a:lnTo>
                  <a:lnTo>
                    <a:pt x="5335" y="1880"/>
                  </a:lnTo>
                  <a:lnTo>
                    <a:pt x="5335" y="1820"/>
                  </a:lnTo>
                  <a:lnTo>
                    <a:pt x="5332" y="1820"/>
                  </a:lnTo>
                  <a:lnTo>
                    <a:pt x="5330" y="1820"/>
                  </a:lnTo>
                  <a:lnTo>
                    <a:pt x="5327" y="1820"/>
                  </a:lnTo>
                  <a:lnTo>
                    <a:pt x="5326" y="1820"/>
                  </a:lnTo>
                  <a:lnTo>
                    <a:pt x="5323" y="1840"/>
                  </a:lnTo>
                  <a:lnTo>
                    <a:pt x="5326" y="1831"/>
                  </a:lnTo>
                  <a:lnTo>
                    <a:pt x="5326" y="1840"/>
                  </a:lnTo>
                  <a:lnTo>
                    <a:pt x="5323" y="1840"/>
                  </a:lnTo>
                  <a:lnTo>
                    <a:pt x="5323" y="1880"/>
                  </a:lnTo>
                  <a:lnTo>
                    <a:pt x="5323" y="1893"/>
                  </a:lnTo>
                  <a:lnTo>
                    <a:pt x="5323" y="1894"/>
                  </a:lnTo>
                  <a:lnTo>
                    <a:pt x="5323" y="1880"/>
                  </a:lnTo>
                  <a:lnTo>
                    <a:pt x="5323" y="1840"/>
                  </a:lnTo>
                  <a:lnTo>
                    <a:pt x="5318" y="1840"/>
                  </a:lnTo>
                  <a:lnTo>
                    <a:pt x="5312" y="1840"/>
                  </a:lnTo>
                  <a:lnTo>
                    <a:pt x="5312" y="1848"/>
                  </a:lnTo>
                  <a:lnTo>
                    <a:pt x="5311" y="1860"/>
                  </a:lnTo>
                  <a:lnTo>
                    <a:pt x="5311" y="1849"/>
                  </a:lnTo>
                  <a:lnTo>
                    <a:pt x="5312" y="1848"/>
                  </a:lnTo>
                  <a:lnTo>
                    <a:pt x="5312" y="1840"/>
                  </a:lnTo>
                  <a:lnTo>
                    <a:pt x="5311" y="1840"/>
                  </a:lnTo>
                  <a:lnTo>
                    <a:pt x="5308" y="1853"/>
                  </a:lnTo>
                  <a:lnTo>
                    <a:pt x="5309" y="1852"/>
                  </a:lnTo>
                  <a:lnTo>
                    <a:pt x="5307" y="1858"/>
                  </a:lnTo>
                  <a:lnTo>
                    <a:pt x="5307" y="1860"/>
                  </a:lnTo>
                  <a:lnTo>
                    <a:pt x="5306" y="1860"/>
                  </a:lnTo>
                  <a:lnTo>
                    <a:pt x="5307" y="1858"/>
                  </a:lnTo>
                  <a:lnTo>
                    <a:pt x="5307" y="1856"/>
                  </a:lnTo>
                  <a:lnTo>
                    <a:pt x="5308" y="1853"/>
                  </a:lnTo>
                  <a:lnTo>
                    <a:pt x="5307" y="1854"/>
                  </a:lnTo>
                  <a:lnTo>
                    <a:pt x="5308" y="1848"/>
                  </a:lnTo>
                  <a:lnTo>
                    <a:pt x="5305" y="1857"/>
                  </a:lnTo>
                  <a:lnTo>
                    <a:pt x="5302" y="1860"/>
                  </a:lnTo>
                  <a:lnTo>
                    <a:pt x="5297" y="1860"/>
                  </a:lnTo>
                  <a:lnTo>
                    <a:pt x="5293" y="1860"/>
                  </a:lnTo>
                  <a:lnTo>
                    <a:pt x="5290" y="1860"/>
                  </a:lnTo>
                  <a:lnTo>
                    <a:pt x="5290" y="1865"/>
                  </a:lnTo>
                  <a:lnTo>
                    <a:pt x="5281" y="1880"/>
                  </a:lnTo>
                  <a:lnTo>
                    <a:pt x="5277" y="1880"/>
                  </a:lnTo>
                  <a:lnTo>
                    <a:pt x="5269" y="1900"/>
                  </a:lnTo>
                  <a:lnTo>
                    <a:pt x="5252" y="1900"/>
                  </a:lnTo>
                  <a:lnTo>
                    <a:pt x="5250" y="1920"/>
                  </a:lnTo>
                  <a:lnTo>
                    <a:pt x="5232" y="1920"/>
                  </a:lnTo>
                  <a:lnTo>
                    <a:pt x="5228" y="1940"/>
                  </a:lnTo>
                  <a:lnTo>
                    <a:pt x="5224" y="1940"/>
                  </a:lnTo>
                  <a:lnTo>
                    <a:pt x="5204" y="1960"/>
                  </a:lnTo>
                  <a:lnTo>
                    <a:pt x="5199" y="1960"/>
                  </a:lnTo>
                  <a:lnTo>
                    <a:pt x="5196" y="1960"/>
                  </a:lnTo>
                  <a:lnTo>
                    <a:pt x="5195" y="1960"/>
                  </a:lnTo>
                  <a:lnTo>
                    <a:pt x="5155" y="2000"/>
                  </a:lnTo>
                  <a:lnTo>
                    <a:pt x="5154" y="2008"/>
                  </a:lnTo>
                  <a:lnTo>
                    <a:pt x="5150" y="2020"/>
                  </a:lnTo>
                  <a:lnTo>
                    <a:pt x="5112" y="2058"/>
                  </a:lnTo>
                  <a:lnTo>
                    <a:pt x="5112" y="2060"/>
                  </a:lnTo>
                  <a:lnTo>
                    <a:pt x="5110" y="2060"/>
                  </a:lnTo>
                  <a:lnTo>
                    <a:pt x="5112" y="2058"/>
                  </a:lnTo>
                  <a:lnTo>
                    <a:pt x="5114" y="2040"/>
                  </a:lnTo>
                  <a:lnTo>
                    <a:pt x="5107" y="2060"/>
                  </a:lnTo>
                  <a:lnTo>
                    <a:pt x="5101" y="2060"/>
                  </a:lnTo>
                  <a:lnTo>
                    <a:pt x="5065" y="2100"/>
                  </a:lnTo>
                  <a:lnTo>
                    <a:pt x="5052" y="2100"/>
                  </a:lnTo>
                  <a:lnTo>
                    <a:pt x="5040" y="2120"/>
                  </a:lnTo>
                  <a:lnTo>
                    <a:pt x="5036" y="2120"/>
                  </a:lnTo>
                  <a:lnTo>
                    <a:pt x="5034" y="2120"/>
                  </a:lnTo>
                  <a:lnTo>
                    <a:pt x="5032" y="2140"/>
                  </a:lnTo>
                  <a:lnTo>
                    <a:pt x="5024" y="2140"/>
                  </a:lnTo>
                  <a:lnTo>
                    <a:pt x="5020" y="2140"/>
                  </a:lnTo>
                  <a:lnTo>
                    <a:pt x="5018" y="2140"/>
                  </a:lnTo>
                  <a:lnTo>
                    <a:pt x="5015" y="2152"/>
                  </a:lnTo>
                  <a:lnTo>
                    <a:pt x="5016" y="2150"/>
                  </a:lnTo>
                  <a:lnTo>
                    <a:pt x="5013" y="2157"/>
                  </a:lnTo>
                  <a:lnTo>
                    <a:pt x="5013" y="2160"/>
                  </a:lnTo>
                  <a:lnTo>
                    <a:pt x="5012" y="2160"/>
                  </a:lnTo>
                  <a:lnTo>
                    <a:pt x="5013" y="2158"/>
                  </a:lnTo>
                  <a:lnTo>
                    <a:pt x="5013" y="2156"/>
                  </a:lnTo>
                  <a:lnTo>
                    <a:pt x="5015" y="2152"/>
                  </a:lnTo>
                  <a:lnTo>
                    <a:pt x="5013" y="2153"/>
                  </a:lnTo>
                  <a:lnTo>
                    <a:pt x="5014" y="2148"/>
                  </a:lnTo>
                  <a:lnTo>
                    <a:pt x="5011" y="2156"/>
                  </a:lnTo>
                  <a:lnTo>
                    <a:pt x="5008" y="2160"/>
                  </a:lnTo>
                  <a:lnTo>
                    <a:pt x="4999" y="2160"/>
                  </a:lnTo>
                  <a:lnTo>
                    <a:pt x="4995" y="2160"/>
                  </a:lnTo>
                  <a:lnTo>
                    <a:pt x="4991" y="2180"/>
                  </a:lnTo>
                  <a:lnTo>
                    <a:pt x="4979" y="2180"/>
                  </a:lnTo>
                  <a:lnTo>
                    <a:pt x="4971" y="2200"/>
                  </a:lnTo>
                  <a:lnTo>
                    <a:pt x="4963" y="2200"/>
                  </a:lnTo>
                  <a:lnTo>
                    <a:pt x="4959" y="2200"/>
                  </a:lnTo>
                  <a:lnTo>
                    <a:pt x="4955" y="2218"/>
                  </a:lnTo>
                  <a:lnTo>
                    <a:pt x="4956" y="2218"/>
                  </a:lnTo>
                  <a:lnTo>
                    <a:pt x="4955" y="2220"/>
                  </a:lnTo>
                  <a:lnTo>
                    <a:pt x="4955" y="2218"/>
                  </a:lnTo>
                  <a:lnTo>
                    <a:pt x="4954" y="2220"/>
                  </a:lnTo>
                  <a:lnTo>
                    <a:pt x="4955" y="2213"/>
                  </a:lnTo>
                  <a:lnTo>
                    <a:pt x="4953" y="2220"/>
                  </a:lnTo>
                  <a:lnTo>
                    <a:pt x="4946" y="2220"/>
                  </a:lnTo>
                  <a:lnTo>
                    <a:pt x="4939" y="2220"/>
                  </a:lnTo>
                  <a:lnTo>
                    <a:pt x="4938" y="2224"/>
                  </a:lnTo>
                  <a:lnTo>
                    <a:pt x="4936" y="2240"/>
                  </a:lnTo>
                  <a:lnTo>
                    <a:pt x="4934" y="2240"/>
                  </a:lnTo>
                  <a:lnTo>
                    <a:pt x="4938" y="2224"/>
                  </a:lnTo>
                  <a:lnTo>
                    <a:pt x="4938" y="2220"/>
                  </a:lnTo>
                  <a:lnTo>
                    <a:pt x="4932" y="2240"/>
                  </a:lnTo>
                  <a:lnTo>
                    <a:pt x="4930" y="2240"/>
                  </a:lnTo>
                  <a:lnTo>
                    <a:pt x="4924" y="2240"/>
                  </a:lnTo>
                  <a:lnTo>
                    <a:pt x="4923" y="2240"/>
                  </a:lnTo>
                  <a:lnTo>
                    <a:pt x="4919" y="2258"/>
                  </a:lnTo>
                  <a:lnTo>
                    <a:pt x="4918" y="2260"/>
                  </a:lnTo>
                  <a:lnTo>
                    <a:pt x="4919" y="2258"/>
                  </a:lnTo>
                  <a:lnTo>
                    <a:pt x="4919" y="2248"/>
                  </a:lnTo>
                  <a:lnTo>
                    <a:pt x="4915" y="2260"/>
                  </a:lnTo>
                  <a:lnTo>
                    <a:pt x="4914" y="2260"/>
                  </a:lnTo>
                  <a:lnTo>
                    <a:pt x="4910" y="2260"/>
                  </a:lnTo>
                  <a:lnTo>
                    <a:pt x="4908" y="2260"/>
                  </a:lnTo>
                  <a:lnTo>
                    <a:pt x="4908" y="2263"/>
                  </a:lnTo>
                  <a:lnTo>
                    <a:pt x="4893" y="2280"/>
                  </a:lnTo>
                  <a:lnTo>
                    <a:pt x="4887" y="2280"/>
                  </a:lnTo>
                  <a:lnTo>
                    <a:pt x="4885" y="2280"/>
                  </a:lnTo>
                  <a:lnTo>
                    <a:pt x="4883" y="2300"/>
                  </a:lnTo>
                  <a:lnTo>
                    <a:pt x="4881" y="2300"/>
                  </a:lnTo>
                  <a:lnTo>
                    <a:pt x="4884" y="2284"/>
                  </a:lnTo>
                  <a:lnTo>
                    <a:pt x="4879" y="2300"/>
                  </a:lnTo>
                  <a:lnTo>
                    <a:pt x="4873" y="2300"/>
                  </a:lnTo>
                  <a:lnTo>
                    <a:pt x="4869" y="2300"/>
                  </a:lnTo>
                  <a:lnTo>
                    <a:pt x="4868" y="2300"/>
                  </a:lnTo>
                  <a:lnTo>
                    <a:pt x="4866" y="2320"/>
                  </a:lnTo>
                  <a:lnTo>
                    <a:pt x="4852" y="2320"/>
                  </a:lnTo>
                  <a:lnTo>
                    <a:pt x="4849" y="2320"/>
                  </a:lnTo>
                  <a:lnTo>
                    <a:pt x="4848" y="2320"/>
                  </a:lnTo>
                  <a:lnTo>
                    <a:pt x="4846" y="2340"/>
                  </a:lnTo>
                  <a:lnTo>
                    <a:pt x="4847" y="2334"/>
                  </a:lnTo>
                  <a:lnTo>
                    <a:pt x="4847" y="2340"/>
                  </a:lnTo>
                  <a:lnTo>
                    <a:pt x="4846" y="2340"/>
                  </a:lnTo>
                  <a:lnTo>
                    <a:pt x="4844" y="2340"/>
                  </a:lnTo>
                  <a:lnTo>
                    <a:pt x="4837" y="2340"/>
                  </a:lnTo>
                  <a:lnTo>
                    <a:pt x="4833" y="2340"/>
                  </a:lnTo>
                  <a:lnTo>
                    <a:pt x="4831" y="2360"/>
                  </a:lnTo>
                  <a:lnTo>
                    <a:pt x="4828" y="2360"/>
                  </a:lnTo>
                  <a:lnTo>
                    <a:pt x="4824" y="2360"/>
                  </a:lnTo>
                  <a:lnTo>
                    <a:pt x="4822" y="2360"/>
                  </a:lnTo>
                  <a:lnTo>
                    <a:pt x="4822" y="2368"/>
                  </a:lnTo>
                  <a:lnTo>
                    <a:pt x="4822" y="2380"/>
                  </a:lnTo>
                  <a:lnTo>
                    <a:pt x="4822" y="2420"/>
                  </a:lnTo>
                  <a:lnTo>
                    <a:pt x="4822" y="2435"/>
                  </a:lnTo>
                  <a:lnTo>
                    <a:pt x="4821" y="2435"/>
                  </a:lnTo>
                  <a:lnTo>
                    <a:pt x="4822" y="2420"/>
                  </a:lnTo>
                  <a:lnTo>
                    <a:pt x="4822" y="2380"/>
                  </a:lnTo>
                  <a:lnTo>
                    <a:pt x="4822" y="2368"/>
                  </a:lnTo>
                  <a:lnTo>
                    <a:pt x="4822" y="2360"/>
                  </a:lnTo>
                  <a:lnTo>
                    <a:pt x="4821" y="2360"/>
                  </a:lnTo>
                  <a:lnTo>
                    <a:pt x="4820" y="2360"/>
                  </a:lnTo>
                  <a:lnTo>
                    <a:pt x="4819" y="2360"/>
                  </a:lnTo>
                  <a:lnTo>
                    <a:pt x="4817" y="2360"/>
                  </a:lnTo>
                  <a:lnTo>
                    <a:pt x="4815" y="2376"/>
                  </a:lnTo>
                  <a:lnTo>
                    <a:pt x="4819" y="2363"/>
                  </a:lnTo>
                  <a:lnTo>
                    <a:pt x="4819" y="2368"/>
                  </a:lnTo>
                  <a:lnTo>
                    <a:pt x="4815" y="2380"/>
                  </a:lnTo>
                  <a:lnTo>
                    <a:pt x="4814" y="2380"/>
                  </a:lnTo>
                  <a:lnTo>
                    <a:pt x="4815" y="2376"/>
                  </a:lnTo>
                  <a:lnTo>
                    <a:pt x="4813" y="2380"/>
                  </a:lnTo>
                  <a:lnTo>
                    <a:pt x="4812" y="2380"/>
                  </a:lnTo>
                  <a:lnTo>
                    <a:pt x="4806" y="2380"/>
                  </a:lnTo>
                  <a:lnTo>
                    <a:pt x="4803" y="2380"/>
                  </a:lnTo>
                  <a:lnTo>
                    <a:pt x="4800" y="2380"/>
                  </a:lnTo>
                  <a:lnTo>
                    <a:pt x="4799" y="2380"/>
                  </a:lnTo>
                  <a:lnTo>
                    <a:pt x="4797" y="2400"/>
                  </a:lnTo>
                  <a:lnTo>
                    <a:pt x="4798" y="2394"/>
                  </a:lnTo>
                  <a:lnTo>
                    <a:pt x="4798" y="2400"/>
                  </a:lnTo>
                  <a:lnTo>
                    <a:pt x="4797" y="2400"/>
                  </a:lnTo>
                  <a:lnTo>
                    <a:pt x="4795" y="2400"/>
                  </a:lnTo>
                  <a:lnTo>
                    <a:pt x="4791" y="2400"/>
                  </a:lnTo>
                  <a:lnTo>
                    <a:pt x="4789" y="2400"/>
                  </a:lnTo>
                  <a:lnTo>
                    <a:pt x="4789" y="2408"/>
                  </a:lnTo>
                  <a:lnTo>
                    <a:pt x="4789" y="2420"/>
                  </a:lnTo>
                  <a:lnTo>
                    <a:pt x="4789" y="2408"/>
                  </a:lnTo>
                  <a:lnTo>
                    <a:pt x="4789" y="2400"/>
                  </a:lnTo>
                  <a:lnTo>
                    <a:pt x="4786" y="2400"/>
                  </a:lnTo>
                  <a:lnTo>
                    <a:pt x="4785" y="2407"/>
                  </a:lnTo>
                  <a:lnTo>
                    <a:pt x="4784" y="2420"/>
                  </a:lnTo>
                  <a:lnTo>
                    <a:pt x="4782" y="2420"/>
                  </a:lnTo>
                  <a:lnTo>
                    <a:pt x="4785" y="2407"/>
                  </a:lnTo>
                  <a:lnTo>
                    <a:pt x="4785" y="2400"/>
                  </a:lnTo>
                  <a:lnTo>
                    <a:pt x="4780" y="2420"/>
                  </a:lnTo>
                  <a:lnTo>
                    <a:pt x="4779" y="2420"/>
                  </a:lnTo>
                  <a:lnTo>
                    <a:pt x="4773" y="2420"/>
                  </a:lnTo>
                  <a:lnTo>
                    <a:pt x="4773" y="2422"/>
                  </a:lnTo>
                  <a:lnTo>
                    <a:pt x="4772" y="2422"/>
                  </a:lnTo>
                  <a:lnTo>
                    <a:pt x="4773" y="2420"/>
                  </a:lnTo>
                  <a:lnTo>
                    <a:pt x="4771" y="2420"/>
                  </a:lnTo>
                  <a:lnTo>
                    <a:pt x="4770" y="2420"/>
                  </a:lnTo>
                  <a:lnTo>
                    <a:pt x="4770" y="2424"/>
                  </a:lnTo>
                  <a:lnTo>
                    <a:pt x="4770" y="2423"/>
                  </a:lnTo>
                  <a:lnTo>
                    <a:pt x="4770" y="2429"/>
                  </a:lnTo>
                  <a:lnTo>
                    <a:pt x="4770" y="2435"/>
                  </a:lnTo>
                  <a:lnTo>
                    <a:pt x="4769" y="2440"/>
                  </a:lnTo>
                  <a:lnTo>
                    <a:pt x="4768" y="2440"/>
                  </a:lnTo>
                  <a:lnTo>
                    <a:pt x="4769" y="2434"/>
                  </a:lnTo>
                  <a:lnTo>
                    <a:pt x="4768" y="2440"/>
                  </a:lnTo>
                  <a:lnTo>
                    <a:pt x="4770" y="2435"/>
                  </a:lnTo>
                  <a:lnTo>
                    <a:pt x="4770" y="2429"/>
                  </a:lnTo>
                  <a:lnTo>
                    <a:pt x="4769" y="2433"/>
                  </a:lnTo>
                  <a:lnTo>
                    <a:pt x="4770" y="2424"/>
                  </a:lnTo>
                  <a:lnTo>
                    <a:pt x="4765" y="2440"/>
                  </a:lnTo>
                  <a:lnTo>
                    <a:pt x="4763" y="2440"/>
                  </a:lnTo>
                  <a:lnTo>
                    <a:pt x="4758" y="2440"/>
                  </a:lnTo>
                  <a:lnTo>
                    <a:pt x="4756" y="2440"/>
                  </a:lnTo>
                  <a:lnTo>
                    <a:pt x="4753" y="2460"/>
                  </a:lnTo>
                  <a:lnTo>
                    <a:pt x="4750" y="2460"/>
                  </a:lnTo>
                  <a:lnTo>
                    <a:pt x="4744" y="2460"/>
                  </a:lnTo>
                  <a:lnTo>
                    <a:pt x="4742" y="2460"/>
                  </a:lnTo>
                  <a:lnTo>
                    <a:pt x="4741" y="2460"/>
                  </a:lnTo>
                  <a:lnTo>
                    <a:pt x="4740" y="2480"/>
                  </a:lnTo>
                  <a:lnTo>
                    <a:pt x="4732" y="2480"/>
                  </a:lnTo>
                  <a:lnTo>
                    <a:pt x="4729" y="2480"/>
                  </a:lnTo>
                  <a:lnTo>
                    <a:pt x="4728" y="2480"/>
                  </a:lnTo>
                  <a:lnTo>
                    <a:pt x="4727" y="2480"/>
                  </a:lnTo>
                  <a:lnTo>
                    <a:pt x="4726" y="2487"/>
                  </a:lnTo>
                  <a:lnTo>
                    <a:pt x="4727" y="2484"/>
                  </a:lnTo>
                  <a:lnTo>
                    <a:pt x="4726" y="2492"/>
                  </a:lnTo>
                  <a:lnTo>
                    <a:pt x="4726" y="2500"/>
                  </a:lnTo>
                  <a:lnTo>
                    <a:pt x="4725" y="2500"/>
                  </a:lnTo>
                  <a:lnTo>
                    <a:pt x="4726" y="2492"/>
                  </a:lnTo>
                  <a:lnTo>
                    <a:pt x="4726" y="2487"/>
                  </a:lnTo>
                  <a:lnTo>
                    <a:pt x="4723" y="2500"/>
                  </a:lnTo>
                  <a:lnTo>
                    <a:pt x="4720" y="2500"/>
                  </a:lnTo>
                  <a:lnTo>
                    <a:pt x="4716" y="2500"/>
                  </a:lnTo>
                  <a:lnTo>
                    <a:pt x="4715" y="2500"/>
                  </a:lnTo>
                  <a:lnTo>
                    <a:pt x="4715" y="2504"/>
                  </a:lnTo>
                  <a:lnTo>
                    <a:pt x="4713" y="2520"/>
                  </a:lnTo>
                  <a:lnTo>
                    <a:pt x="4711" y="2520"/>
                  </a:lnTo>
                  <a:lnTo>
                    <a:pt x="4715" y="2504"/>
                  </a:lnTo>
                  <a:lnTo>
                    <a:pt x="4715" y="2500"/>
                  </a:lnTo>
                  <a:lnTo>
                    <a:pt x="4714" y="2500"/>
                  </a:lnTo>
                  <a:lnTo>
                    <a:pt x="4711" y="2520"/>
                  </a:lnTo>
                  <a:lnTo>
                    <a:pt x="4703" y="2520"/>
                  </a:lnTo>
                  <a:lnTo>
                    <a:pt x="4702" y="2520"/>
                  </a:lnTo>
                  <a:lnTo>
                    <a:pt x="4700" y="2520"/>
                  </a:lnTo>
                  <a:lnTo>
                    <a:pt x="4699" y="2540"/>
                  </a:lnTo>
                  <a:lnTo>
                    <a:pt x="4691" y="2540"/>
                  </a:lnTo>
                  <a:lnTo>
                    <a:pt x="4688" y="2540"/>
                  </a:lnTo>
                  <a:lnTo>
                    <a:pt x="4687" y="2540"/>
                  </a:lnTo>
                  <a:lnTo>
                    <a:pt x="4684" y="2560"/>
                  </a:lnTo>
                  <a:lnTo>
                    <a:pt x="4678" y="2560"/>
                  </a:lnTo>
                  <a:lnTo>
                    <a:pt x="4676" y="2560"/>
                  </a:lnTo>
                  <a:lnTo>
                    <a:pt x="4676" y="2561"/>
                  </a:lnTo>
                  <a:lnTo>
                    <a:pt x="4675" y="2566"/>
                  </a:lnTo>
                  <a:lnTo>
                    <a:pt x="4674" y="2580"/>
                  </a:lnTo>
                  <a:lnTo>
                    <a:pt x="4672" y="2580"/>
                  </a:lnTo>
                  <a:lnTo>
                    <a:pt x="4675" y="2566"/>
                  </a:lnTo>
                  <a:lnTo>
                    <a:pt x="4675" y="2560"/>
                  </a:lnTo>
                  <a:lnTo>
                    <a:pt x="4671" y="2580"/>
                  </a:lnTo>
                  <a:lnTo>
                    <a:pt x="4666" y="2580"/>
                  </a:lnTo>
                  <a:lnTo>
                    <a:pt x="4664" y="2580"/>
                  </a:lnTo>
                  <a:lnTo>
                    <a:pt x="4663" y="2586"/>
                  </a:lnTo>
                  <a:lnTo>
                    <a:pt x="4662" y="2600"/>
                  </a:lnTo>
                  <a:lnTo>
                    <a:pt x="4653" y="2600"/>
                  </a:lnTo>
                  <a:lnTo>
                    <a:pt x="4651" y="2600"/>
                  </a:lnTo>
                  <a:lnTo>
                    <a:pt x="4649" y="2620"/>
                  </a:lnTo>
                  <a:lnTo>
                    <a:pt x="4641" y="2620"/>
                  </a:lnTo>
                  <a:lnTo>
                    <a:pt x="4640" y="2620"/>
                  </a:lnTo>
                  <a:lnTo>
                    <a:pt x="4639" y="2625"/>
                  </a:lnTo>
                  <a:lnTo>
                    <a:pt x="4639" y="2630"/>
                  </a:lnTo>
                  <a:lnTo>
                    <a:pt x="4638" y="2640"/>
                  </a:lnTo>
                  <a:lnTo>
                    <a:pt x="4639" y="2630"/>
                  </a:lnTo>
                  <a:lnTo>
                    <a:pt x="4639" y="2625"/>
                  </a:lnTo>
                  <a:lnTo>
                    <a:pt x="4637" y="2640"/>
                  </a:lnTo>
                  <a:lnTo>
                    <a:pt x="4633" y="2640"/>
                  </a:lnTo>
                  <a:lnTo>
                    <a:pt x="4630" y="2640"/>
                  </a:lnTo>
                  <a:lnTo>
                    <a:pt x="4629" y="2640"/>
                  </a:lnTo>
                  <a:lnTo>
                    <a:pt x="4627" y="2660"/>
                  </a:lnTo>
                  <a:lnTo>
                    <a:pt x="4626" y="2660"/>
                  </a:lnTo>
                  <a:lnTo>
                    <a:pt x="4628" y="2640"/>
                  </a:lnTo>
                  <a:lnTo>
                    <a:pt x="4627" y="2640"/>
                  </a:lnTo>
                  <a:lnTo>
                    <a:pt x="4622" y="2660"/>
                  </a:lnTo>
                  <a:lnTo>
                    <a:pt x="4620" y="2660"/>
                  </a:lnTo>
                  <a:lnTo>
                    <a:pt x="4618" y="2660"/>
                  </a:lnTo>
                  <a:lnTo>
                    <a:pt x="4618" y="2664"/>
                  </a:lnTo>
                  <a:lnTo>
                    <a:pt x="4614" y="2680"/>
                  </a:lnTo>
                  <a:lnTo>
                    <a:pt x="4607" y="2680"/>
                  </a:lnTo>
                  <a:lnTo>
                    <a:pt x="4604" y="2700"/>
                  </a:lnTo>
                  <a:lnTo>
                    <a:pt x="4599" y="2700"/>
                  </a:lnTo>
                  <a:lnTo>
                    <a:pt x="4597" y="2700"/>
                  </a:lnTo>
                  <a:lnTo>
                    <a:pt x="4597" y="2704"/>
                  </a:lnTo>
                  <a:lnTo>
                    <a:pt x="4593" y="2720"/>
                  </a:lnTo>
                  <a:lnTo>
                    <a:pt x="4586" y="2720"/>
                  </a:lnTo>
                  <a:lnTo>
                    <a:pt x="4585" y="2720"/>
                  </a:lnTo>
                  <a:lnTo>
                    <a:pt x="4585" y="2740"/>
                  </a:lnTo>
                  <a:lnTo>
                    <a:pt x="4586" y="2727"/>
                  </a:lnTo>
                  <a:lnTo>
                    <a:pt x="4585" y="2740"/>
                  </a:lnTo>
                  <a:lnTo>
                    <a:pt x="4580" y="2740"/>
                  </a:lnTo>
                  <a:lnTo>
                    <a:pt x="4580" y="2846"/>
                  </a:lnTo>
                  <a:lnTo>
                    <a:pt x="4580" y="2847"/>
                  </a:lnTo>
                  <a:lnTo>
                    <a:pt x="4580" y="2848"/>
                  </a:lnTo>
                  <a:lnTo>
                    <a:pt x="4580" y="2846"/>
                  </a:lnTo>
                  <a:lnTo>
                    <a:pt x="4580" y="2740"/>
                  </a:lnTo>
                  <a:lnTo>
                    <a:pt x="4578" y="2740"/>
                  </a:lnTo>
                  <a:lnTo>
                    <a:pt x="4577" y="2740"/>
                  </a:lnTo>
                  <a:lnTo>
                    <a:pt x="4576" y="2760"/>
                  </a:lnTo>
                  <a:lnTo>
                    <a:pt x="4576" y="2741"/>
                  </a:lnTo>
                  <a:lnTo>
                    <a:pt x="4573" y="2760"/>
                  </a:lnTo>
                  <a:lnTo>
                    <a:pt x="4570" y="2760"/>
                  </a:lnTo>
                  <a:lnTo>
                    <a:pt x="4569" y="2760"/>
                  </a:lnTo>
                  <a:lnTo>
                    <a:pt x="4569" y="2762"/>
                  </a:lnTo>
                  <a:lnTo>
                    <a:pt x="4565" y="2780"/>
                  </a:lnTo>
                  <a:lnTo>
                    <a:pt x="4561" y="2780"/>
                  </a:lnTo>
                  <a:lnTo>
                    <a:pt x="4557" y="2800"/>
                  </a:lnTo>
                  <a:lnTo>
                    <a:pt x="4558" y="2787"/>
                  </a:lnTo>
                  <a:lnTo>
                    <a:pt x="4557" y="2800"/>
                  </a:lnTo>
                  <a:lnTo>
                    <a:pt x="4556" y="2800"/>
                  </a:lnTo>
                  <a:lnTo>
                    <a:pt x="4556" y="2906"/>
                  </a:lnTo>
                  <a:lnTo>
                    <a:pt x="4556" y="2908"/>
                  </a:lnTo>
                  <a:lnTo>
                    <a:pt x="4556" y="2909"/>
                  </a:lnTo>
                  <a:lnTo>
                    <a:pt x="4556" y="2906"/>
                  </a:lnTo>
                  <a:lnTo>
                    <a:pt x="4556" y="2800"/>
                  </a:lnTo>
                  <a:lnTo>
                    <a:pt x="4551" y="2800"/>
                  </a:lnTo>
                  <a:lnTo>
                    <a:pt x="4549" y="2800"/>
                  </a:lnTo>
                  <a:lnTo>
                    <a:pt x="4549" y="2930"/>
                  </a:lnTo>
                  <a:lnTo>
                    <a:pt x="4549" y="2935"/>
                  </a:lnTo>
                  <a:lnTo>
                    <a:pt x="4549" y="2931"/>
                  </a:lnTo>
                  <a:lnTo>
                    <a:pt x="4549" y="2930"/>
                  </a:lnTo>
                  <a:lnTo>
                    <a:pt x="4549" y="2800"/>
                  </a:lnTo>
                  <a:lnTo>
                    <a:pt x="4548" y="2800"/>
                  </a:lnTo>
                  <a:lnTo>
                    <a:pt x="4548" y="2803"/>
                  </a:lnTo>
                  <a:lnTo>
                    <a:pt x="4547" y="2812"/>
                  </a:lnTo>
                  <a:lnTo>
                    <a:pt x="4548" y="2807"/>
                  </a:lnTo>
                  <a:lnTo>
                    <a:pt x="4548" y="2815"/>
                  </a:lnTo>
                  <a:lnTo>
                    <a:pt x="4547" y="2820"/>
                  </a:lnTo>
                  <a:lnTo>
                    <a:pt x="4546" y="2820"/>
                  </a:lnTo>
                  <a:lnTo>
                    <a:pt x="4547" y="2812"/>
                  </a:lnTo>
                  <a:lnTo>
                    <a:pt x="4546" y="2820"/>
                  </a:lnTo>
                  <a:lnTo>
                    <a:pt x="4543" y="2820"/>
                  </a:lnTo>
                  <a:lnTo>
                    <a:pt x="4541" y="2820"/>
                  </a:lnTo>
                  <a:lnTo>
                    <a:pt x="4540" y="2820"/>
                  </a:lnTo>
                  <a:lnTo>
                    <a:pt x="4539" y="2829"/>
                  </a:lnTo>
                  <a:lnTo>
                    <a:pt x="4539" y="2832"/>
                  </a:lnTo>
                  <a:lnTo>
                    <a:pt x="4539" y="2830"/>
                  </a:lnTo>
                  <a:lnTo>
                    <a:pt x="4539" y="2840"/>
                  </a:lnTo>
                  <a:lnTo>
                    <a:pt x="4538" y="2840"/>
                  </a:lnTo>
                  <a:lnTo>
                    <a:pt x="4539" y="2832"/>
                  </a:lnTo>
                  <a:lnTo>
                    <a:pt x="4537" y="2840"/>
                  </a:lnTo>
                  <a:lnTo>
                    <a:pt x="4535" y="2840"/>
                  </a:lnTo>
                  <a:lnTo>
                    <a:pt x="4533" y="2840"/>
                  </a:lnTo>
                  <a:lnTo>
                    <a:pt x="4532" y="2840"/>
                  </a:lnTo>
                  <a:lnTo>
                    <a:pt x="4531" y="2852"/>
                  </a:lnTo>
                  <a:lnTo>
                    <a:pt x="4532" y="2848"/>
                  </a:lnTo>
                  <a:lnTo>
                    <a:pt x="4532" y="2846"/>
                  </a:lnTo>
                  <a:lnTo>
                    <a:pt x="4532" y="2848"/>
                  </a:lnTo>
                  <a:lnTo>
                    <a:pt x="4532" y="2850"/>
                  </a:lnTo>
                  <a:lnTo>
                    <a:pt x="4531" y="2860"/>
                  </a:lnTo>
                  <a:lnTo>
                    <a:pt x="4531" y="2852"/>
                  </a:lnTo>
                  <a:lnTo>
                    <a:pt x="4530" y="2860"/>
                  </a:lnTo>
                  <a:lnTo>
                    <a:pt x="4527" y="2860"/>
                  </a:lnTo>
                  <a:lnTo>
                    <a:pt x="4525" y="2860"/>
                  </a:lnTo>
                  <a:lnTo>
                    <a:pt x="4524" y="2860"/>
                  </a:lnTo>
                  <a:lnTo>
                    <a:pt x="4524" y="2866"/>
                  </a:lnTo>
                  <a:lnTo>
                    <a:pt x="4523" y="2877"/>
                  </a:lnTo>
                  <a:lnTo>
                    <a:pt x="4522" y="2880"/>
                  </a:lnTo>
                  <a:lnTo>
                    <a:pt x="4523" y="2877"/>
                  </a:lnTo>
                  <a:lnTo>
                    <a:pt x="4523" y="2867"/>
                  </a:lnTo>
                  <a:lnTo>
                    <a:pt x="4522" y="2880"/>
                  </a:lnTo>
                  <a:lnTo>
                    <a:pt x="4517" y="2880"/>
                  </a:lnTo>
                  <a:lnTo>
                    <a:pt x="4515" y="2890"/>
                  </a:lnTo>
                  <a:lnTo>
                    <a:pt x="4515" y="2900"/>
                  </a:lnTo>
                  <a:lnTo>
                    <a:pt x="4514" y="2900"/>
                  </a:lnTo>
                  <a:lnTo>
                    <a:pt x="4515" y="2890"/>
                  </a:lnTo>
                  <a:lnTo>
                    <a:pt x="4513" y="2900"/>
                  </a:lnTo>
                  <a:lnTo>
                    <a:pt x="4511" y="2900"/>
                  </a:lnTo>
                  <a:lnTo>
                    <a:pt x="4510" y="2900"/>
                  </a:lnTo>
                  <a:lnTo>
                    <a:pt x="4510" y="2908"/>
                  </a:lnTo>
                  <a:lnTo>
                    <a:pt x="4510" y="2920"/>
                  </a:lnTo>
                  <a:lnTo>
                    <a:pt x="4510" y="2909"/>
                  </a:lnTo>
                  <a:lnTo>
                    <a:pt x="4510" y="2908"/>
                  </a:lnTo>
                  <a:lnTo>
                    <a:pt x="4510" y="2900"/>
                  </a:lnTo>
                  <a:lnTo>
                    <a:pt x="4509" y="2900"/>
                  </a:lnTo>
                  <a:lnTo>
                    <a:pt x="4508" y="2900"/>
                  </a:lnTo>
                  <a:lnTo>
                    <a:pt x="4508" y="2907"/>
                  </a:lnTo>
                  <a:lnTo>
                    <a:pt x="4506" y="2920"/>
                  </a:lnTo>
                  <a:lnTo>
                    <a:pt x="4503" y="2920"/>
                  </a:lnTo>
                  <a:lnTo>
                    <a:pt x="4502" y="2920"/>
                  </a:lnTo>
                  <a:lnTo>
                    <a:pt x="4501" y="2920"/>
                  </a:lnTo>
                  <a:lnTo>
                    <a:pt x="4501" y="2927"/>
                  </a:lnTo>
                  <a:lnTo>
                    <a:pt x="4501" y="2929"/>
                  </a:lnTo>
                  <a:lnTo>
                    <a:pt x="4500" y="2929"/>
                  </a:lnTo>
                  <a:lnTo>
                    <a:pt x="4500" y="2940"/>
                  </a:lnTo>
                  <a:lnTo>
                    <a:pt x="4499" y="2940"/>
                  </a:lnTo>
                  <a:lnTo>
                    <a:pt x="4499" y="2935"/>
                  </a:lnTo>
                  <a:lnTo>
                    <a:pt x="4498" y="2940"/>
                  </a:lnTo>
                  <a:lnTo>
                    <a:pt x="4496" y="2940"/>
                  </a:lnTo>
                  <a:lnTo>
                    <a:pt x="4494" y="2940"/>
                  </a:lnTo>
                  <a:lnTo>
                    <a:pt x="4493" y="2940"/>
                  </a:lnTo>
                  <a:lnTo>
                    <a:pt x="4493" y="2946"/>
                  </a:lnTo>
                  <a:lnTo>
                    <a:pt x="4493" y="2950"/>
                  </a:lnTo>
                  <a:lnTo>
                    <a:pt x="4492" y="2960"/>
                  </a:lnTo>
                  <a:lnTo>
                    <a:pt x="4493" y="2959"/>
                  </a:lnTo>
                  <a:lnTo>
                    <a:pt x="4493" y="2960"/>
                  </a:lnTo>
                  <a:lnTo>
                    <a:pt x="4492" y="2960"/>
                  </a:lnTo>
                  <a:lnTo>
                    <a:pt x="4491" y="2960"/>
                  </a:lnTo>
                  <a:lnTo>
                    <a:pt x="4493" y="2947"/>
                  </a:lnTo>
                  <a:lnTo>
                    <a:pt x="4493" y="2940"/>
                  </a:lnTo>
                  <a:lnTo>
                    <a:pt x="4491" y="2960"/>
                  </a:lnTo>
                  <a:lnTo>
                    <a:pt x="4489" y="2960"/>
                  </a:lnTo>
                  <a:lnTo>
                    <a:pt x="4488" y="2960"/>
                  </a:lnTo>
                  <a:lnTo>
                    <a:pt x="4487" y="2960"/>
                  </a:lnTo>
                  <a:lnTo>
                    <a:pt x="4486" y="2960"/>
                  </a:lnTo>
                  <a:lnTo>
                    <a:pt x="4486" y="2970"/>
                  </a:lnTo>
                  <a:lnTo>
                    <a:pt x="4486" y="2971"/>
                  </a:lnTo>
                  <a:lnTo>
                    <a:pt x="4486" y="2970"/>
                  </a:lnTo>
                  <a:lnTo>
                    <a:pt x="4486" y="2980"/>
                  </a:lnTo>
                  <a:lnTo>
                    <a:pt x="4486" y="2971"/>
                  </a:lnTo>
                  <a:lnTo>
                    <a:pt x="4486" y="2980"/>
                  </a:lnTo>
                  <a:lnTo>
                    <a:pt x="4485" y="2980"/>
                  </a:lnTo>
                  <a:lnTo>
                    <a:pt x="4485" y="2976"/>
                  </a:lnTo>
                  <a:lnTo>
                    <a:pt x="4485" y="2980"/>
                  </a:lnTo>
                  <a:lnTo>
                    <a:pt x="4481" y="2980"/>
                  </a:lnTo>
                  <a:lnTo>
                    <a:pt x="4479" y="2980"/>
                  </a:lnTo>
                  <a:lnTo>
                    <a:pt x="4478" y="3000"/>
                  </a:lnTo>
                  <a:lnTo>
                    <a:pt x="4475" y="3000"/>
                  </a:lnTo>
                  <a:lnTo>
                    <a:pt x="4473" y="3000"/>
                  </a:lnTo>
                  <a:lnTo>
                    <a:pt x="4473" y="3004"/>
                  </a:lnTo>
                  <a:lnTo>
                    <a:pt x="4473" y="3020"/>
                  </a:lnTo>
                  <a:lnTo>
                    <a:pt x="4472" y="3020"/>
                  </a:lnTo>
                  <a:lnTo>
                    <a:pt x="4473" y="3004"/>
                  </a:lnTo>
                  <a:lnTo>
                    <a:pt x="4473" y="3002"/>
                  </a:lnTo>
                  <a:lnTo>
                    <a:pt x="4471" y="3020"/>
                  </a:lnTo>
                  <a:lnTo>
                    <a:pt x="4468" y="3020"/>
                  </a:lnTo>
                  <a:lnTo>
                    <a:pt x="4467" y="3020"/>
                  </a:lnTo>
                  <a:lnTo>
                    <a:pt x="4467" y="3024"/>
                  </a:lnTo>
                  <a:lnTo>
                    <a:pt x="4466" y="3031"/>
                  </a:lnTo>
                  <a:lnTo>
                    <a:pt x="4466" y="3040"/>
                  </a:lnTo>
                  <a:lnTo>
                    <a:pt x="4466" y="3027"/>
                  </a:lnTo>
                  <a:lnTo>
                    <a:pt x="4467" y="3024"/>
                  </a:lnTo>
                  <a:lnTo>
                    <a:pt x="4465" y="3040"/>
                  </a:lnTo>
                  <a:lnTo>
                    <a:pt x="4462" y="3040"/>
                  </a:lnTo>
                  <a:lnTo>
                    <a:pt x="4461" y="3040"/>
                  </a:lnTo>
                  <a:lnTo>
                    <a:pt x="4461" y="3044"/>
                  </a:lnTo>
                  <a:lnTo>
                    <a:pt x="4461" y="3043"/>
                  </a:lnTo>
                  <a:lnTo>
                    <a:pt x="4461" y="3060"/>
                  </a:lnTo>
                  <a:lnTo>
                    <a:pt x="4461" y="3044"/>
                  </a:lnTo>
                  <a:lnTo>
                    <a:pt x="4461" y="3042"/>
                  </a:lnTo>
                  <a:lnTo>
                    <a:pt x="4461" y="3044"/>
                  </a:lnTo>
                  <a:lnTo>
                    <a:pt x="4461" y="3040"/>
                  </a:lnTo>
                  <a:lnTo>
                    <a:pt x="4460" y="3047"/>
                  </a:lnTo>
                  <a:lnTo>
                    <a:pt x="4459" y="3060"/>
                  </a:lnTo>
                  <a:lnTo>
                    <a:pt x="4460" y="3047"/>
                  </a:lnTo>
                  <a:lnTo>
                    <a:pt x="4459" y="3060"/>
                  </a:lnTo>
                  <a:lnTo>
                    <a:pt x="4456" y="3060"/>
                  </a:lnTo>
                  <a:lnTo>
                    <a:pt x="4455" y="3060"/>
                  </a:lnTo>
                  <a:lnTo>
                    <a:pt x="4455" y="3064"/>
                  </a:lnTo>
                  <a:lnTo>
                    <a:pt x="4453" y="3076"/>
                  </a:lnTo>
                  <a:lnTo>
                    <a:pt x="4453" y="3080"/>
                  </a:lnTo>
                  <a:lnTo>
                    <a:pt x="4452" y="3080"/>
                  </a:lnTo>
                  <a:lnTo>
                    <a:pt x="4453" y="3076"/>
                  </a:lnTo>
                  <a:lnTo>
                    <a:pt x="4453" y="3060"/>
                  </a:lnTo>
                  <a:lnTo>
                    <a:pt x="4452" y="3080"/>
                  </a:lnTo>
                  <a:lnTo>
                    <a:pt x="4449" y="3080"/>
                  </a:lnTo>
                  <a:lnTo>
                    <a:pt x="4448" y="3080"/>
                  </a:lnTo>
                  <a:lnTo>
                    <a:pt x="4447" y="3100"/>
                  </a:lnTo>
                  <a:lnTo>
                    <a:pt x="4447" y="3082"/>
                  </a:lnTo>
                  <a:lnTo>
                    <a:pt x="4447" y="3086"/>
                  </a:lnTo>
                  <a:lnTo>
                    <a:pt x="4447" y="3100"/>
                  </a:lnTo>
                  <a:lnTo>
                    <a:pt x="4446" y="3100"/>
                  </a:lnTo>
                  <a:lnTo>
                    <a:pt x="4447" y="3086"/>
                  </a:lnTo>
                  <a:lnTo>
                    <a:pt x="4447" y="3080"/>
                  </a:lnTo>
                  <a:lnTo>
                    <a:pt x="4446" y="3100"/>
                  </a:lnTo>
                  <a:lnTo>
                    <a:pt x="4443" y="3100"/>
                  </a:lnTo>
                  <a:lnTo>
                    <a:pt x="4442" y="3100"/>
                  </a:lnTo>
                  <a:lnTo>
                    <a:pt x="4441" y="3120"/>
                  </a:lnTo>
                  <a:lnTo>
                    <a:pt x="4441" y="3102"/>
                  </a:lnTo>
                  <a:lnTo>
                    <a:pt x="4440" y="3120"/>
                  </a:lnTo>
                  <a:lnTo>
                    <a:pt x="4437" y="3120"/>
                  </a:lnTo>
                  <a:lnTo>
                    <a:pt x="4436" y="3120"/>
                  </a:lnTo>
                  <a:lnTo>
                    <a:pt x="4436" y="3138"/>
                  </a:lnTo>
                  <a:lnTo>
                    <a:pt x="4436" y="3140"/>
                  </a:lnTo>
                  <a:lnTo>
                    <a:pt x="4431" y="3140"/>
                  </a:lnTo>
                  <a:lnTo>
                    <a:pt x="4430" y="3140"/>
                  </a:lnTo>
                  <a:lnTo>
                    <a:pt x="4430" y="3155"/>
                  </a:lnTo>
                  <a:lnTo>
                    <a:pt x="4430" y="3152"/>
                  </a:lnTo>
                  <a:lnTo>
                    <a:pt x="4430" y="3160"/>
                  </a:lnTo>
                  <a:lnTo>
                    <a:pt x="4430" y="3155"/>
                  </a:lnTo>
                  <a:lnTo>
                    <a:pt x="4429" y="3160"/>
                  </a:lnTo>
                  <a:lnTo>
                    <a:pt x="4427" y="3160"/>
                  </a:lnTo>
                  <a:lnTo>
                    <a:pt x="4426" y="3160"/>
                  </a:lnTo>
                  <a:lnTo>
                    <a:pt x="4424" y="3180"/>
                  </a:lnTo>
                  <a:lnTo>
                    <a:pt x="4421" y="3180"/>
                  </a:lnTo>
                  <a:lnTo>
                    <a:pt x="4420" y="3180"/>
                  </a:lnTo>
                  <a:lnTo>
                    <a:pt x="4420" y="3183"/>
                  </a:lnTo>
                  <a:lnTo>
                    <a:pt x="4418" y="3200"/>
                  </a:lnTo>
                  <a:lnTo>
                    <a:pt x="4416" y="3200"/>
                  </a:lnTo>
                  <a:lnTo>
                    <a:pt x="4414" y="3220"/>
                  </a:lnTo>
                  <a:lnTo>
                    <a:pt x="4411" y="3220"/>
                  </a:lnTo>
                  <a:lnTo>
                    <a:pt x="4410" y="3220"/>
                  </a:lnTo>
                  <a:lnTo>
                    <a:pt x="4410" y="3240"/>
                  </a:lnTo>
                  <a:lnTo>
                    <a:pt x="4407" y="3240"/>
                  </a:lnTo>
                  <a:lnTo>
                    <a:pt x="4405" y="3240"/>
                  </a:lnTo>
                  <a:lnTo>
                    <a:pt x="4404" y="3260"/>
                  </a:lnTo>
                  <a:lnTo>
                    <a:pt x="4399" y="3260"/>
                  </a:lnTo>
                  <a:lnTo>
                    <a:pt x="4399" y="3280"/>
                  </a:lnTo>
                  <a:lnTo>
                    <a:pt x="4395" y="3280"/>
                  </a:lnTo>
                  <a:lnTo>
                    <a:pt x="4395" y="3290"/>
                  </a:lnTo>
                  <a:lnTo>
                    <a:pt x="4395" y="3300"/>
                  </a:lnTo>
                  <a:lnTo>
                    <a:pt x="4391" y="3300"/>
                  </a:lnTo>
                  <a:lnTo>
                    <a:pt x="4390" y="3300"/>
                  </a:lnTo>
                  <a:lnTo>
                    <a:pt x="4390" y="3320"/>
                  </a:lnTo>
                  <a:lnTo>
                    <a:pt x="4386" y="3320"/>
                  </a:lnTo>
                  <a:lnTo>
                    <a:pt x="4385" y="3340"/>
                  </a:lnTo>
                  <a:lnTo>
                    <a:pt x="4382" y="3340"/>
                  </a:lnTo>
                  <a:lnTo>
                    <a:pt x="4381" y="3360"/>
                  </a:lnTo>
                  <a:lnTo>
                    <a:pt x="4378" y="3360"/>
                  </a:lnTo>
                  <a:lnTo>
                    <a:pt x="4378" y="3380"/>
                  </a:lnTo>
                  <a:lnTo>
                    <a:pt x="4375" y="3380"/>
                  </a:lnTo>
                  <a:lnTo>
                    <a:pt x="4374" y="3380"/>
                  </a:lnTo>
                  <a:lnTo>
                    <a:pt x="4374" y="3400"/>
                  </a:lnTo>
                  <a:lnTo>
                    <a:pt x="4371" y="3400"/>
                  </a:lnTo>
                  <a:lnTo>
                    <a:pt x="4370" y="3400"/>
                  </a:lnTo>
                  <a:lnTo>
                    <a:pt x="4369" y="3420"/>
                  </a:lnTo>
                  <a:lnTo>
                    <a:pt x="4366" y="3420"/>
                  </a:lnTo>
                  <a:lnTo>
                    <a:pt x="4366" y="3440"/>
                  </a:lnTo>
                  <a:lnTo>
                    <a:pt x="4362" y="3440"/>
                  </a:lnTo>
                  <a:lnTo>
                    <a:pt x="4362" y="3460"/>
                  </a:lnTo>
                  <a:lnTo>
                    <a:pt x="4359" y="3460"/>
                  </a:lnTo>
                  <a:lnTo>
                    <a:pt x="4358" y="3480"/>
                  </a:lnTo>
                  <a:lnTo>
                    <a:pt x="4358" y="3467"/>
                  </a:lnTo>
                  <a:lnTo>
                    <a:pt x="4357" y="3480"/>
                  </a:lnTo>
                  <a:lnTo>
                    <a:pt x="4356" y="3480"/>
                  </a:lnTo>
                  <a:lnTo>
                    <a:pt x="4355" y="3480"/>
                  </a:lnTo>
                  <a:lnTo>
                    <a:pt x="4355" y="3483"/>
                  </a:lnTo>
                  <a:lnTo>
                    <a:pt x="4353" y="3500"/>
                  </a:lnTo>
                  <a:lnTo>
                    <a:pt x="4352" y="3500"/>
                  </a:lnTo>
                  <a:lnTo>
                    <a:pt x="4351" y="3500"/>
                  </a:lnTo>
                  <a:lnTo>
                    <a:pt x="4350" y="3520"/>
                  </a:lnTo>
                  <a:lnTo>
                    <a:pt x="4347" y="3520"/>
                  </a:lnTo>
                  <a:lnTo>
                    <a:pt x="4347" y="3530"/>
                  </a:lnTo>
                  <a:lnTo>
                    <a:pt x="4347" y="3540"/>
                  </a:lnTo>
                  <a:lnTo>
                    <a:pt x="4344" y="3540"/>
                  </a:lnTo>
                  <a:lnTo>
                    <a:pt x="4344" y="3560"/>
                  </a:lnTo>
                  <a:lnTo>
                    <a:pt x="4344" y="3550"/>
                  </a:lnTo>
                  <a:lnTo>
                    <a:pt x="4343" y="3560"/>
                  </a:lnTo>
                  <a:lnTo>
                    <a:pt x="4340" y="3560"/>
                  </a:lnTo>
                  <a:lnTo>
                    <a:pt x="4340" y="3580"/>
                  </a:lnTo>
                  <a:lnTo>
                    <a:pt x="4337" y="3580"/>
                  </a:lnTo>
                  <a:lnTo>
                    <a:pt x="4337" y="3600"/>
                  </a:lnTo>
                  <a:lnTo>
                    <a:pt x="4337" y="3580"/>
                  </a:lnTo>
                  <a:lnTo>
                    <a:pt x="4336" y="3600"/>
                  </a:lnTo>
                  <a:lnTo>
                    <a:pt x="4334" y="3600"/>
                  </a:lnTo>
                  <a:lnTo>
                    <a:pt x="4334" y="3620"/>
                  </a:lnTo>
                  <a:lnTo>
                    <a:pt x="4334" y="3600"/>
                  </a:lnTo>
                  <a:lnTo>
                    <a:pt x="4333" y="3620"/>
                  </a:lnTo>
                  <a:lnTo>
                    <a:pt x="4331" y="3620"/>
                  </a:lnTo>
                  <a:lnTo>
                    <a:pt x="4331" y="3640"/>
                  </a:lnTo>
                  <a:lnTo>
                    <a:pt x="4330" y="3640"/>
                  </a:lnTo>
                  <a:lnTo>
                    <a:pt x="4328" y="3640"/>
                  </a:lnTo>
                  <a:lnTo>
                    <a:pt x="4328" y="3654"/>
                  </a:lnTo>
                  <a:lnTo>
                    <a:pt x="4328" y="3660"/>
                  </a:lnTo>
                  <a:lnTo>
                    <a:pt x="4327" y="3660"/>
                  </a:lnTo>
                  <a:lnTo>
                    <a:pt x="4325" y="3660"/>
                  </a:lnTo>
                  <a:lnTo>
                    <a:pt x="4325" y="3680"/>
                  </a:lnTo>
                  <a:lnTo>
                    <a:pt x="4325" y="3660"/>
                  </a:lnTo>
                  <a:lnTo>
                    <a:pt x="4324" y="3680"/>
                  </a:lnTo>
                  <a:lnTo>
                    <a:pt x="4322" y="3680"/>
                  </a:lnTo>
                  <a:lnTo>
                    <a:pt x="4322" y="3700"/>
                  </a:lnTo>
                  <a:lnTo>
                    <a:pt x="4322" y="3680"/>
                  </a:lnTo>
                  <a:lnTo>
                    <a:pt x="4321" y="3700"/>
                  </a:lnTo>
                  <a:lnTo>
                    <a:pt x="4319" y="3700"/>
                  </a:lnTo>
                  <a:lnTo>
                    <a:pt x="4318" y="3720"/>
                  </a:lnTo>
                  <a:lnTo>
                    <a:pt x="4316" y="3720"/>
                  </a:lnTo>
                  <a:lnTo>
                    <a:pt x="4316" y="3740"/>
                  </a:lnTo>
                  <a:lnTo>
                    <a:pt x="4314" y="3740"/>
                  </a:lnTo>
                  <a:lnTo>
                    <a:pt x="4313" y="3760"/>
                  </a:lnTo>
                  <a:lnTo>
                    <a:pt x="4311" y="3760"/>
                  </a:lnTo>
                  <a:lnTo>
                    <a:pt x="4311" y="3780"/>
                  </a:lnTo>
                  <a:lnTo>
                    <a:pt x="4308" y="3780"/>
                  </a:lnTo>
                  <a:lnTo>
                    <a:pt x="4308" y="3800"/>
                  </a:lnTo>
                  <a:lnTo>
                    <a:pt x="4306" y="3800"/>
                  </a:lnTo>
                  <a:lnTo>
                    <a:pt x="4306" y="3820"/>
                  </a:lnTo>
                  <a:lnTo>
                    <a:pt x="4302" y="3820"/>
                  </a:lnTo>
                  <a:lnTo>
                    <a:pt x="4302" y="3840"/>
                  </a:lnTo>
                  <a:lnTo>
                    <a:pt x="4300" y="3840"/>
                  </a:lnTo>
                  <a:lnTo>
                    <a:pt x="4300" y="3860"/>
                  </a:lnTo>
                  <a:lnTo>
                    <a:pt x="4298" y="3860"/>
                  </a:lnTo>
                  <a:lnTo>
                    <a:pt x="4297" y="3880"/>
                  </a:lnTo>
                  <a:lnTo>
                    <a:pt x="4295" y="3880"/>
                  </a:lnTo>
                  <a:lnTo>
                    <a:pt x="4294" y="3900"/>
                  </a:lnTo>
                  <a:lnTo>
                    <a:pt x="4293" y="3900"/>
                  </a:lnTo>
                  <a:lnTo>
                    <a:pt x="4293" y="3920"/>
                  </a:lnTo>
                  <a:lnTo>
                    <a:pt x="4291" y="3920"/>
                  </a:lnTo>
                  <a:lnTo>
                    <a:pt x="4290" y="3940"/>
                  </a:lnTo>
                  <a:lnTo>
                    <a:pt x="4288" y="3940"/>
                  </a:lnTo>
                  <a:lnTo>
                    <a:pt x="4288" y="3960"/>
                  </a:lnTo>
                  <a:lnTo>
                    <a:pt x="4286" y="3960"/>
                  </a:lnTo>
                  <a:lnTo>
                    <a:pt x="4285" y="3980"/>
                  </a:lnTo>
                  <a:lnTo>
                    <a:pt x="4284" y="3980"/>
                  </a:lnTo>
                  <a:lnTo>
                    <a:pt x="4284" y="4000"/>
                  </a:lnTo>
                  <a:lnTo>
                    <a:pt x="4282" y="4000"/>
                  </a:lnTo>
                  <a:lnTo>
                    <a:pt x="4282" y="4020"/>
                  </a:lnTo>
                  <a:lnTo>
                    <a:pt x="4280" y="4020"/>
                  </a:lnTo>
                  <a:lnTo>
                    <a:pt x="4279" y="4040"/>
                  </a:lnTo>
                  <a:lnTo>
                    <a:pt x="4278" y="4040"/>
                  </a:lnTo>
                  <a:lnTo>
                    <a:pt x="4278" y="4060"/>
                  </a:lnTo>
                  <a:lnTo>
                    <a:pt x="4278" y="4040"/>
                  </a:lnTo>
                  <a:lnTo>
                    <a:pt x="4277" y="4060"/>
                  </a:lnTo>
                  <a:lnTo>
                    <a:pt x="4276" y="4060"/>
                  </a:lnTo>
                  <a:lnTo>
                    <a:pt x="4275" y="4080"/>
                  </a:lnTo>
                  <a:lnTo>
                    <a:pt x="4276" y="4080"/>
                  </a:lnTo>
                  <a:lnTo>
                    <a:pt x="4321" y="4080"/>
                  </a:lnTo>
                  <a:lnTo>
                    <a:pt x="4321" y="4060"/>
                  </a:lnTo>
                  <a:lnTo>
                    <a:pt x="4323" y="4060"/>
                  </a:lnTo>
                  <a:lnTo>
                    <a:pt x="4323" y="4040"/>
                  </a:lnTo>
                  <a:lnTo>
                    <a:pt x="4325" y="4040"/>
                  </a:lnTo>
                  <a:lnTo>
                    <a:pt x="4325" y="4020"/>
                  </a:lnTo>
                  <a:lnTo>
                    <a:pt x="4327" y="4020"/>
                  </a:lnTo>
                  <a:lnTo>
                    <a:pt x="4327" y="4000"/>
                  </a:lnTo>
                  <a:lnTo>
                    <a:pt x="4329" y="4000"/>
                  </a:lnTo>
                  <a:lnTo>
                    <a:pt x="4329" y="3980"/>
                  </a:lnTo>
                  <a:lnTo>
                    <a:pt x="4331" y="3980"/>
                  </a:lnTo>
                  <a:lnTo>
                    <a:pt x="4331" y="3960"/>
                  </a:lnTo>
                  <a:lnTo>
                    <a:pt x="4333" y="3960"/>
                  </a:lnTo>
                  <a:lnTo>
                    <a:pt x="4333" y="3940"/>
                  </a:lnTo>
                  <a:lnTo>
                    <a:pt x="4336" y="3940"/>
                  </a:lnTo>
                  <a:lnTo>
                    <a:pt x="4336" y="3920"/>
                  </a:lnTo>
                  <a:lnTo>
                    <a:pt x="4338" y="3920"/>
                  </a:lnTo>
                  <a:lnTo>
                    <a:pt x="4338" y="3900"/>
                  </a:lnTo>
                  <a:lnTo>
                    <a:pt x="4340" y="3900"/>
                  </a:lnTo>
                  <a:lnTo>
                    <a:pt x="4341" y="3880"/>
                  </a:lnTo>
                  <a:lnTo>
                    <a:pt x="4342" y="3880"/>
                  </a:lnTo>
                  <a:lnTo>
                    <a:pt x="4342" y="3860"/>
                  </a:lnTo>
                  <a:lnTo>
                    <a:pt x="4345" y="3860"/>
                  </a:lnTo>
                  <a:lnTo>
                    <a:pt x="4345" y="3840"/>
                  </a:lnTo>
                  <a:lnTo>
                    <a:pt x="4347" y="3840"/>
                  </a:lnTo>
                  <a:lnTo>
                    <a:pt x="4347" y="3830"/>
                  </a:lnTo>
                  <a:lnTo>
                    <a:pt x="4348" y="3820"/>
                  </a:lnTo>
                  <a:lnTo>
                    <a:pt x="4351" y="3820"/>
                  </a:lnTo>
                  <a:lnTo>
                    <a:pt x="4351" y="3800"/>
                  </a:lnTo>
                  <a:lnTo>
                    <a:pt x="4354" y="3800"/>
                  </a:lnTo>
                  <a:lnTo>
                    <a:pt x="4354" y="3780"/>
                  </a:lnTo>
                  <a:lnTo>
                    <a:pt x="4356" y="3780"/>
                  </a:lnTo>
                  <a:lnTo>
                    <a:pt x="4357" y="3760"/>
                  </a:lnTo>
                  <a:lnTo>
                    <a:pt x="4359" y="3760"/>
                  </a:lnTo>
                  <a:lnTo>
                    <a:pt x="4359" y="3740"/>
                  </a:lnTo>
                  <a:lnTo>
                    <a:pt x="4361" y="3740"/>
                  </a:lnTo>
                  <a:lnTo>
                    <a:pt x="4362" y="3720"/>
                  </a:lnTo>
                  <a:lnTo>
                    <a:pt x="4362" y="3734"/>
                  </a:lnTo>
                  <a:lnTo>
                    <a:pt x="4362" y="3720"/>
                  </a:lnTo>
                  <a:lnTo>
                    <a:pt x="4364" y="3720"/>
                  </a:lnTo>
                  <a:lnTo>
                    <a:pt x="4365" y="3700"/>
                  </a:lnTo>
                  <a:lnTo>
                    <a:pt x="4364" y="3720"/>
                  </a:lnTo>
                  <a:lnTo>
                    <a:pt x="4365" y="3700"/>
                  </a:lnTo>
                  <a:lnTo>
                    <a:pt x="4367" y="3700"/>
                  </a:lnTo>
                  <a:lnTo>
                    <a:pt x="4368" y="3680"/>
                  </a:lnTo>
                  <a:lnTo>
                    <a:pt x="4370" y="3680"/>
                  </a:lnTo>
                  <a:lnTo>
                    <a:pt x="4371" y="3660"/>
                  </a:lnTo>
                  <a:lnTo>
                    <a:pt x="4373" y="3660"/>
                  </a:lnTo>
                  <a:lnTo>
                    <a:pt x="4374" y="3640"/>
                  </a:lnTo>
                  <a:lnTo>
                    <a:pt x="4376" y="3640"/>
                  </a:lnTo>
                  <a:lnTo>
                    <a:pt x="4377" y="3620"/>
                  </a:lnTo>
                  <a:lnTo>
                    <a:pt x="4379" y="3620"/>
                  </a:lnTo>
                  <a:lnTo>
                    <a:pt x="4380" y="3600"/>
                  </a:lnTo>
                  <a:lnTo>
                    <a:pt x="4382" y="3600"/>
                  </a:lnTo>
                  <a:lnTo>
                    <a:pt x="4383" y="3580"/>
                  </a:lnTo>
                  <a:lnTo>
                    <a:pt x="4383" y="3594"/>
                  </a:lnTo>
                  <a:lnTo>
                    <a:pt x="4383" y="3580"/>
                  </a:lnTo>
                  <a:lnTo>
                    <a:pt x="4385" y="3580"/>
                  </a:lnTo>
                  <a:lnTo>
                    <a:pt x="4386" y="3580"/>
                  </a:lnTo>
                  <a:lnTo>
                    <a:pt x="4386" y="3567"/>
                  </a:lnTo>
                  <a:lnTo>
                    <a:pt x="4386" y="3560"/>
                  </a:lnTo>
                  <a:lnTo>
                    <a:pt x="4389" y="3560"/>
                  </a:lnTo>
                  <a:lnTo>
                    <a:pt x="4389" y="3540"/>
                  </a:lnTo>
                  <a:lnTo>
                    <a:pt x="4389" y="3560"/>
                  </a:lnTo>
                  <a:lnTo>
                    <a:pt x="4389" y="3540"/>
                  </a:lnTo>
                  <a:lnTo>
                    <a:pt x="4392" y="3540"/>
                  </a:lnTo>
                  <a:lnTo>
                    <a:pt x="4393" y="3520"/>
                  </a:lnTo>
                  <a:lnTo>
                    <a:pt x="4396" y="3520"/>
                  </a:lnTo>
                  <a:lnTo>
                    <a:pt x="4396" y="3500"/>
                  </a:lnTo>
                  <a:lnTo>
                    <a:pt x="4396" y="3520"/>
                  </a:lnTo>
                  <a:lnTo>
                    <a:pt x="4396" y="3500"/>
                  </a:lnTo>
                  <a:lnTo>
                    <a:pt x="4400" y="3500"/>
                  </a:lnTo>
                  <a:lnTo>
                    <a:pt x="4401" y="3490"/>
                  </a:lnTo>
                  <a:lnTo>
                    <a:pt x="4401" y="3480"/>
                  </a:lnTo>
                  <a:lnTo>
                    <a:pt x="4404" y="3480"/>
                  </a:lnTo>
                  <a:lnTo>
                    <a:pt x="4405" y="3460"/>
                  </a:lnTo>
                  <a:lnTo>
                    <a:pt x="4408" y="3460"/>
                  </a:lnTo>
                  <a:lnTo>
                    <a:pt x="4408" y="3440"/>
                  </a:lnTo>
                  <a:lnTo>
                    <a:pt x="4411" y="3440"/>
                  </a:lnTo>
                  <a:lnTo>
                    <a:pt x="4411" y="3420"/>
                  </a:lnTo>
                  <a:lnTo>
                    <a:pt x="4411" y="3434"/>
                  </a:lnTo>
                  <a:lnTo>
                    <a:pt x="4412" y="3420"/>
                  </a:lnTo>
                  <a:lnTo>
                    <a:pt x="4415" y="3420"/>
                  </a:lnTo>
                  <a:lnTo>
                    <a:pt x="4416" y="3420"/>
                  </a:lnTo>
                  <a:lnTo>
                    <a:pt x="4416" y="3407"/>
                  </a:lnTo>
                  <a:lnTo>
                    <a:pt x="4416" y="3400"/>
                  </a:lnTo>
                  <a:lnTo>
                    <a:pt x="4419" y="3400"/>
                  </a:lnTo>
                  <a:lnTo>
                    <a:pt x="4420" y="3400"/>
                  </a:lnTo>
                  <a:lnTo>
                    <a:pt x="4420" y="3387"/>
                  </a:lnTo>
                  <a:lnTo>
                    <a:pt x="4420" y="3380"/>
                  </a:lnTo>
                  <a:lnTo>
                    <a:pt x="4423" y="3380"/>
                  </a:lnTo>
                  <a:lnTo>
                    <a:pt x="4423" y="3370"/>
                  </a:lnTo>
                  <a:lnTo>
                    <a:pt x="4424" y="3360"/>
                  </a:lnTo>
                  <a:lnTo>
                    <a:pt x="4427" y="3360"/>
                  </a:lnTo>
                  <a:lnTo>
                    <a:pt x="4428" y="3360"/>
                  </a:lnTo>
                  <a:lnTo>
                    <a:pt x="4428" y="3347"/>
                  </a:lnTo>
                  <a:lnTo>
                    <a:pt x="4428" y="3340"/>
                  </a:lnTo>
                  <a:lnTo>
                    <a:pt x="4431" y="3340"/>
                  </a:lnTo>
                  <a:lnTo>
                    <a:pt x="4432" y="3340"/>
                  </a:lnTo>
                  <a:lnTo>
                    <a:pt x="4432" y="3334"/>
                  </a:lnTo>
                  <a:lnTo>
                    <a:pt x="4433" y="3320"/>
                  </a:lnTo>
                  <a:lnTo>
                    <a:pt x="4436" y="3320"/>
                  </a:lnTo>
                  <a:lnTo>
                    <a:pt x="4437" y="3300"/>
                  </a:lnTo>
                  <a:lnTo>
                    <a:pt x="4440" y="3300"/>
                  </a:lnTo>
                  <a:lnTo>
                    <a:pt x="4441" y="3280"/>
                  </a:lnTo>
                  <a:lnTo>
                    <a:pt x="4441" y="3300"/>
                  </a:lnTo>
                  <a:lnTo>
                    <a:pt x="4441" y="3280"/>
                  </a:lnTo>
                  <a:lnTo>
                    <a:pt x="4444" y="3280"/>
                  </a:lnTo>
                  <a:lnTo>
                    <a:pt x="4446" y="3280"/>
                  </a:lnTo>
                  <a:lnTo>
                    <a:pt x="4446" y="3271"/>
                  </a:lnTo>
                  <a:lnTo>
                    <a:pt x="4447" y="3260"/>
                  </a:lnTo>
                  <a:lnTo>
                    <a:pt x="4451" y="3260"/>
                  </a:lnTo>
                  <a:lnTo>
                    <a:pt x="4452" y="3240"/>
                  </a:lnTo>
                  <a:lnTo>
                    <a:pt x="4456" y="3240"/>
                  </a:lnTo>
                  <a:lnTo>
                    <a:pt x="4456" y="3235"/>
                  </a:lnTo>
                  <a:lnTo>
                    <a:pt x="4458" y="3220"/>
                  </a:lnTo>
                  <a:lnTo>
                    <a:pt x="4460" y="3220"/>
                  </a:lnTo>
                  <a:lnTo>
                    <a:pt x="4461" y="3220"/>
                  </a:lnTo>
                  <a:lnTo>
                    <a:pt x="4462" y="3200"/>
                  </a:lnTo>
                  <a:lnTo>
                    <a:pt x="4466" y="3200"/>
                  </a:lnTo>
                  <a:lnTo>
                    <a:pt x="4466" y="3190"/>
                  </a:lnTo>
                  <a:lnTo>
                    <a:pt x="4467" y="3180"/>
                  </a:lnTo>
                  <a:lnTo>
                    <a:pt x="4471" y="3180"/>
                  </a:lnTo>
                  <a:lnTo>
                    <a:pt x="4472" y="3160"/>
                  </a:lnTo>
                  <a:lnTo>
                    <a:pt x="4476" y="3160"/>
                  </a:lnTo>
                  <a:lnTo>
                    <a:pt x="4477" y="3160"/>
                  </a:lnTo>
                  <a:lnTo>
                    <a:pt x="4477" y="3144"/>
                  </a:lnTo>
                  <a:lnTo>
                    <a:pt x="4477" y="3140"/>
                  </a:lnTo>
                  <a:lnTo>
                    <a:pt x="4482" y="3140"/>
                  </a:lnTo>
                  <a:lnTo>
                    <a:pt x="4483" y="3125"/>
                  </a:lnTo>
                  <a:lnTo>
                    <a:pt x="4483" y="3120"/>
                  </a:lnTo>
                  <a:lnTo>
                    <a:pt x="4488" y="3120"/>
                  </a:lnTo>
                  <a:lnTo>
                    <a:pt x="4488" y="3107"/>
                  </a:lnTo>
                  <a:lnTo>
                    <a:pt x="4489" y="3100"/>
                  </a:lnTo>
                  <a:lnTo>
                    <a:pt x="4494" y="3100"/>
                  </a:lnTo>
                  <a:lnTo>
                    <a:pt x="4494" y="3090"/>
                  </a:lnTo>
                  <a:lnTo>
                    <a:pt x="4495" y="3080"/>
                  </a:lnTo>
                  <a:lnTo>
                    <a:pt x="4500" y="3080"/>
                  </a:lnTo>
                  <a:lnTo>
                    <a:pt x="4501" y="3060"/>
                  </a:lnTo>
                  <a:lnTo>
                    <a:pt x="4506" y="3060"/>
                  </a:lnTo>
                  <a:lnTo>
                    <a:pt x="4507" y="3060"/>
                  </a:lnTo>
                  <a:lnTo>
                    <a:pt x="4507" y="3040"/>
                  </a:lnTo>
                  <a:lnTo>
                    <a:pt x="4512" y="3040"/>
                  </a:lnTo>
                  <a:lnTo>
                    <a:pt x="4513" y="3040"/>
                  </a:lnTo>
                  <a:lnTo>
                    <a:pt x="4513" y="3034"/>
                  </a:lnTo>
                  <a:lnTo>
                    <a:pt x="4513" y="3025"/>
                  </a:lnTo>
                  <a:lnTo>
                    <a:pt x="4513" y="3027"/>
                  </a:lnTo>
                  <a:lnTo>
                    <a:pt x="4513" y="3020"/>
                  </a:lnTo>
                  <a:lnTo>
                    <a:pt x="4513" y="3024"/>
                  </a:lnTo>
                  <a:lnTo>
                    <a:pt x="4513" y="3027"/>
                  </a:lnTo>
                  <a:lnTo>
                    <a:pt x="4513" y="3020"/>
                  </a:lnTo>
                  <a:lnTo>
                    <a:pt x="4514" y="3020"/>
                  </a:lnTo>
                  <a:lnTo>
                    <a:pt x="4518" y="3020"/>
                  </a:lnTo>
                  <a:lnTo>
                    <a:pt x="4519" y="3020"/>
                  </a:lnTo>
                  <a:lnTo>
                    <a:pt x="4520" y="3015"/>
                  </a:lnTo>
                  <a:lnTo>
                    <a:pt x="4521" y="3000"/>
                  </a:lnTo>
                  <a:lnTo>
                    <a:pt x="4524" y="3000"/>
                  </a:lnTo>
                  <a:lnTo>
                    <a:pt x="4525" y="3000"/>
                  </a:lnTo>
                  <a:lnTo>
                    <a:pt x="4525" y="2998"/>
                  </a:lnTo>
                  <a:lnTo>
                    <a:pt x="4527" y="2980"/>
                  </a:lnTo>
                  <a:lnTo>
                    <a:pt x="4526" y="2995"/>
                  </a:lnTo>
                  <a:lnTo>
                    <a:pt x="4527" y="2992"/>
                  </a:lnTo>
                  <a:lnTo>
                    <a:pt x="4528" y="2980"/>
                  </a:lnTo>
                  <a:lnTo>
                    <a:pt x="4532" y="2980"/>
                  </a:lnTo>
                  <a:lnTo>
                    <a:pt x="4533" y="2970"/>
                  </a:lnTo>
                  <a:lnTo>
                    <a:pt x="4533" y="2960"/>
                  </a:lnTo>
                  <a:lnTo>
                    <a:pt x="4534" y="2960"/>
                  </a:lnTo>
                  <a:lnTo>
                    <a:pt x="4533" y="2980"/>
                  </a:lnTo>
                  <a:lnTo>
                    <a:pt x="4535" y="2960"/>
                  </a:lnTo>
                  <a:lnTo>
                    <a:pt x="4538" y="2960"/>
                  </a:lnTo>
                  <a:lnTo>
                    <a:pt x="4539" y="2960"/>
                  </a:lnTo>
                  <a:lnTo>
                    <a:pt x="4540" y="2955"/>
                  </a:lnTo>
                  <a:lnTo>
                    <a:pt x="4539" y="2957"/>
                  </a:lnTo>
                  <a:lnTo>
                    <a:pt x="4540" y="2951"/>
                  </a:lnTo>
                  <a:lnTo>
                    <a:pt x="4539" y="2953"/>
                  </a:lnTo>
                  <a:lnTo>
                    <a:pt x="4540" y="2940"/>
                  </a:lnTo>
                  <a:lnTo>
                    <a:pt x="4540" y="2951"/>
                  </a:lnTo>
                  <a:lnTo>
                    <a:pt x="4540" y="2950"/>
                  </a:lnTo>
                  <a:lnTo>
                    <a:pt x="4540" y="2955"/>
                  </a:lnTo>
                  <a:lnTo>
                    <a:pt x="4540" y="2946"/>
                  </a:lnTo>
                  <a:lnTo>
                    <a:pt x="4541" y="2940"/>
                  </a:lnTo>
                  <a:lnTo>
                    <a:pt x="4540" y="2953"/>
                  </a:lnTo>
                  <a:lnTo>
                    <a:pt x="4541" y="2950"/>
                  </a:lnTo>
                  <a:lnTo>
                    <a:pt x="4542" y="2940"/>
                  </a:lnTo>
                  <a:lnTo>
                    <a:pt x="4547" y="2940"/>
                  </a:lnTo>
                  <a:lnTo>
                    <a:pt x="4548" y="2940"/>
                  </a:lnTo>
                  <a:lnTo>
                    <a:pt x="4549" y="2940"/>
                  </a:lnTo>
                  <a:lnTo>
                    <a:pt x="4549" y="2927"/>
                  </a:lnTo>
                  <a:lnTo>
                    <a:pt x="4550" y="2920"/>
                  </a:lnTo>
                  <a:lnTo>
                    <a:pt x="4554" y="2920"/>
                  </a:lnTo>
                  <a:lnTo>
                    <a:pt x="4555" y="2920"/>
                  </a:lnTo>
                  <a:lnTo>
                    <a:pt x="4556" y="2920"/>
                  </a:lnTo>
                  <a:lnTo>
                    <a:pt x="4557" y="2900"/>
                  </a:lnTo>
                  <a:lnTo>
                    <a:pt x="4561" y="2900"/>
                  </a:lnTo>
                  <a:lnTo>
                    <a:pt x="4563" y="2900"/>
                  </a:lnTo>
                  <a:lnTo>
                    <a:pt x="4565" y="2880"/>
                  </a:lnTo>
                  <a:lnTo>
                    <a:pt x="4569" y="2880"/>
                  </a:lnTo>
                  <a:lnTo>
                    <a:pt x="4570" y="2880"/>
                  </a:lnTo>
                  <a:lnTo>
                    <a:pt x="4571" y="2880"/>
                  </a:lnTo>
                  <a:lnTo>
                    <a:pt x="4571" y="2875"/>
                  </a:lnTo>
                  <a:lnTo>
                    <a:pt x="4572" y="2860"/>
                  </a:lnTo>
                  <a:lnTo>
                    <a:pt x="4573" y="2860"/>
                  </a:lnTo>
                  <a:lnTo>
                    <a:pt x="4578" y="2860"/>
                  </a:lnTo>
                  <a:lnTo>
                    <a:pt x="4579" y="2860"/>
                  </a:lnTo>
                  <a:lnTo>
                    <a:pt x="4580" y="2860"/>
                  </a:lnTo>
                  <a:lnTo>
                    <a:pt x="4581" y="2840"/>
                  </a:lnTo>
                  <a:lnTo>
                    <a:pt x="4584" y="2840"/>
                  </a:lnTo>
                  <a:lnTo>
                    <a:pt x="4587" y="2840"/>
                  </a:lnTo>
                  <a:lnTo>
                    <a:pt x="4588" y="2840"/>
                  </a:lnTo>
                  <a:lnTo>
                    <a:pt x="4588" y="2827"/>
                  </a:lnTo>
                  <a:lnTo>
                    <a:pt x="4589" y="2820"/>
                  </a:lnTo>
                  <a:lnTo>
                    <a:pt x="4595" y="2820"/>
                  </a:lnTo>
                  <a:lnTo>
                    <a:pt x="4597" y="2820"/>
                  </a:lnTo>
                  <a:lnTo>
                    <a:pt x="4598" y="2820"/>
                  </a:lnTo>
                  <a:lnTo>
                    <a:pt x="4599" y="2800"/>
                  </a:lnTo>
                  <a:lnTo>
                    <a:pt x="4604" y="2800"/>
                  </a:lnTo>
                  <a:lnTo>
                    <a:pt x="4606" y="2800"/>
                  </a:lnTo>
                  <a:lnTo>
                    <a:pt x="4607" y="2800"/>
                  </a:lnTo>
                  <a:lnTo>
                    <a:pt x="4608" y="2780"/>
                  </a:lnTo>
                  <a:lnTo>
                    <a:pt x="4615" y="2780"/>
                  </a:lnTo>
                  <a:lnTo>
                    <a:pt x="4617" y="2760"/>
                  </a:lnTo>
                  <a:lnTo>
                    <a:pt x="4618" y="2760"/>
                  </a:lnTo>
                  <a:lnTo>
                    <a:pt x="4616" y="2780"/>
                  </a:lnTo>
                  <a:lnTo>
                    <a:pt x="4618" y="2760"/>
                  </a:lnTo>
                  <a:lnTo>
                    <a:pt x="4624" y="2760"/>
                  </a:lnTo>
                  <a:lnTo>
                    <a:pt x="4625" y="2760"/>
                  </a:lnTo>
                  <a:lnTo>
                    <a:pt x="4625" y="2751"/>
                  </a:lnTo>
                  <a:lnTo>
                    <a:pt x="4627" y="2740"/>
                  </a:lnTo>
                  <a:lnTo>
                    <a:pt x="4631" y="2740"/>
                  </a:lnTo>
                  <a:lnTo>
                    <a:pt x="4633" y="2740"/>
                  </a:lnTo>
                  <a:lnTo>
                    <a:pt x="4635" y="2740"/>
                  </a:lnTo>
                  <a:lnTo>
                    <a:pt x="4636" y="2735"/>
                  </a:lnTo>
                  <a:lnTo>
                    <a:pt x="4637" y="2720"/>
                  </a:lnTo>
                  <a:lnTo>
                    <a:pt x="4636" y="2735"/>
                  </a:lnTo>
                  <a:lnTo>
                    <a:pt x="4636" y="2736"/>
                  </a:lnTo>
                  <a:lnTo>
                    <a:pt x="4638" y="2720"/>
                  </a:lnTo>
                  <a:lnTo>
                    <a:pt x="4642" y="2720"/>
                  </a:lnTo>
                  <a:lnTo>
                    <a:pt x="4644" y="2720"/>
                  </a:lnTo>
                  <a:lnTo>
                    <a:pt x="4645" y="2720"/>
                  </a:lnTo>
                  <a:lnTo>
                    <a:pt x="4646" y="2720"/>
                  </a:lnTo>
                  <a:lnTo>
                    <a:pt x="4648" y="2700"/>
                  </a:lnTo>
                  <a:lnTo>
                    <a:pt x="4645" y="2716"/>
                  </a:lnTo>
                  <a:lnTo>
                    <a:pt x="4645" y="2713"/>
                  </a:lnTo>
                  <a:lnTo>
                    <a:pt x="4647" y="2700"/>
                  </a:lnTo>
                  <a:lnTo>
                    <a:pt x="4648" y="2700"/>
                  </a:lnTo>
                  <a:lnTo>
                    <a:pt x="4652" y="2700"/>
                  </a:lnTo>
                  <a:lnTo>
                    <a:pt x="4654" y="2700"/>
                  </a:lnTo>
                  <a:lnTo>
                    <a:pt x="4656" y="2700"/>
                  </a:lnTo>
                  <a:lnTo>
                    <a:pt x="4657" y="2695"/>
                  </a:lnTo>
                  <a:lnTo>
                    <a:pt x="4658" y="2680"/>
                  </a:lnTo>
                  <a:lnTo>
                    <a:pt x="4657" y="2695"/>
                  </a:lnTo>
                  <a:lnTo>
                    <a:pt x="4657" y="2696"/>
                  </a:lnTo>
                  <a:lnTo>
                    <a:pt x="4659" y="2680"/>
                  </a:lnTo>
                  <a:lnTo>
                    <a:pt x="4664" y="2680"/>
                  </a:lnTo>
                  <a:lnTo>
                    <a:pt x="4666" y="2680"/>
                  </a:lnTo>
                  <a:lnTo>
                    <a:pt x="4670" y="2660"/>
                  </a:lnTo>
                  <a:lnTo>
                    <a:pt x="4675" y="2660"/>
                  </a:lnTo>
                  <a:lnTo>
                    <a:pt x="4677" y="2660"/>
                  </a:lnTo>
                  <a:lnTo>
                    <a:pt x="4678" y="2660"/>
                  </a:lnTo>
                  <a:lnTo>
                    <a:pt x="4679" y="2640"/>
                  </a:lnTo>
                  <a:lnTo>
                    <a:pt x="4684" y="2640"/>
                  </a:lnTo>
                  <a:lnTo>
                    <a:pt x="4687" y="2640"/>
                  </a:lnTo>
                  <a:lnTo>
                    <a:pt x="4690" y="2620"/>
                  </a:lnTo>
                  <a:lnTo>
                    <a:pt x="4700" y="2620"/>
                  </a:lnTo>
                  <a:lnTo>
                    <a:pt x="4703" y="2600"/>
                  </a:lnTo>
                  <a:lnTo>
                    <a:pt x="4704" y="2600"/>
                  </a:lnTo>
                  <a:lnTo>
                    <a:pt x="4707" y="2600"/>
                  </a:lnTo>
                  <a:lnTo>
                    <a:pt x="4711" y="2600"/>
                  </a:lnTo>
                  <a:lnTo>
                    <a:pt x="4712" y="2600"/>
                  </a:lnTo>
                  <a:lnTo>
                    <a:pt x="4714" y="2600"/>
                  </a:lnTo>
                  <a:lnTo>
                    <a:pt x="4715" y="2586"/>
                  </a:lnTo>
                  <a:lnTo>
                    <a:pt x="4716" y="2580"/>
                  </a:lnTo>
                  <a:lnTo>
                    <a:pt x="4720" y="2580"/>
                  </a:lnTo>
                  <a:lnTo>
                    <a:pt x="4723" y="2580"/>
                  </a:lnTo>
                  <a:lnTo>
                    <a:pt x="4724" y="2580"/>
                  </a:lnTo>
                  <a:lnTo>
                    <a:pt x="4726" y="2580"/>
                  </a:lnTo>
                  <a:lnTo>
                    <a:pt x="4727" y="2566"/>
                  </a:lnTo>
                  <a:lnTo>
                    <a:pt x="4727" y="2561"/>
                  </a:lnTo>
                  <a:lnTo>
                    <a:pt x="4727" y="2562"/>
                  </a:lnTo>
                  <a:lnTo>
                    <a:pt x="4727" y="2560"/>
                  </a:lnTo>
                  <a:lnTo>
                    <a:pt x="4727" y="2561"/>
                  </a:lnTo>
                  <a:lnTo>
                    <a:pt x="4727" y="2565"/>
                  </a:lnTo>
                  <a:lnTo>
                    <a:pt x="4727" y="2580"/>
                  </a:lnTo>
                  <a:lnTo>
                    <a:pt x="4730" y="2560"/>
                  </a:lnTo>
                  <a:lnTo>
                    <a:pt x="4731" y="2560"/>
                  </a:lnTo>
                  <a:lnTo>
                    <a:pt x="4735" y="2560"/>
                  </a:lnTo>
                  <a:lnTo>
                    <a:pt x="4736" y="2560"/>
                  </a:lnTo>
                  <a:lnTo>
                    <a:pt x="4738" y="2560"/>
                  </a:lnTo>
                  <a:lnTo>
                    <a:pt x="4741" y="2540"/>
                  </a:lnTo>
                  <a:lnTo>
                    <a:pt x="4742" y="2540"/>
                  </a:lnTo>
                  <a:lnTo>
                    <a:pt x="4740" y="2555"/>
                  </a:lnTo>
                  <a:lnTo>
                    <a:pt x="4744" y="2540"/>
                  </a:lnTo>
                  <a:lnTo>
                    <a:pt x="4749" y="2540"/>
                  </a:lnTo>
                  <a:lnTo>
                    <a:pt x="4752" y="2540"/>
                  </a:lnTo>
                  <a:lnTo>
                    <a:pt x="4753" y="2536"/>
                  </a:lnTo>
                  <a:lnTo>
                    <a:pt x="4754" y="2527"/>
                  </a:lnTo>
                  <a:lnTo>
                    <a:pt x="4755" y="2520"/>
                  </a:lnTo>
                  <a:lnTo>
                    <a:pt x="4754" y="2527"/>
                  </a:lnTo>
                  <a:lnTo>
                    <a:pt x="4753" y="2539"/>
                  </a:lnTo>
                  <a:lnTo>
                    <a:pt x="4756" y="2520"/>
                  </a:lnTo>
                  <a:lnTo>
                    <a:pt x="4761" y="2520"/>
                  </a:lnTo>
                  <a:lnTo>
                    <a:pt x="4764" y="2520"/>
                  </a:lnTo>
                  <a:lnTo>
                    <a:pt x="4765" y="2500"/>
                  </a:lnTo>
                  <a:lnTo>
                    <a:pt x="4765" y="2519"/>
                  </a:lnTo>
                  <a:lnTo>
                    <a:pt x="4764" y="2520"/>
                  </a:lnTo>
                  <a:lnTo>
                    <a:pt x="4765" y="2520"/>
                  </a:lnTo>
                  <a:lnTo>
                    <a:pt x="4767" y="2520"/>
                  </a:lnTo>
                  <a:lnTo>
                    <a:pt x="4768" y="2500"/>
                  </a:lnTo>
                  <a:lnTo>
                    <a:pt x="4773" y="2500"/>
                  </a:lnTo>
                  <a:lnTo>
                    <a:pt x="4776" y="2500"/>
                  </a:lnTo>
                  <a:lnTo>
                    <a:pt x="4777" y="2480"/>
                  </a:lnTo>
                  <a:lnTo>
                    <a:pt x="4777" y="2499"/>
                  </a:lnTo>
                  <a:lnTo>
                    <a:pt x="4776" y="2500"/>
                  </a:lnTo>
                  <a:lnTo>
                    <a:pt x="4777" y="2500"/>
                  </a:lnTo>
                  <a:lnTo>
                    <a:pt x="4779" y="2500"/>
                  </a:lnTo>
                  <a:lnTo>
                    <a:pt x="4780" y="2500"/>
                  </a:lnTo>
                  <a:lnTo>
                    <a:pt x="4782" y="2480"/>
                  </a:lnTo>
                  <a:lnTo>
                    <a:pt x="4783" y="2480"/>
                  </a:lnTo>
                  <a:lnTo>
                    <a:pt x="4781" y="2496"/>
                  </a:lnTo>
                  <a:lnTo>
                    <a:pt x="4785" y="2480"/>
                  </a:lnTo>
                  <a:lnTo>
                    <a:pt x="4787" y="2480"/>
                  </a:lnTo>
                  <a:lnTo>
                    <a:pt x="4792" y="2480"/>
                  </a:lnTo>
                  <a:lnTo>
                    <a:pt x="4795" y="2480"/>
                  </a:lnTo>
                  <a:lnTo>
                    <a:pt x="4799" y="2460"/>
                  </a:lnTo>
                  <a:lnTo>
                    <a:pt x="4800" y="2460"/>
                  </a:lnTo>
                  <a:lnTo>
                    <a:pt x="4806" y="2460"/>
                  </a:lnTo>
                  <a:lnTo>
                    <a:pt x="4809" y="2460"/>
                  </a:lnTo>
                  <a:lnTo>
                    <a:pt x="4810" y="2460"/>
                  </a:lnTo>
                  <a:lnTo>
                    <a:pt x="4810" y="2456"/>
                  </a:lnTo>
                  <a:lnTo>
                    <a:pt x="4810" y="2452"/>
                  </a:lnTo>
                  <a:lnTo>
                    <a:pt x="4811" y="2440"/>
                  </a:lnTo>
                  <a:lnTo>
                    <a:pt x="4812" y="2440"/>
                  </a:lnTo>
                  <a:lnTo>
                    <a:pt x="4810" y="2456"/>
                  </a:lnTo>
                  <a:lnTo>
                    <a:pt x="4813" y="2440"/>
                  </a:lnTo>
                  <a:lnTo>
                    <a:pt x="4818" y="2440"/>
                  </a:lnTo>
                  <a:lnTo>
                    <a:pt x="4820" y="2440"/>
                  </a:lnTo>
                  <a:lnTo>
                    <a:pt x="4822" y="2440"/>
                  </a:lnTo>
                  <a:lnTo>
                    <a:pt x="4823" y="2440"/>
                  </a:lnTo>
                  <a:lnTo>
                    <a:pt x="4824" y="2440"/>
                  </a:lnTo>
                  <a:lnTo>
                    <a:pt x="4825" y="2433"/>
                  </a:lnTo>
                  <a:lnTo>
                    <a:pt x="4827" y="2423"/>
                  </a:lnTo>
                  <a:lnTo>
                    <a:pt x="4827" y="2422"/>
                  </a:lnTo>
                  <a:lnTo>
                    <a:pt x="4827" y="2420"/>
                  </a:lnTo>
                  <a:lnTo>
                    <a:pt x="4827" y="2422"/>
                  </a:lnTo>
                  <a:lnTo>
                    <a:pt x="4827" y="2423"/>
                  </a:lnTo>
                  <a:lnTo>
                    <a:pt x="4825" y="2440"/>
                  </a:lnTo>
                  <a:lnTo>
                    <a:pt x="4830" y="2420"/>
                  </a:lnTo>
                  <a:lnTo>
                    <a:pt x="4832" y="2420"/>
                  </a:lnTo>
                  <a:lnTo>
                    <a:pt x="4835" y="2420"/>
                  </a:lnTo>
                  <a:lnTo>
                    <a:pt x="4837" y="2420"/>
                  </a:lnTo>
                  <a:lnTo>
                    <a:pt x="4839" y="2420"/>
                  </a:lnTo>
                  <a:lnTo>
                    <a:pt x="4840" y="2420"/>
                  </a:lnTo>
                  <a:lnTo>
                    <a:pt x="4844" y="2400"/>
                  </a:lnTo>
                  <a:lnTo>
                    <a:pt x="4850" y="2400"/>
                  </a:lnTo>
                  <a:lnTo>
                    <a:pt x="4854" y="2400"/>
                  </a:lnTo>
                  <a:lnTo>
                    <a:pt x="4855" y="2400"/>
                  </a:lnTo>
                  <a:lnTo>
                    <a:pt x="4856" y="2400"/>
                  </a:lnTo>
                  <a:lnTo>
                    <a:pt x="4856" y="2398"/>
                  </a:lnTo>
                  <a:lnTo>
                    <a:pt x="4859" y="2387"/>
                  </a:lnTo>
                  <a:lnTo>
                    <a:pt x="4860" y="2380"/>
                  </a:lnTo>
                  <a:lnTo>
                    <a:pt x="4859" y="2387"/>
                  </a:lnTo>
                  <a:lnTo>
                    <a:pt x="4857" y="2400"/>
                  </a:lnTo>
                  <a:lnTo>
                    <a:pt x="4863" y="2380"/>
                  </a:lnTo>
                  <a:lnTo>
                    <a:pt x="4865" y="2380"/>
                  </a:lnTo>
                  <a:lnTo>
                    <a:pt x="4870" y="2380"/>
                  </a:lnTo>
                  <a:lnTo>
                    <a:pt x="4872" y="2380"/>
                  </a:lnTo>
                  <a:lnTo>
                    <a:pt x="4876" y="2360"/>
                  </a:lnTo>
                  <a:lnTo>
                    <a:pt x="4881" y="2360"/>
                  </a:lnTo>
                  <a:lnTo>
                    <a:pt x="4884" y="2360"/>
                  </a:lnTo>
                  <a:lnTo>
                    <a:pt x="4887" y="2360"/>
                  </a:lnTo>
                  <a:lnTo>
                    <a:pt x="4888" y="2360"/>
                  </a:lnTo>
                  <a:lnTo>
                    <a:pt x="4893" y="2340"/>
                  </a:lnTo>
                  <a:lnTo>
                    <a:pt x="4905" y="2340"/>
                  </a:lnTo>
                  <a:lnTo>
                    <a:pt x="4909" y="2322"/>
                  </a:lnTo>
                  <a:lnTo>
                    <a:pt x="4909" y="2320"/>
                  </a:lnTo>
                  <a:lnTo>
                    <a:pt x="4909" y="2322"/>
                  </a:lnTo>
                  <a:lnTo>
                    <a:pt x="4908" y="2331"/>
                  </a:lnTo>
                  <a:lnTo>
                    <a:pt x="4912" y="2320"/>
                  </a:lnTo>
                  <a:lnTo>
                    <a:pt x="4914" y="2320"/>
                  </a:lnTo>
                  <a:lnTo>
                    <a:pt x="4918" y="2320"/>
                  </a:lnTo>
                  <a:lnTo>
                    <a:pt x="4920" y="2320"/>
                  </a:lnTo>
                  <a:lnTo>
                    <a:pt x="4921" y="2320"/>
                  </a:lnTo>
                  <a:lnTo>
                    <a:pt x="4925" y="2320"/>
                  </a:lnTo>
                  <a:lnTo>
                    <a:pt x="4926" y="2300"/>
                  </a:lnTo>
                  <a:lnTo>
                    <a:pt x="4925" y="2320"/>
                  </a:lnTo>
                  <a:lnTo>
                    <a:pt x="4929" y="2300"/>
                  </a:lnTo>
                  <a:lnTo>
                    <a:pt x="4936" y="2300"/>
                  </a:lnTo>
                  <a:lnTo>
                    <a:pt x="4942" y="2300"/>
                  </a:lnTo>
                  <a:lnTo>
                    <a:pt x="4946" y="2280"/>
                  </a:lnTo>
                  <a:lnTo>
                    <a:pt x="4953" y="2280"/>
                  </a:lnTo>
                  <a:lnTo>
                    <a:pt x="4958" y="2280"/>
                  </a:lnTo>
                  <a:lnTo>
                    <a:pt x="4958" y="2278"/>
                  </a:lnTo>
                  <a:lnTo>
                    <a:pt x="4962" y="2260"/>
                  </a:lnTo>
                  <a:lnTo>
                    <a:pt x="4969" y="2260"/>
                  </a:lnTo>
                  <a:lnTo>
                    <a:pt x="4977" y="2260"/>
                  </a:lnTo>
                  <a:lnTo>
                    <a:pt x="4980" y="2240"/>
                  </a:lnTo>
                  <a:lnTo>
                    <a:pt x="4982" y="2240"/>
                  </a:lnTo>
                  <a:lnTo>
                    <a:pt x="4979" y="2256"/>
                  </a:lnTo>
                  <a:lnTo>
                    <a:pt x="4984" y="2240"/>
                  </a:lnTo>
                  <a:lnTo>
                    <a:pt x="4991" y="2240"/>
                  </a:lnTo>
                  <a:lnTo>
                    <a:pt x="4995" y="2240"/>
                  </a:lnTo>
                  <a:lnTo>
                    <a:pt x="4995" y="2239"/>
                  </a:lnTo>
                  <a:lnTo>
                    <a:pt x="5001" y="2220"/>
                  </a:lnTo>
                  <a:lnTo>
                    <a:pt x="5016" y="2220"/>
                  </a:lnTo>
                  <a:lnTo>
                    <a:pt x="5020" y="2200"/>
                  </a:lnTo>
                  <a:lnTo>
                    <a:pt x="5024" y="2200"/>
                  </a:lnTo>
                  <a:lnTo>
                    <a:pt x="5032" y="2200"/>
                  </a:lnTo>
                  <a:lnTo>
                    <a:pt x="5035" y="2200"/>
                  </a:lnTo>
                  <a:lnTo>
                    <a:pt x="5037" y="2183"/>
                  </a:lnTo>
                  <a:lnTo>
                    <a:pt x="5038" y="2180"/>
                  </a:lnTo>
                  <a:lnTo>
                    <a:pt x="5040" y="2180"/>
                  </a:lnTo>
                  <a:lnTo>
                    <a:pt x="5037" y="2183"/>
                  </a:lnTo>
                  <a:lnTo>
                    <a:pt x="5037" y="2185"/>
                  </a:lnTo>
                  <a:lnTo>
                    <a:pt x="5035" y="2200"/>
                  </a:lnTo>
                  <a:lnTo>
                    <a:pt x="5036" y="2200"/>
                  </a:lnTo>
                  <a:lnTo>
                    <a:pt x="5041" y="2180"/>
                  </a:lnTo>
                  <a:lnTo>
                    <a:pt x="5048" y="2180"/>
                  </a:lnTo>
                  <a:lnTo>
                    <a:pt x="5052" y="2180"/>
                  </a:lnTo>
                  <a:lnTo>
                    <a:pt x="5056" y="2180"/>
                  </a:lnTo>
                  <a:lnTo>
                    <a:pt x="5058" y="2160"/>
                  </a:lnTo>
                  <a:lnTo>
                    <a:pt x="5072" y="2160"/>
                  </a:lnTo>
                  <a:lnTo>
                    <a:pt x="5076" y="2140"/>
                  </a:lnTo>
                  <a:lnTo>
                    <a:pt x="5072" y="2160"/>
                  </a:lnTo>
                  <a:lnTo>
                    <a:pt x="5079" y="2140"/>
                  </a:lnTo>
                  <a:lnTo>
                    <a:pt x="5091" y="2140"/>
                  </a:lnTo>
                  <a:lnTo>
                    <a:pt x="5097" y="2120"/>
                  </a:lnTo>
                  <a:lnTo>
                    <a:pt x="5101" y="2120"/>
                  </a:lnTo>
                  <a:lnTo>
                    <a:pt x="5107" y="2120"/>
                  </a:lnTo>
                  <a:lnTo>
                    <a:pt x="5113" y="2120"/>
                  </a:lnTo>
                  <a:lnTo>
                    <a:pt x="5121" y="2100"/>
                  </a:lnTo>
                  <a:lnTo>
                    <a:pt x="5122" y="2100"/>
                  </a:lnTo>
                  <a:lnTo>
                    <a:pt x="5134" y="2100"/>
                  </a:lnTo>
                  <a:lnTo>
                    <a:pt x="5136" y="2100"/>
                  </a:lnTo>
                  <a:lnTo>
                    <a:pt x="5136" y="2094"/>
                  </a:lnTo>
                  <a:lnTo>
                    <a:pt x="5142" y="2080"/>
                  </a:lnTo>
                  <a:lnTo>
                    <a:pt x="5146" y="2080"/>
                  </a:lnTo>
                  <a:lnTo>
                    <a:pt x="5150" y="2080"/>
                  </a:lnTo>
                  <a:lnTo>
                    <a:pt x="5154" y="2080"/>
                  </a:lnTo>
                  <a:lnTo>
                    <a:pt x="5157" y="2060"/>
                  </a:lnTo>
                  <a:lnTo>
                    <a:pt x="5170" y="2060"/>
                  </a:lnTo>
                  <a:lnTo>
                    <a:pt x="5178" y="2040"/>
                  </a:lnTo>
                  <a:lnTo>
                    <a:pt x="5191" y="2040"/>
                  </a:lnTo>
                  <a:lnTo>
                    <a:pt x="5195" y="2040"/>
                  </a:lnTo>
                  <a:lnTo>
                    <a:pt x="5197" y="2025"/>
                  </a:lnTo>
                  <a:lnTo>
                    <a:pt x="5199" y="2020"/>
                  </a:lnTo>
                  <a:lnTo>
                    <a:pt x="5215" y="2020"/>
                  </a:lnTo>
                  <a:lnTo>
                    <a:pt x="5223" y="2000"/>
                  </a:lnTo>
                  <a:lnTo>
                    <a:pt x="5229" y="2000"/>
                  </a:lnTo>
                  <a:lnTo>
                    <a:pt x="5231" y="2000"/>
                  </a:lnTo>
                  <a:lnTo>
                    <a:pt x="5232" y="2000"/>
                  </a:lnTo>
                  <a:lnTo>
                    <a:pt x="5233" y="2000"/>
                  </a:lnTo>
                  <a:lnTo>
                    <a:pt x="5235" y="1986"/>
                  </a:lnTo>
                  <a:lnTo>
                    <a:pt x="5234" y="1988"/>
                  </a:lnTo>
                  <a:lnTo>
                    <a:pt x="5236" y="1982"/>
                  </a:lnTo>
                  <a:lnTo>
                    <a:pt x="5236" y="1980"/>
                  </a:lnTo>
                  <a:lnTo>
                    <a:pt x="5235" y="1981"/>
                  </a:lnTo>
                  <a:lnTo>
                    <a:pt x="5235" y="1980"/>
                  </a:lnTo>
                  <a:lnTo>
                    <a:pt x="5236" y="1980"/>
                  </a:lnTo>
                  <a:lnTo>
                    <a:pt x="5236" y="1982"/>
                  </a:lnTo>
                  <a:lnTo>
                    <a:pt x="5235" y="1986"/>
                  </a:lnTo>
                  <a:lnTo>
                    <a:pt x="5238" y="1980"/>
                  </a:lnTo>
                  <a:lnTo>
                    <a:pt x="5248" y="1980"/>
                  </a:lnTo>
                  <a:lnTo>
                    <a:pt x="5256" y="1960"/>
                  </a:lnTo>
                  <a:lnTo>
                    <a:pt x="5260" y="1960"/>
                  </a:lnTo>
                  <a:lnTo>
                    <a:pt x="5266" y="1960"/>
                  </a:lnTo>
                  <a:lnTo>
                    <a:pt x="5272" y="1960"/>
                  </a:lnTo>
                  <a:lnTo>
                    <a:pt x="5276" y="1940"/>
                  </a:lnTo>
                  <a:lnTo>
                    <a:pt x="5279" y="1940"/>
                  </a:lnTo>
                  <a:lnTo>
                    <a:pt x="5287" y="1940"/>
                  </a:lnTo>
                  <a:lnTo>
                    <a:pt x="5293" y="1940"/>
                  </a:lnTo>
                  <a:lnTo>
                    <a:pt x="5297" y="1920"/>
                  </a:lnTo>
                  <a:lnTo>
                    <a:pt x="5301" y="1920"/>
                  </a:lnTo>
                  <a:lnTo>
                    <a:pt x="5308" y="1920"/>
                  </a:lnTo>
                  <a:lnTo>
                    <a:pt x="5313" y="1920"/>
                  </a:lnTo>
                  <a:lnTo>
                    <a:pt x="5317" y="1900"/>
                  </a:lnTo>
                  <a:lnTo>
                    <a:pt x="5318" y="1900"/>
                  </a:lnTo>
                  <a:lnTo>
                    <a:pt x="5323" y="1900"/>
                  </a:lnTo>
                  <a:lnTo>
                    <a:pt x="5327" y="1900"/>
                  </a:lnTo>
                  <a:lnTo>
                    <a:pt x="5329" y="1900"/>
                  </a:lnTo>
                  <a:lnTo>
                    <a:pt x="5330" y="1900"/>
                  </a:lnTo>
                  <a:lnTo>
                    <a:pt x="5332" y="1900"/>
                  </a:lnTo>
                  <a:lnTo>
                    <a:pt x="5332" y="1894"/>
                  </a:lnTo>
                  <a:lnTo>
                    <a:pt x="5337" y="1880"/>
                  </a:lnTo>
                  <a:lnTo>
                    <a:pt x="5341" y="1880"/>
                  </a:lnTo>
                  <a:lnTo>
                    <a:pt x="5346" y="1880"/>
                  </a:lnTo>
                  <a:lnTo>
                    <a:pt x="5348" y="1880"/>
                  </a:lnTo>
                  <a:lnTo>
                    <a:pt x="5351" y="1860"/>
                  </a:lnTo>
                  <a:lnTo>
                    <a:pt x="5351" y="1870"/>
                  </a:lnTo>
                  <a:lnTo>
                    <a:pt x="5352" y="1860"/>
                  </a:lnTo>
                  <a:lnTo>
                    <a:pt x="5354" y="1860"/>
                  </a:lnTo>
                  <a:lnTo>
                    <a:pt x="5351" y="1876"/>
                  </a:lnTo>
                  <a:lnTo>
                    <a:pt x="5356" y="1860"/>
                  </a:lnTo>
                  <a:lnTo>
                    <a:pt x="5362" y="1860"/>
                  </a:lnTo>
                  <a:lnTo>
                    <a:pt x="5366" y="1860"/>
                  </a:lnTo>
                  <a:lnTo>
                    <a:pt x="5366" y="1858"/>
                  </a:lnTo>
                  <a:lnTo>
                    <a:pt x="5368" y="1840"/>
                  </a:lnTo>
                  <a:lnTo>
                    <a:pt x="5367" y="1857"/>
                  </a:lnTo>
                  <a:lnTo>
                    <a:pt x="5370" y="1840"/>
                  </a:lnTo>
                  <a:lnTo>
                    <a:pt x="5387" y="1840"/>
                  </a:lnTo>
                  <a:lnTo>
                    <a:pt x="5391" y="1820"/>
                  </a:lnTo>
                  <a:lnTo>
                    <a:pt x="5398" y="1820"/>
                  </a:lnTo>
                  <a:lnTo>
                    <a:pt x="5403" y="1820"/>
                  </a:lnTo>
                  <a:lnTo>
                    <a:pt x="5405" y="1820"/>
                  </a:lnTo>
                  <a:lnTo>
                    <a:pt x="5408" y="1800"/>
                  </a:lnTo>
                  <a:lnTo>
                    <a:pt x="5411" y="1800"/>
                  </a:lnTo>
                  <a:lnTo>
                    <a:pt x="5418" y="1800"/>
                  </a:lnTo>
                  <a:lnTo>
                    <a:pt x="5419" y="1800"/>
                  </a:lnTo>
                  <a:lnTo>
                    <a:pt x="5422" y="1787"/>
                  </a:lnTo>
                  <a:lnTo>
                    <a:pt x="5423" y="1780"/>
                  </a:lnTo>
                  <a:lnTo>
                    <a:pt x="5422" y="1787"/>
                  </a:lnTo>
                  <a:lnTo>
                    <a:pt x="5420" y="1800"/>
                  </a:lnTo>
                  <a:lnTo>
                    <a:pt x="5425" y="1780"/>
                  </a:lnTo>
                  <a:lnTo>
                    <a:pt x="5427" y="1780"/>
                  </a:lnTo>
                  <a:lnTo>
                    <a:pt x="5434" y="1780"/>
                  </a:lnTo>
                  <a:lnTo>
                    <a:pt x="5436" y="1780"/>
                  </a:lnTo>
                  <a:lnTo>
                    <a:pt x="5441" y="1760"/>
                  </a:lnTo>
                  <a:lnTo>
                    <a:pt x="5446" y="1760"/>
                  </a:lnTo>
                  <a:lnTo>
                    <a:pt x="5450" y="1760"/>
                  </a:lnTo>
                  <a:lnTo>
                    <a:pt x="5451" y="1760"/>
                  </a:lnTo>
                  <a:lnTo>
                    <a:pt x="5452" y="1760"/>
                  </a:lnTo>
                  <a:lnTo>
                    <a:pt x="5453" y="1760"/>
                  </a:lnTo>
                  <a:lnTo>
                    <a:pt x="5456" y="1760"/>
                  </a:lnTo>
                  <a:lnTo>
                    <a:pt x="5458" y="1740"/>
                  </a:lnTo>
                  <a:lnTo>
                    <a:pt x="5457" y="1747"/>
                  </a:lnTo>
                  <a:lnTo>
                    <a:pt x="5457" y="1740"/>
                  </a:lnTo>
                  <a:lnTo>
                    <a:pt x="5458" y="1740"/>
                  </a:lnTo>
                  <a:lnTo>
                    <a:pt x="5462" y="1740"/>
                  </a:lnTo>
                  <a:lnTo>
                    <a:pt x="5465" y="1740"/>
                  </a:lnTo>
                  <a:lnTo>
                    <a:pt x="5467" y="1740"/>
                  </a:lnTo>
                  <a:lnTo>
                    <a:pt x="5468" y="1740"/>
                  </a:lnTo>
                  <a:lnTo>
                    <a:pt x="5470" y="1740"/>
                  </a:lnTo>
                  <a:lnTo>
                    <a:pt x="5472" y="1720"/>
                  </a:lnTo>
                  <a:lnTo>
                    <a:pt x="5475" y="1720"/>
                  </a:lnTo>
                  <a:lnTo>
                    <a:pt x="5477" y="1720"/>
                  </a:lnTo>
                  <a:lnTo>
                    <a:pt x="5482" y="1720"/>
                  </a:lnTo>
                  <a:lnTo>
                    <a:pt x="5489" y="1720"/>
                  </a:lnTo>
                  <a:lnTo>
                    <a:pt x="5490" y="1700"/>
                  </a:lnTo>
                  <a:lnTo>
                    <a:pt x="5496" y="1700"/>
                  </a:lnTo>
                  <a:lnTo>
                    <a:pt x="5499" y="1700"/>
                  </a:lnTo>
                  <a:lnTo>
                    <a:pt x="5500" y="1700"/>
                  </a:lnTo>
                  <a:lnTo>
                    <a:pt x="5501" y="1700"/>
                  </a:lnTo>
                  <a:lnTo>
                    <a:pt x="5502" y="1700"/>
                  </a:lnTo>
                  <a:lnTo>
                    <a:pt x="5503" y="1693"/>
                  </a:lnTo>
                  <a:lnTo>
                    <a:pt x="5504" y="1687"/>
                  </a:lnTo>
                  <a:lnTo>
                    <a:pt x="5505" y="1680"/>
                  </a:lnTo>
                  <a:lnTo>
                    <a:pt x="5504" y="1687"/>
                  </a:lnTo>
                  <a:lnTo>
                    <a:pt x="5502" y="1700"/>
                  </a:lnTo>
                  <a:lnTo>
                    <a:pt x="5508" y="1680"/>
                  </a:lnTo>
                  <a:lnTo>
                    <a:pt x="5510" y="1680"/>
                  </a:lnTo>
                  <a:lnTo>
                    <a:pt x="5515" y="1680"/>
                  </a:lnTo>
                  <a:lnTo>
                    <a:pt x="5517" y="1680"/>
                  </a:lnTo>
                  <a:lnTo>
                    <a:pt x="5517" y="1678"/>
                  </a:lnTo>
                  <a:lnTo>
                    <a:pt x="5521" y="1660"/>
                  </a:lnTo>
                  <a:lnTo>
                    <a:pt x="5528" y="1660"/>
                  </a:lnTo>
                  <a:lnTo>
                    <a:pt x="5529" y="1660"/>
                  </a:lnTo>
                  <a:lnTo>
                    <a:pt x="5531" y="1660"/>
                  </a:lnTo>
                  <a:lnTo>
                    <a:pt x="5532" y="1660"/>
                  </a:lnTo>
                  <a:lnTo>
                    <a:pt x="5534" y="1660"/>
                  </a:lnTo>
                  <a:lnTo>
                    <a:pt x="5535" y="1643"/>
                  </a:lnTo>
                  <a:lnTo>
                    <a:pt x="5533" y="1649"/>
                  </a:lnTo>
                  <a:lnTo>
                    <a:pt x="5534" y="1640"/>
                  </a:lnTo>
                  <a:lnTo>
                    <a:pt x="5535" y="1640"/>
                  </a:lnTo>
                  <a:lnTo>
                    <a:pt x="5535" y="1643"/>
                  </a:lnTo>
                  <a:lnTo>
                    <a:pt x="5536" y="1640"/>
                  </a:lnTo>
                  <a:lnTo>
                    <a:pt x="5541" y="1640"/>
                  </a:lnTo>
                  <a:lnTo>
                    <a:pt x="5544" y="1640"/>
                  </a:lnTo>
                  <a:lnTo>
                    <a:pt x="5545" y="1640"/>
                  </a:lnTo>
                  <a:lnTo>
                    <a:pt x="5546" y="1640"/>
                  </a:lnTo>
                  <a:lnTo>
                    <a:pt x="5547" y="1640"/>
                  </a:lnTo>
                  <a:lnTo>
                    <a:pt x="5548" y="1633"/>
                  </a:lnTo>
                  <a:lnTo>
                    <a:pt x="5550" y="1620"/>
                  </a:lnTo>
                  <a:lnTo>
                    <a:pt x="5551" y="1620"/>
                  </a:lnTo>
                  <a:lnTo>
                    <a:pt x="5549" y="1640"/>
                  </a:lnTo>
                  <a:lnTo>
                    <a:pt x="5553" y="1620"/>
                  </a:lnTo>
                  <a:lnTo>
                    <a:pt x="5556" y="1620"/>
                  </a:lnTo>
                  <a:lnTo>
                    <a:pt x="5560" y="1620"/>
                  </a:lnTo>
                  <a:lnTo>
                    <a:pt x="5560" y="1618"/>
                  </a:lnTo>
                  <a:lnTo>
                    <a:pt x="5563" y="1600"/>
                  </a:lnTo>
                  <a:lnTo>
                    <a:pt x="5561" y="1620"/>
                  </a:lnTo>
                  <a:lnTo>
                    <a:pt x="5565" y="1600"/>
                  </a:lnTo>
                  <a:lnTo>
                    <a:pt x="5568" y="1600"/>
                  </a:lnTo>
                  <a:lnTo>
                    <a:pt x="5572" y="1600"/>
                  </a:lnTo>
                  <a:lnTo>
                    <a:pt x="5573" y="1600"/>
                  </a:lnTo>
                  <a:lnTo>
                    <a:pt x="5575" y="1600"/>
                  </a:lnTo>
                  <a:lnTo>
                    <a:pt x="5576" y="1585"/>
                  </a:lnTo>
                  <a:lnTo>
                    <a:pt x="5576" y="1581"/>
                  </a:lnTo>
                  <a:lnTo>
                    <a:pt x="5576" y="1582"/>
                  </a:lnTo>
                  <a:lnTo>
                    <a:pt x="5576" y="1580"/>
                  </a:lnTo>
                  <a:lnTo>
                    <a:pt x="5576" y="1581"/>
                  </a:lnTo>
                  <a:lnTo>
                    <a:pt x="5576" y="1584"/>
                  </a:lnTo>
                  <a:lnTo>
                    <a:pt x="5577" y="1580"/>
                  </a:lnTo>
                  <a:lnTo>
                    <a:pt x="5576" y="1585"/>
                  </a:lnTo>
                  <a:lnTo>
                    <a:pt x="5576" y="1600"/>
                  </a:lnTo>
                  <a:lnTo>
                    <a:pt x="5579" y="1580"/>
                  </a:lnTo>
                  <a:lnTo>
                    <a:pt x="5584" y="1580"/>
                  </a:lnTo>
                  <a:lnTo>
                    <a:pt x="5589" y="1580"/>
                  </a:lnTo>
                  <a:lnTo>
                    <a:pt x="5591" y="1567"/>
                  </a:lnTo>
                  <a:lnTo>
                    <a:pt x="5592" y="1560"/>
                  </a:lnTo>
                  <a:lnTo>
                    <a:pt x="5591" y="1567"/>
                  </a:lnTo>
                  <a:lnTo>
                    <a:pt x="5589" y="1580"/>
                  </a:lnTo>
                  <a:lnTo>
                    <a:pt x="5593" y="1560"/>
                  </a:lnTo>
                  <a:lnTo>
                    <a:pt x="5599" y="1560"/>
                  </a:lnTo>
                  <a:lnTo>
                    <a:pt x="5601" y="1560"/>
                  </a:lnTo>
                  <a:lnTo>
                    <a:pt x="5602" y="1540"/>
                  </a:lnTo>
                  <a:lnTo>
                    <a:pt x="5602" y="1559"/>
                  </a:lnTo>
                  <a:lnTo>
                    <a:pt x="5604" y="1540"/>
                  </a:lnTo>
                  <a:lnTo>
                    <a:pt x="5603" y="1551"/>
                  </a:lnTo>
                  <a:lnTo>
                    <a:pt x="5605" y="1540"/>
                  </a:lnTo>
                  <a:lnTo>
                    <a:pt x="5610" y="1540"/>
                  </a:lnTo>
                  <a:lnTo>
                    <a:pt x="5612" y="1540"/>
                  </a:lnTo>
                  <a:lnTo>
                    <a:pt x="5613" y="1540"/>
                  </a:lnTo>
                  <a:lnTo>
                    <a:pt x="5616" y="1520"/>
                  </a:lnTo>
                  <a:lnTo>
                    <a:pt x="5617" y="1520"/>
                  </a:lnTo>
                  <a:lnTo>
                    <a:pt x="5614" y="1540"/>
                  </a:lnTo>
                  <a:lnTo>
                    <a:pt x="5617" y="1520"/>
                  </a:lnTo>
                  <a:lnTo>
                    <a:pt x="5623" y="1520"/>
                  </a:lnTo>
                  <a:lnTo>
                    <a:pt x="5626" y="1520"/>
                  </a:lnTo>
                  <a:lnTo>
                    <a:pt x="5628" y="1500"/>
                  </a:lnTo>
                  <a:lnTo>
                    <a:pt x="5629" y="1500"/>
                  </a:lnTo>
                  <a:lnTo>
                    <a:pt x="5626" y="1520"/>
                  </a:lnTo>
                  <a:lnTo>
                    <a:pt x="5630" y="1500"/>
                  </a:lnTo>
                  <a:lnTo>
                    <a:pt x="5638" y="1500"/>
                  </a:lnTo>
                  <a:lnTo>
                    <a:pt x="5641" y="1480"/>
                  </a:lnTo>
                  <a:lnTo>
                    <a:pt x="5642" y="1480"/>
                  </a:lnTo>
                  <a:lnTo>
                    <a:pt x="5639" y="1500"/>
                  </a:lnTo>
                  <a:lnTo>
                    <a:pt x="5643" y="1480"/>
                  </a:lnTo>
                  <a:lnTo>
                    <a:pt x="5648" y="1480"/>
                  </a:lnTo>
                  <a:lnTo>
                    <a:pt x="5649" y="1480"/>
                  </a:lnTo>
                  <a:lnTo>
                    <a:pt x="5650" y="1469"/>
                  </a:lnTo>
                  <a:lnTo>
                    <a:pt x="5651" y="1460"/>
                  </a:lnTo>
                  <a:lnTo>
                    <a:pt x="5659" y="1460"/>
                  </a:lnTo>
                  <a:lnTo>
                    <a:pt x="5661" y="1460"/>
                  </a:lnTo>
                  <a:lnTo>
                    <a:pt x="5662" y="1460"/>
                  </a:lnTo>
                  <a:lnTo>
                    <a:pt x="5663" y="1440"/>
                  </a:lnTo>
                  <a:lnTo>
                    <a:pt x="5668" y="1440"/>
                  </a:lnTo>
                  <a:lnTo>
                    <a:pt x="5671" y="1440"/>
                  </a:lnTo>
                  <a:lnTo>
                    <a:pt x="5673" y="1420"/>
                  </a:lnTo>
                  <a:lnTo>
                    <a:pt x="5678" y="1420"/>
                  </a:lnTo>
                  <a:lnTo>
                    <a:pt x="5682" y="1420"/>
                  </a:lnTo>
                  <a:lnTo>
                    <a:pt x="5684" y="1420"/>
                  </a:lnTo>
                  <a:lnTo>
                    <a:pt x="5685" y="1400"/>
                  </a:lnTo>
                  <a:lnTo>
                    <a:pt x="5693" y="1400"/>
                  </a:lnTo>
                  <a:lnTo>
                    <a:pt x="5693" y="1396"/>
                  </a:lnTo>
                  <a:lnTo>
                    <a:pt x="5695" y="1380"/>
                  </a:lnTo>
                  <a:lnTo>
                    <a:pt x="5701" y="1380"/>
                  </a:lnTo>
                  <a:lnTo>
                    <a:pt x="5704" y="1380"/>
                  </a:lnTo>
                  <a:lnTo>
                    <a:pt x="5705" y="1360"/>
                  </a:lnTo>
                  <a:lnTo>
                    <a:pt x="5709" y="1360"/>
                  </a:lnTo>
                  <a:lnTo>
                    <a:pt x="5711" y="1360"/>
                  </a:lnTo>
                  <a:lnTo>
                    <a:pt x="5712" y="1340"/>
                  </a:lnTo>
                  <a:lnTo>
                    <a:pt x="5712" y="1359"/>
                  </a:lnTo>
                  <a:lnTo>
                    <a:pt x="5715" y="1340"/>
                  </a:lnTo>
                  <a:lnTo>
                    <a:pt x="5716" y="1340"/>
                  </a:lnTo>
                  <a:lnTo>
                    <a:pt x="5714" y="1360"/>
                  </a:lnTo>
                  <a:lnTo>
                    <a:pt x="5716" y="1340"/>
                  </a:lnTo>
                  <a:lnTo>
                    <a:pt x="5722" y="1340"/>
                  </a:lnTo>
                  <a:lnTo>
                    <a:pt x="5723" y="1340"/>
                  </a:lnTo>
                  <a:lnTo>
                    <a:pt x="5723" y="1325"/>
                  </a:lnTo>
                  <a:lnTo>
                    <a:pt x="5724" y="1320"/>
                  </a:lnTo>
                  <a:lnTo>
                    <a:pt x="5729" y="1320"/>
                  </a:lnTo>
                  <a:lnTo>
                    <a:pt x="5730" y="1320"/>
                  </a:lnTo>
                  <a:lnTo>
                    <a:pt x="5731" y="1320"/>
                  </a:lnTo>
                  <a:lnTo>
                    <a:pt x="5732" y="1320"/>
                  </a:lnTo>
                  <a:lnTo>
                    <a:pt x="5732" y="1314"/>
                  </a:lnTo>
                  <a:lnTo>
                    <a:pt x="5735" y="1300"/>
                  </a:lnTo>
                  <a:lnTo>
                    <a:pt x="5733" y="1306"/>
                  </a:lnTo>
                  <a:lnTo>
                    <a:pt x="5734" y="1300"/>
                  </a:lnTo>
                  <a:lnTo>
                    <a:pt x="5735" y="1300"/>
                  </a:lnTo>
                  <a:lnTo>
                    <a:pt x="5739" y="1300"/>
                  </a:lnTo>
                  <a:lnTo>
                    <a:pt x="5740" y="1300"/>
                  </a:lnTo>
                  <a:lnTo>
                    <a:pt x="5741" y="1300"/>
                  </a:lnTo>
                  <a:lnTo>
                    <a:pt x="5742" y="1300"/>
                  </a:lnTo>
                  <a:lnTo>
                    <a:pt x="5743" y="1280"/>
                  </a:lnTo>
                  <a:lnTo>
                    <a:pt x="5746" y="1280"/>
                  </a:lnTo>
                  <a:lnTo>
                    <a:pt x="5748" y="1280"/>
                  </a:lnTo>
                  <a:lnTo>
                    <a:pt x="5749" y="1260"/>
                  </a:lnTo>
                  <a:lnTo>
                    <a:pt x="5749" y="1279"/>
                  </a:lnTo>
                  <a:lnTo>
                    <a:pt x="5748" y="1280"/>
                  </a:lnTo>
                  <a:lnTo>
                    <a:pt x="5749" y="1280"/>
                  </a:lnTo>
                  <a:lnTo>
                    <a:pt x="5750" y="1280"/>
                  </a:lnTo>
                  <a:lnTo>
                    <a:pt x="5751" y="1260"/>
                  </a:lnTo>
                  <a:lnTo>
                    <a:pt x="5757" y="1260"/>
                  </a:lnTo>
                  <a:lnTo>
                    <a:pt x="5758" y="1249"/>
                  </a:lnTo>
                  <a:lnTo>
                    <a:pt x="5758" y="1250"/>
                  </a:lnTo>
                  <a:lnTo>
                    <a:pt x="5757" y="1260"/>
                  </a:lnTo>
                  <a:lnTo>
                    <a:pt x="5758" y="1260"/>
                  </a:lnTo>
                  <a:lnTo>
                    <a:pt x="5758" y="1247"/>
                  </a:lnTo>
                  <a:lnTo>
                    <a:pt x="5759" y="1240"/>
                  </a:lnTo>
                  <a:lnTo>
                    <a:pt x="5758" y="1260"/>
                  </a:lnTo>
                  <a:lnTo>
                    <a:pt x="5761" y="1240"/>
                  </a:lnTo>
                  <a:lnTo>
                    <a:pt x="5764" y="1240"/>
                  </a:lnTo>
                  <a:lnTo>
                    <a:pt x="5765" y="1240"/>
                  </a:lnTo>
                  <a:lnTo>
                    <a:pt x="5766" y="1240"/>
                  </a:lnTo>
                  <a:lnTo>
                    <a:pt x="5767" y="1240"/>
                  </a:lnTo>
                  <a:lnTo>
                    <a:pt x="5767" y="1232"/>
                  </a:lnTo>
                  <a:lnTo>
                    <a:pt x="5767" y="1231"/>
                  </a:lnTo>
                  <a:lnTo>
                    <a:pt x="5767" y="1240"/>
                  </a:lnTo>
                  <a:lnTo>
                    <a:pt x="5769" y="1220"/>
                  </a:lnTo>
                  <a:lnTo>
                    <a:pt x="5772" y="1220"/>
                  </a:lnTo>
                  <a:lnTo>
                    <a:pt x="5773" y="1220"/>
                  </a:lnTo>
                  <a:lnTo>
                    <a:pt x="5774" y="1220"/>
                  </a:lnTo>
                  <a:lnTo>
                    <a:pt x="5775" y="1220"/>
                  </a:lnTo>
                  <a:lnTo>
                    <a:pt x="5775" y="1212"/>
                  </a:lnTo>
                  <a:lnTo>
                    <a:pt x="5774" y="1216"/>
                  </a:lnTo>
                  <a:lnTo>
                    <a:pt x="5775" y="1205"/>
                  </a:lnTo>
                  <a:lnTo>
                    <a:pt x="5775" y="1204"/>
                  </a:lnTo>
                  <a:lnTo>
                    <a:pt x="5775" y="1205"/>
                  </a:lnTo>
                  <a:lnTo>
                    <a:pt x="5775" y="1200"/>
                  </a:lnTo>
                  <a:lnTo>
                    <a:pt x="5775" y="1204"/>
                  </a:lnTo>
                  <a:lnTo>
                    <a:pt x="5775" y="1203"/>
                  </a:lnTo>
                  <a:lnTo>
                    <a:pt x="5775" y="1205"/>
                  </a:lnTo>
                  <a:lnTo>
                    <a:pt x="5775" y="1212"/>
                  </a:lnTo>
                  <a:lnTo>
                    <a:pt x="5775" y="1200"/>
                  </a:lnTo>
                  <a:lnTo>
                    <a:pt x="5781" y="1200"/>
                  </a:lnTo>
                  <a:lnTo>
                    <a:pt x="5782" y="1200"/>
                  </a:lnTo>
                  <a:lnTo>
                    <a:pt x="5782" y="1190"/>
                  </a:lnTo>
                  <a:lnTo>
                    <a:pt x="5782" y="1191"/>
                  </a:lnTo>
                  <a:lnTo>
                    <a:pt x="5782" y="1190"/>
                  </a:lnTo>
                  <a:lnTo>
                    <a:pt x="5783" y="1180"/>
                  </a:lnTo>
                  <a:lnTo>
                    <a:pt x="5788" y="1180"/>
                  </a:lnTo>
                  <a:lnTo>
                    <a:pt x="5790" y="1180"/>
                  </a:lnTo>
                  <a:lnTo>
                    <a:pt x="5791" y="1160"/>
                  </a:lnTo>
                  <a:lnTo>
                    <a:pt x="5796" y="1160"/>
                  </a:lnTo>
                  <a:lnTo>
                    <a:pt x="5797" y="1160"/>
                  </a:lnTo>
                  <a:lnTo>
                    <a:pt x="5797" y="1154"/>
                  </a:lnTo>
                  <a:lnTo>
                    <a:pt x="5797" y="1155"/>
                  </a:lnTo>
                  <a:lnTo>
                    <a:pt x="5797" y="1140"/>
                  </a:lnTo>
                  <a:lnTo>
                    <a:pt x="5797" y="1154"/>
                  </a:lnTo>
                  <a:lnTo>
                    <a:pt x="5798" y="1150"/>
                  </a:lnTo>
                  <a:lnTo>
                    <a:pt x="5797" y="1158"/>
                  </a:lnTo>
                  <a:lnTo>
                    <a:pt x="5798" y="1155"/>
                  </a:lnTo>
                  <a:lnTo>
                    <a:pt x="5799" y="1140"/>
                  </a:lnTo>
                  <a:lnTo>
                    <a:pt x="5802" y="1140"/>
                  </a:lnTo>
                  <a:lnTo>
                    <a:pt x="5803" y="1140"/>
                  </a:lnTo>
                  <a:lnTo>
                    <a:pt x="5804" y="1140"/>
                  </a:lnTo>
                  <a:lnTo>
                    <a:pt x="5805" y="1140"/>
                  </a:lnTo>
                  <a:lnTo>
                    <a:pt x="5806" y="1120"/>
                  </a:lnTo>
                  <a:lnTo>
                    <a:pt x="5810" y="1120"/>
                  </a:lnTo>
                  <a:lnTo>
                    <a:pt x="5811" y="1120"/>
                  </a:lnTo>
                  <a:lnTo>
                    <a:pt x="5811" y="1110"/>
                  </a:lnTo>
                  <a:lnTo>
                    <a:pt x="5811" y="1100"/>
                  </a:lnTo>
                  <a:lnTo>
                    <a:pt x="5812" y="1100"/>
                  </a:lnTo>
                  <a:lnTo>
                    <a:pt x="5811" y="1120"/>
                  </a:lnTo>
                  <a:lnTo>
                    <a:pt x="5813" y="1100"/>
                  </a:lnTo>
                  <a:lnTo>
                    <a:pt x="5816" y="1100"/>
                  </a:lnTo>
                  <a:lnTo>
                    <a:pt x="5817" y="1100"/>
                  </a:lnTo>
                  <a:lnTo>
                    <a:pt x="5818" y="1100"/>
                  </a:lnTo>
                  <a:lnTo>
                    <a:pt x="5818" y="1087"/>
                  </a:lnTo>
                  <a:lnTo>
                    <a:pt x="5819" y="1080"/>
                  </a:lnTo>
                  <a:lnTo>
                    <a:pt x="5823" y="1080"/>
                  </a:lnTo>
                  <a:lnTo>
                    <a:pt x="5824" y="1080"/>
                  </a:lnTo>
                  <a:lnTo>
                    <a:pt x="5825" y="1060"/>
                  </a:lnTo>
                  <a:lnTo>
                    <a:pt x="5830" y="1060"/>
                  </a:lnTo>
                  <a:lnTo>
                    <a:pt x="5831" y="1040"/>
                  </a:lnTo>
                  <a:lnTo>
                    <a:pt x="5830" y="1060"/>
                  </a:lnTo>
                  <a:lnTo>
                    <a:pt x="5832" y="1040"/>
                  </a:lnTo>
                  <a:lnTo>
                    <a:pt x="5838" y="1040"/>
                  </a:lnTo>
                  <a:lnTo>
                    <a:pt x="5838" y="1030"/>
                  </a:lnTo>
                  <a:lnTo>
                    <a:pt x="5839" y="1020"/>
                  </a:lnTo>
                  <a:lnTo>
                    <a:pt x="5843" y="1020"/>
                  </a:lnTo>
                  <a:lnTo>
                    <a:pt x="5844" y="1000"/>
                  </a:lnTo>
                  <a:lnTo>
                    <a:pt x="5848" y="1000"/>
                  </a:lnTo>
                  <a:lnTo>
                    <a:pt x="5850" y="980"/>
                  </a:lnTo>
                  <a:lnTo>
                    <a:pt x="5854" y="980"/>
                  </a:lnTo>
                  <a:lnTo>
                    <a:pt x="5855" y="980"/>
                  </a:lnTo>
                  <a:lnTo>
                    <a:pt x="5855" y="960"/>
                  </a:lnTo>
                  <a:lnTo>
                    <a:pt x="5855" y="980"/>
                  </a:lnTo>
                  <a:lnTo>
                    <a:pt x="5856" y="960"/>
                  </a:lnTo>
                  <a:lnTo>
                    <a:pt x="5860" y="960"/>
                  </a:lnTo>
                  <a:lnTo>
                    <a:pt x="5860" y="948"/>
                  </a:lnTo>
                  <a:lnTo>
                    <a:pt x="5861" y="940"/>
                  </a:lnTo>
                  <a:lnTo>
                    <a:pt x="5865" y="940"/>
                  </a:lnTo>
                  <a:lnTo>
                    <a:pt x="5866" y="920"/>
                  </a:lnTo>
                  <a:lnTo>
                    <a:pt x="5865" y="940"/>
                  </a:lnTo>
                  <a:lnTo>
                    <a:pt x="5866" y="920"/>
                  </a:lnTo>
                  <a:lnTo>
                    <a:pt x="5866" y="940"/>
                  </a:lnTo>
                  <a:lnTo>
                    <a:pt x="5868" y="920"/>
                  </a:lnTo>
                  <a:lnTo>
                    <a:pt x="5870" y="920"/>
                  </a:lnTo>
                  <a:lnTo>
                    <a:pt x="5871" y="920"/>
                  </a:lnTo>
                  <a:lnTo>
                    <a:pt x="5872" y="900"/>
                  </a:lnTo>
                  <a:lnTo>
                    <a:pt x="5876" y="900"/>
                  </a:lnTo>
                  <a:lnTo>
                    <a:pt x="5876" y="890"/>
                  </a:lnTo>
                  <a:lnTo>
                    <a:pt x="5877" y="880"/>
                  </a:lnTo>
                  <a:lnTo>
                    <a:pt x="5880" y="880"/>
                  </a:lnTo>
                  <a:lnTo>
                    <a:pt x="5881" y="880"/>
                  </a:lnTo>
                  <a:lnTo>
                    <a:pt x="5882" y="860"/>
                  </a:lnTo>
                  <a:lnTo>
                    <a:pt x="5886" y="860"/>
                  </a:lnTo>
                  <a:lnTo>
                    <a:pt x="5887" y="840"/>
                  </a:lnTo>
                  <a:lnTo>
                    <a:pt x="5886" y="860"/>
                  </a:lnTo>
                  <a:lnTo>
                    <a:pt x="5887" y="840"/>
                  </a:lnTo>
                  <a:lnTo>
                    <a:pt x="5891" y="840"/>
                  </a:lnTo>
                  <a:lnTo>
                    <a:pt x="5892" y="840"/>
                  </a:lnTo>
                  <a:lnTo>
                    <a:pt x="5892" y="830"/>
                  </a:lnTo>
                  <a:lnTo>
                    <a:pt x="5892" y="820"/>
                  </a:lnTo>
                  <a:lnTo>
                    <a:pt x="5896" y="820"/>
                  </a:lnTo>
                  <a:lnTo>
                    <a:pt x="5897" y="800"/>
                  </a:lnTo>
                  <a:lnTo>
                    <a:pt x="5900" y="800"/>
                  </a:lnTo>
                  <a:lnTo>
                    <a:pt x="5901" y="780"/>
                  </a:lnTo>
                  <a:lnTo>
                    <a:pt x="5904" y="780"/>
                  </a:lnTo>
                  <a:lnTo>
                    <a:pt x="5905" y="760"/>
                  </a:lnTo>
                  <a:lnTo>
                    <a:pt x="5905" y="780"/>
                  </a:lnTo>
                  <a:lnTo>
                    <a:pt x="5905" y="760"/>
                  </a:lnTo>
                  <a:lnTo>
                    <a:pt x="5909" y="760"/>
                  </a:lnTo>
                  <a:lnTo>
                    <a:pt x="5909" y="740"/>
                  </a:lnTo>
                  <a:lnTo>
                    <a:pt x="5910" y="740"/>
                  </a:lnTo>
                  <a:lnTo>
                    <a:pt x="5909" y="760"/>
                  </a:lnTo>
                  <a:lnTo>
                    <a:pt x="5910" y="740"/>
                  </a:lnTo>
                  <a:lnTo>
                    <a:pt x="5913" y="740"/>
                  </a:lnTo>
                  <a:lnTo>
                    <a:pt x="5914" y="720"/>
                  </a:lnTo>
                  <a:lnTo>
                    <a:pt x="5917" y="720"/>
                  </a:lnTo>
                  <a:lnTo>
                    <a:pt x="5917" y="710"/>
                  </a:lnTo>
                  <a:lnTo>
                    <a:pt x="5918" y="700"/>
                  </a:lnTo>
                  <a:lnTo>
                    <a:pt x="5921" y="700"/>
                  </a:lnTo>
                  <a:lnTo>
                    <a:pt x="5922" y="680"/>
                  </a:lnTo>
                  <a:lnTo>
                    <a:pt x="5925" y="680"/>
                  </a:lnTo>
                  <a:lnTo>
                    <a:pt x="5925" y="660"/>
                  </a:lnTo>
                  <a:lnTo>
                    <a:pt x="5929" y="660"/>
                  </a:lnTo>
                  <a:lnTo>
                    <a:pt x="5929" y="640"/>
                  </a:lnTo>
                  <a:lnTo>
                    <a:pt x="5932" y="640"/>
                  </a:lnTo>
                  <a:lnTo>
                    <a:pt x="5932" y="632"/>
                  </a:lnTo>
                  <a:lnTo>
                    <a:pt x="5932" y="634"/>
                  </a:lnTo>
                  <a:lnTo>
                    <a:pt x="5932" y="620"/>
                  </a:lnTo>
                  <a:lnTo>
                    <a:pt x="5932" y="632"/>
                  </a:lnTo>
                  <a:lnTo>
                    <a:pt x="5933" y="620"/>
                  </a:lnTo>
                  <a:lnTo>
                    <a:pt x="5933" y="634"/>
                  </a:lnTo>
                  <a:lnTo>
                    <a:pt x="5933" y="630"/>
                  </a:lnTo>
                  <a:lnTo>
                    <a:pt x="5933" y="620"/>
                  </a:lnTo>
                  <a:lnTo>
                    <a:pt x="5933" y="630"/>
                  </a:lnTo>
                  <a:lnTo>
                    <a:pt x="5933" y="634"/>
                  </a:lnTo>
                  <a:lnTo>
                    <a:pt x="5934" y="620"/>
                  </a:lnTo>
                  <a:lnTo>
                    <a:pt x="5937" y="620"/>
                  </a:lnTo>
                  <a:lnTo>
                    <a:pt x="5938" y="600"/>
                  </a:lnTo>
                  <a:lnTo>
                    <a:pt x="5940" y="600"/>
                  </a:lnTo>
                  <a:lnTo>
                    <a:pt x="5941" y="580"/>
                  </a:lnTo>
                  <a:lnTo>
                    <a:pt x="5941" y="594"/>
                  </a:lnTo>
                  <a:lnTo>
                    <a:pt x="5941" y="587"/>
                  </a:lnTo>
                  <a:lnTo>
                    <a:pt x="5941" y="595"/>
                  </a:lnTo>
                  <a:lnTo>
                    <a:pt x="5941" y="594"/>
                  </a:lnTo>
                  <a:lnTo>
                    <a:pt x="5941" y="600"/>
                  </a:lnTo>
                  <a:lnTo>
                    <a:pt x="5941" y="587"/>
                  </a:lnTo>
                  <a:lnTo>
                    <a:pt x="5941" y="580"/>
                  </a:lnTo>
                  <a:lnTo>
                    <a:pt x="5944" y="580"/>
                  </a:lnTo>
                  <a:lnTo>
                    <a:pt x="5945" y="560"/>
                  </a:lnTo>
                  <a:lnTo>
                    <a:pt x="5947" y="560"/>
                  </a:lnTo>
                  <a:lnTo>
                    <a:pt x="5947" y="540"/>
                  </a:lnTo>
                  <a:lnTo>
                    <a:pt x="5947" y="554"/>
                  </a:lnTo>
                  <a:lnTo>
                    <a:pt x="5948" y="540"/>
                  </a:lnTo>
                  <a:lnTo>
                    <a:pt x="5951" y="540"/>
                  </a:lnTo>
                  <a:lnTo>
                    <a:pt x="5951" y="520"/>
                  </a:lnTo>
                  <a:lnTo>
                    <a:pt x="5954" y="520"/>
                  </a:lnTo>
                  <a:lnTo>
                    <a:pt x="5955" y="500"/>
                  </a:lnTo>
                  <a:lnTo>
                    <a:pt x="5957" y="500"/>
                  </a:lnTo>
                  <a:lnTo>
                    <a:pt x="5958" y="480"/>
                  </a:lnTo>
                  <a:lnTo>
                    <a:pt x="5960" y="480"/>
                  </a:lnTo>
                  <a:lnTo>
                    <a:pt x="5961" y="460"/>
                  </a:lnTo>
                  <a:lnTo>
                    <a:pt x="5963" y="460"/>
                  </a:lnTo>
                  <a:lnTo>
                    <a:pt x="5964" y="440"/>
                  </a:lnTo>
                  <a:lnTo>
                    <a:pt x="5966" y="440"/>
                  </a:lnTo>
                  <a:lnTo>
                    <a:pt x="5967" y="420"/>
                  </a:lnTo>
                  <a:lnTo>
                    <a:pt x="5966" y="440"/>
                  </a:lnTo>
                  <a:lnTo>
                    <a:pt x="5967" y="420"/>
                  </a:lnTo>
                  <a:lnTo>
                    <a:pt x="5969" y="420"/>
                  </a:lnTo>
                  <a:lnTo>
                    <a:pt x="5970" y="400"/>
                  </a:lnTo>
                  <a:lnTo>
                    <a:pt x="5969" y="420"/>
                  </a:lnTo>
                  <a:lnTo>
                    <a:pt x="5970" y="400"/>
                  </a:lnTo>
                  <a:lnTo>
                    <a:pt x="5972" y="400"/>
                  </a:lnTo>
                  <a:lnTo>
                    <a:pt x="5973" y="380"/>
                  </a:lnTo>
                  <a:lnTo>
                    <a:pt x="5975" y="380"/>
                  </a:lnTo>
                  <a:lnTo>
                    <a:pt x="5975" y="360"/>
                  </a:lnTo>
                  <a:lnTo>
                    <a:pt x="5977" y="360"/>
                  </a:lnTo>
                  <a:lnTo>
                    <a:pt x="5977" y="340"/>
                  </a:lnTo>
                  <a:lnTo>
                    <a:pt x="5977" y="354"/>
                  </a:lnTo>
                  <a:lnTo>
                    <a:pt x="5978" y="340"/>
                  </a:lnTo>
                  <a:lnTo>
                    <a:pt x="5980" y="340"/>
                  </a:lnTo>
                  <a:lnTo>
                    <a:pt x="5980" y="320"/>
                  </a:lnTo>
                  <a:lnTo>
                    <a:pt x="5983" y="320"/>
                  </a:lnTo>
                  <a:lnTo>
                    <a:pt x="5984" y="300"/>
                  </a:lnTo>
                  <a:lnTo>
                    <a:pt x="5983" y="320"/>
                  </a:lnTo>
                  <a:lnTo>
                    <a:pt x="5984" y="300"/>
                  </a:lnTo>
                  <a:lnTo>
                    <a:pt x="5986" y="300"/>
                  </a:lnTo>
                  <a:lnTo>
                    <a:pt x="5986" y="280"/>
                  </a:lnTo>
                  <a:lnTo>
                    <a:pt x="5986" y="294"/>
                  </a:lnTo>
                  <a:lnTo>
                    <a:pt x="5987" y="280"/>
                  </a:lnTo>
                  <a:lnTo>
                    <a:pt x="5989" y="280"/>
                  </a:lnTo>
                  <a:lnTo>
                    <a:pt x="5989" y="260"/>
                  </a:lnTo>
                  <a:lnTo>
                    <a:pt x="5992" y="260"/>
                  </a:lnTo>
                  <a:lnTo>
                    <a:pt x="5992" y="240"/>
                  </a:lnTo>
                  <a:lnTo>
                    <a:pt x="5994" y="240"/>
                  </a:lnTo>
                  <a:lnTo>
                    <a:pt x="5994" y="220"/>
                  </a:lnTo>
                  <a:lnTo>
                    <a:pt x="5996" y="220"/>
                  </a:lnTo>
                  <a:lnTo>
                    <a:pt x="5997" y="200"/>
                  </a:lnTo>
                  <a:lnTo>
                    <a:pt x="5998" y="200"/>
                  </a:lnTo>
                  <a:lnTo>
                    <a:pt x="5999" y="180"/>
                  </a:lnTo>
                  <a:lnTo>
                    <a:pt x="6001" y="180"/>
                  </a:lnTo>
                  <a:lnTo>
                    <a:pt x="6001" y="160"/>
                  </a:lnTo>
                  <a:lnTo>
                    <a:pt x="6003" y="160"/>
                  </a:lnTo>
                  <a:lnTo>
                    <a:pt x="6003" y="140"/>
                  </a:lnTo>
                  <a:lnTo>
                    <a:pt x="6004" y="140"/>
                  </a:lnTo>
                  <a:lnTo>
                    <a:pt x="6049" y="140"/>
                  </a:lnTo>
                </a:path>
              </a:pathLst>
            </a:custGeom>
            <a:solidFill>
              <a:srgbClr val="006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57" name="Picture 121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40" y="8009"/>
              <a:ext cx="673" cy="1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8" name="Text Box 122"/>
            <p:cNvSpPr txBox="1">
              <a:spLocks noChangeArrowheads="1"/>
            </p:cNvSpPr>
            <p:nvPr/>
          </p:nvSpPr>
          <p:spPr bwMode="auto">
            <a:xfrm>
              <a:off x="5038" y="6461"/>
              <a:ext cx="161" cy="1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lnSpc>
                  <a:spcPts val="1555"/>
                </a:lnSpc>
                <a:spcAft>
                  <a:spcPts val="1000"/>
                </a:spcAft>
              </a:pPr>
              <a:r>
                <a:rPr lang="ru-RU" sz="1400" b="1">
                  <a:solidFill>
                    <a:srgbClr val="0000E2"/>
                  </a:solidFill>
                  <a:effectLst/>
                  <a:latin typeface="Calibri"/>
                  <a:ea typeface="Calibri"/>
                  <a:cs typeface="Times New Roman"/>
                </a:rPr>
                <a:t>2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Bef>
                  <a:spcPts val="15"/>
                </a:spcBef>
                <a:spcAft>
                  <a:spcPts val="1000"/>
                </a:spcAft>
              </a:pPr>
              <a:r>
                <a:rPr lang="ru-RU" sz="1550">
                  <a:effectLst/>
                  <a:latin typeface="Calibri"/>
                  <a:ea typeface="Calibri"/>
                  <a:cs typeface="Times New Roman"/>
                </a:rPr>
                <a:t> 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 b="1">
                  <a:solidFill>
                    <a:srgbClr val="0000E2"/>
                  </a:solidFill>
                  <a:effectLst/>
                  <a:latin typeface="Calibri"/>
                  <a:ea typeface="Calibri"/>
                  <a:cs typeface="Times New Roman"/>
                </a:rPr>
                <a:t>1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Bef>
                  <a:spcPts val="50"/>
                </a:spcBef>
                <a:spcAft>
                  <a:spcPts val="1000"/>
                </a:spcAft>
              </a:pPr>
              <a:r>
                <a:rPr lang="ru-RU" sz="1500">
                  <a:effectLst/>
                  <a:latin typeface="Calibri"/>
                  <a:ea typeface="Calibri"/>
                  <a:cs typeface="Times New Roman"/>
                </a:rPr>
                <a:t> 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 b="1">
                  <a:solidFill>
                    <a:srgbClr val="0000E2"/>
                  </a:solidFill>
                  <a:effectLst/>
                  <a:latin typeface="Calibri"/>
                  <a:ea typeface="Calibri"/>
                  <a:cs typeface="Times New Roman"/>
                </a:rPr>
                <a:t>0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9" name="Text Box 123"/>
            <p:cNvSpPr txBox="1">
              <a:spLocks noChangeArrowheads="1"/>
            </p:cNvSpPr>
            <p:nvPr/>
          </p:nvSpPr>
          <p:spPr bwMode="auto">
            <a:xfrm>
              <a:off x="9161" y="7618"/>
              <a:ext cx="16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lnSpc>
                  <a:spcPts val="1555"/>
                </a:lnSpc>
                <a:spcAft>
                  <a:spcPts val="1000"/>
                </a:spcAft>
              </a:pPr>
              <a:r>
                <a:rPr lang="ru-RU" sz="1400" b="1" i="1">
                  <a:solidFill>
                    <a:srgbClr val="0000E2"/>
                  </a:solidFill>
                  <a:effectLst/>
                  <a:latin typeface="Calibri"/>
                  <a:ea typeface="Calibri"/>
                  <a:cs typeface="Times New Roman"/>
                </a:rPr>
                <a:t>x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60" name="Text Box 124"/>
            <p:cNvSpPr txBox="1">
              <a:spLocks noChangeArrowheads="1"/>
            </p:cNvSpPr>
            <p:nvPr/>
          </p:nvSpPr>
          <p:spPr bwMode="auto">
            <a:xfrm>
              <a:off x="5038" y="8503"/>
              <a:ext cx="255" cy="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lnSpc>
                  <a:spcPts val="1555"/>
                </a:lnSpc>
                <a:spcAft>
                  <a:spcPts val="1000"/>
                </a:spcAft>
              </a:pPr>
              <a:r>
                <a:rPr lang="ru-RU" sz="1400" b="1">
                  <a:solidFill>
                    <a:srgbClr val="0000E2"/>
                  </a:solidFill>
                  <a:effectLst/>
                  <a:latin typeface="Calibri"/>
                  <a:ea typeface="Calibri"/>
                  <a:cs typeface="Times New Roman"/>
                </a:rPr>
                <a:t>-1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Bef>
                  <a:spcPts val="5"/>
                </a:spcBef>
                <a:spcAft>
                  <a:spcPts val="1000"/>
                </a:spcAft>
              </a:pPr>
              <a:r>
                <a:rPr lang="ru-RU" sz="1550">
                  <a:effectLst/>
                  <a:latin typeface="Calibri"/>
                  <a:ea typeface="Calibri"/>
                  <a:cs typeface="Times New Roman"/>
                </a:rPr>
                <a:t> 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 b="1">
                  <a:solidFill>
                    <a:srgbClr val="0000E2"/>
                  </a:solidFill>
                  <a:effectLst/>
                  <a:latin typeface="Calibri"/>
                  <a:ea typeface="Calibri"/>
                  <a:cs typeface="Times New Roman"/>
                </a:rPr>
                <a:t>-2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2411760" y="479715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y=</a:t>
            </a:r>
            <a:r>
              <a:rPr lang="en-US" b="1" dirty="0" err="1" smtClean="0"/>
              <a:t>tgx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453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1a00d8dfa28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87" y="58142"/>
            <a:ext cx="1350186" cy="1354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7" descr="145239_html_95a48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412776"/>
            <a:ext cx="2950845" cy="25196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2843808" y="5013176"/>
            <a:ext cx="302433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b="1" dirty="0"/>
              <a:t>y= </a:t>
            </a:r>
            <a:r>
              <a:rPr lang="en-US" b="1" dirty="0" err="1" smtClean="0"/>
              <a:t>arcsin</a:t>
            </a:r>
            <a:r>
              <a:rPr lang="en-US" b="1" dirty="0" smtClean="0"/>
              <a:t> </a:t>
            </a:r>
            <a:r>
              <a:rPr lang="en-US" b="1" dirty="0"/>
              <a:t>x</a:t>
            </a:r>
            <a:endParaRPr lang="ru-RU" b="1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3018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e1a00d8dfa2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547663" cy="1552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1751964" y="1441738"/>
            <a:ext cx="5363845" cy="2428240"/>
            <a:chOff x="714" y="5993"/>
            <a:chExt cx="8845" cy="4232"/>
          </a:xfrm>
        </p:grpSpPr>
        <p:sp>
          <p:nvSpPr>
            <p:cNvPr id="5" name="AutoShape 126"/>
            <p:cNvSpPr>
              <a:spLocks/>
            </p:cNvSpPr>
            <p:nvPr/>
          </p:nvSpPr>
          <p:spPr bwMode="auto">
            <a:xfrm>
              <a:off x="855" y="6023"/>
              <a:ext cx="8165" cy="120"/>
            </a:xfrm>
            <a:custGeom>
              <a:avLst/>
              <a:gdLst>
                <a:gd name="T0" fmla="+- 0 935 855"/>
                <a:gd name="T1" fmla="*/ T0 w 8165"/>
                <a:gd name="T2" fmla="+- 0 6073 6023"/>
                <a:gd name="T3" fmla="*/ 6073 h 120"/>
                <a:gd name="T4" fmla="+- 0 1075 855"/>
                <a:gd name="T5" fmla="*/ T4 w 8165"/>
                <a:gd name="T6" fmla="+- 0 6073 6023"/>
                <a:gd name="T7" fmla="*/ 6073 h 120"/>
                <a:gd name="T8" fmla="+- 0 1215 855"/>
                <a:gd name="T9" fmla="*/ T8 w 8165"/>
                <a:gd name="T10" fmla="+- 0 6073 6023"/>
                <a:gd name="T11" fmla="*/ 6073 h 120"/>
                <a:gd name="T12" fmla="+- 0 1355 855"/>
                <a:gd name="T13" fmla="*/ T12 w 8165"/>
                <a:gd name="T14" fmla="+- 0 6073 6023"/>
                <a:gd name="T15" fmla="*/ 6073 h 120"/>
                <a:gd name="T16" fmla="+- 0 1495 855"/>
                <a:gd name="T17" fmla="*/ T16 w 8165"/>
                <a:gd name="T18" fmla="+- 0 6073 6023"/>
                <a:gd name="T19" fmla="*/ 6073 h 120"/>
                <a:gd name="T20" fmla="+- 0 1635 855"/>
                <a:gd name="T21" fmla="*/ T20 w 8165"/>
                <a:gd name="T22" fmla="+- 0 6073 6023"/>
                <a:gd name="T23" fmla="*/ 6073 h 120"/>
                <a:gd name="T24" fmla="+- 0 1775 855"/>
                <a:gd name="T25" fmla="*/ T24 w 8165"/>
                <a:gd name="T26" fmla="+- 0 6073 6023"/>
                <a:gd name="T27" fmla="*/ 6073 h 120"/>
                <a:gd name="T28" fmla="+- 0 1915 855"/>
                <a:gd name="T29" fmla="*/ T28 w 8165"/>
                <a:gd name="T30" fmla="+- 0 6073 6023"/>
                <a:gd name="T31" fmla="*/ 6073 h 120"/>
                <a:gd name="T32" fmla="+- 0 2055 855"/>
                <a:gd name="T33" fmla="*/ T32 w 8165"/>
                <a:gd name="T34" fmla="+- 0 6073 6023"/>
                <a:gd name="T35" fmla="*/ 6073 h 120"/>
                <a:gd name="T36" fmla="+- 0 2195 855"/>
                <a:gd name="T37" fmla="*/ T36 w 8165"/>
                <a:gd name="T38" fmla="+- 0 6073 6023"/>
                <a:gd name="T39" fmla="*/ 6073 h 120"/>
                <a:gd name="T40" fmla="+- 0 2335 855"/>
                <a:gd name="T41" fmla="*/ T40 w 8165"/>
                <a:gd name="T42" fmla="+- 0 6073 6023"/>
                <a:gd name="T43" fmla="*/ 6073 h 120"/>
                <a:gd name="T44" fmla="+- 0 2475 855"/>
                <a:gd name="T45" fmla="*/ T44 w 8165"/>
                <a:gd name="T46" fmla="+- 0 6073 6023"/>
                <a:gd name="T47" fmla="*/ 6073 h 120"/>
                <a:gd name="T48" fmla="+- 0 2615 855"/>
                <a:gd name="T49" fmla="*/ T48 w 8165"/>
                <a:gd name="T50" fmla="+- 0 6073 6023"/>
                <a:gd name="T51" fmla="*/ 6073 h 120"/>
                <a:gd name="T52" fmla="+- 0 2755 855"/>
                <a:gd name="T53" fmla="*/ T52 w 8165"/>
                <a:gd name="T54" fmla="+- 0 6073 6023"/>
                <a:gd name="T55" fmla="*/ 6073 h 120"/>
                <a:gd name="T56" fmla="+- 0 2895 855"/>
                <a:gd name="T57" fmla="*/ T56 w 8165"/>
                <a:gd name="T58" fmla="+- 0 6073 6023"/>
                <a:gd name="T59" fmla="*/ 6073 h 120"/>
                <a:gd name="T60" fmla="+- 0 3035 855"/>
                <a:gd name="T61" fmla="*/ T60 w 8165"/>
                <a:gd name="T62" fmla="+- 0 6073 6023"/>
                <a:gd name="T63" fmla="*/ 6073 h 120"/>
                <a:gd name="T64" fmla="+- 0 3175 855"/>
                <a:gd name="T65" fmla="*/ T64 w 8165"/>
                <a:gd name="T66" fmla="+- 0 6073 6023"/>
                <a:gd name="T67" fmla="*/ 6073 h 120"/>
                <a:gd name="T68" fmla="+- 0 3315 855"/>
                <a:gd name="T69" fmla="*/ T68 w 8165"/>
                <a:gd name="T70" fmla="+- 0 6073 6023"/>
                <a:gd name="T71" fmla="*/ 6073 h 120"/>
                <a:gd name="T72" fmla="+- 0 3455 855"/>
                <a:gd name="T73" fmla="*/ T72 w 8165"/>
                <a:gd name="T74" fmla="+- 0 6073 6023"/>
                <a:gd name="T75" fmla="*/ 6073 h 120"/>
                <a:gd name="T76" fmla="+- 0 3595 855"/>
                <a:gd name="T77" fmla="*/ T76 w 8165"/>
                <a:gd name="T78" fmla="+- 0 6073 6023"/>
                <a:gd name="T79" fmla="*/ 6073 h 120"/>
                <a:gd name="T80" fmla="+- 0 3735 855"/>
                <a:gd name="T81" fmla="*/ T80 w 8165"/>
                <a:gd name="T82" fmla="+- 0 6073 6023"/>
                <a:gd name="T83" fmla="*/ 6073 h 120"/>
                <a:gd name="T84" fmla="+- 0 3875 855"/>
                <a:gd name="T85" fmla="*/ T84 w 8165"/>
                <a:gd name="T86" fmla="+- 0 6073 6023"/>
                <a:gd name="T87" fmla="*/ 6073 h 120"/>
                <a:gd name="T88" fmla="+- 0 4015 855"/>
                <a:gd name="T89" fmla="*/ T88 w 8165"/>
                <a:gd name="T90" fmla="+- 0 6073 6023"/>
                <a:gd name="T91" fmla="*/ 6073 h 120"/>
                <a:gd name="T92" fmla="+- 0 4155 855"/>
                <a:gd name="T93" fmla="*/ T92 w 8165"/>
                <a:gd name="T94" fmla="+- 0 6073 6023"/>
                <a:gd name="T95" fmla="*/ 6073 h 120"/>
                <a:gd name="T96" fmla="+- 0 4295 855"/>
                <a:gd name="T97" fmla="*/ T96 w 8165"/>
                <a:gd name="T98" fmla="+- 0 6073 6023"/>
                <a:gd name="T99" fmla="*/ 6073 h 120"/>
                <a:gd name="T100" fmla="+- 0 4435 855"/>
                <a:gd name="T101" fmla="*/ T100 w 8165"/>
                <a:gd name="T102" fmla="+- 0 6073 6023"/>
                <a:gd name="T103" fmla="*/ 6073 h 120"/>
                <a:gd name="T104" fmla="+- 0 4575 855"/>
                <a:gd name="T105" fmla="*/ T104 w 8165"/>
                <a:gd name="T106" fmla="+- 0 6073 6023"/>
                <a:gd name="T107" fmla="*/ 6073 h 120"/>
                <a:gd name="T108" fmla="+- 0 4715 855"/>
                <a:gd name="T109" fmla="*/ T108 w 8165"/>
                <a:gd name="T110" fmla="+- 0 6073 6023"/>
                <a:gd name="T111" fmla="*/ 6073 h 120"/>
                <a:gd name="T112" fmla="+- 0 4855 855"/>
                <a:gd name="T113" fmla="*/ T112 w 8165"/>
                <a:gd name="T114" fmla="+- 0 6073 6023"/>
                <a:gd name="T115" fmla="*/ 6073 h 120"/>
                <a:gd name="T116" fmla="+- 0 4995 855"/>
                <a:gd name="T117" fmla="*/ T116 w 8165"/>
                <a:gd name="T118" fmla="+- 0 6073 6023"/>
                <a:gd name="T119" fmla="*/ 6073 h 120"/>
                <a:gd name="T120" fmla="+- 0 5135 855"/>
                <a:gd name="T121" fmla="*/ T120 w 8165"/>
                <a:gd name="T122" fmla="+- 0 6073 6023"/>
                <a:gd name="T123" fmla="*/ 6073 h 120"/>
                <a:gd name="T124" fmla="+- 0 5275 855"/>
                <a:gd name="T125" fmla="*/ T124 w 8165"/>
                <a:gd name="T126" fmla="+- 0 6073 6023"/>
                <a:gd name="T127" fmla="*/ 6073 h 120"/>
                <a:gd name="T128" fmla="+- 0 5415 855"/>
                <a:gd name="T129" fmla="*/ T128 w 8165"/>
                <a:gd name="T130" fmla="+- 0 6073 6023"/>
                <a:gd name="T131" fmla="*/ 6073 h 120"/>
                <a:gd name="T132" fmla="+- 0 5555 855"/>
                <a:gd name="T133" fmla="*/ T132 w 8165"/>
                <a:gd name="T134" fmla="+- 0 6073 6023"/>
                <a:gd name="T135" fmla="*/ 6073 h 120"/>
                <a:gd name="T136" fmla="+- 0 5695 855"/>
                <a:gd name="T137" fmla="*/ T136 w 8165"/>
                <a:gd name="T138" fmla="+- 0 6073 6023"/>
                <a:gd name="T139" fmla="*/ 6073 h 120"/>
                <a:gd name="T140" fmla="+- 0 5835 855"/>
                <a:gd name="T141" fmla="*/ T140 w 8165"/>
                <a:gd name="T142" fmla="+- 0 6073 6023"/>
                <a:gd name="T143" fmla="*/ 6073 h 120"/>
                <a:gd name="T144" fmla="+- 0 5975 855"/>
                <a:gd name="T145" fmla="*/ T144 w 8165"/>
                <a:gd name="T146" fmla="+- 0 6073 6023"/>
                <a:gd name="T147" fmla="*/ 6073 h 120"/>
                <a:gd name="T148" fmla="+- 0 6115 855"/>
                <a:gd name="T149" fmla="*/ T148 w 8165"/>
                <a:gd name="T150" fmla="+- 0 6073 6023"/>
                <a:gd name="T151" fmla="*/ 6073 h 120"/>
                <a:gd name="T152" fmla="+- 0 6255 855"/>
                <a:gd name="T153" fmla="*/ T152 w 8165"/>
                <a:gd name="T154" fmla="+- 0 6073 6023"/>
                <a:gd name="T155" fmla="*/ 6073 h 120"/>
                <a:gd name="T156" fmla="+- 0 6395 855"/>
                <a:gd name="T157" fmla="*/ T156 w 8165"/>
                <a:gd name="T158" fmla="+- 0 6073 6023"/>
                <a:gd name="T159" fmla="*/ 6073 h 120"/>
                <a:gd name="T160" fmla="+- 0 6535 855"/>
                <a:gd name="T161" fmla="*/ T160 w 8165"/>
                <a:gd name="T162" fmla="+- 0 6073 6023"/>
                <a:gd name="T163" fmla="*/ 6073 h 120"/>
                <a:gd name="T164" fmla="+- 0 6675 855"/>
                <a:gd name="T165" fmla="*/ T164 w 8165"/>
                <a:gd name="T166" fmla="+- 0 6073 6023"/>
                <a:gd name="T167" fmla="*/ 6073 h 120"/>
                <a:gd name="T168" fmla="+- 0 6815 855"/>
                <a:gd name="T169" fmla="*/ T168 w 8165"/>
                <a:gd name="T170" fmla="+- 0 6073 6023"/>
                <a:gd name="T171" fmla="*/ 6073 h 120"/>
                <a:gd name="T172" fmla="+- 0 6955 855"/>
                <a:gd name="T173" fmla="*/ T172 w 8165"/>
                <a:gd name="T174" fmla="+- 0 6073 6023"/>
                <a:gd name="T175" fmla="*/ 6073 h 120"/>
                <a:gd name="T176" fmla="+- 0 7095 855"/>
                <a:gd name="T177" fmla="*/ T176 w 8165"/>
                <a:gd name="T178" fmla="+- 0 6073 6023"/>
                <a:gd name="T179" fmla="*/ 6073 h 120"/>
                <a:gd name="T180" fmla="+- 0 7235 855"/>
                <a:gd name="T181" fmla="*/ T180 w 8165"/>
                <a:gd name="T182" fmla="+- 0 6073 6023"/>
                <a:gd name="T183" fmla="*/ 6073 h 120"/>
                <a:gd name="T184" fmla="+- 0 7375 855"/>
                <a:gd name="T185" fmla="*/ T184 w 8165"/>
                <a:gd name="T186" fmla="+- 0 6073 6023"/>
                <a:gd name="T187" fmla="*/ 6073 h 120"/>
                <a:gd name="T188" fmla="+- 0 7515 855"/>
                <a:gd name="T189" fmla="*/ T188 w 8165"/>
                <a:gd name="T190" fmla="+- 0 6073 6023"/>
                <a:gd name="T191" fmla="*/ 6073 h 120"/>
                <a:gd name="T192" fmla="+- 0 7655 855"/>
                <a:gd name="T193" fmla="*/ T192 w 8165"/>
                <a:gd name="T194" fmla="+- 0 6073 6023"/>
                <a:gd name="T195" fmla="*/ 6073 h 120"/>
                <a:gd name="T196" fmla="+- 0 7795 855"/>
                <a:gd name="T197" fmla="*/ T196 w 8165"/>
                <a:gd name="T198" fmla="+- 0 6073 6023"/>
                <a:gd name="T199" fmla="*/ 6073 h 120"/>
                <a:gd name="T200" fmla="+- 0 7935 855"/>
                <a:gd name="T201" fmla="*/ T200 w 8165"/>
                <a:gd name="T202" fmla="+- 0 6073 6023"/>
                <a:gd name="T203" fmla="*/ 6073 h 120"/>
                <a:gd name="T204" fmla="+- 0 8075 855"/>
                <a:gd name="T205" fmla="*/ T204 w 8165"/>
                <a:gd name="T206" fmla="+- 0 6073 6023"/>
                <a:gd name="T207" fmla="*/ 6073 h 120"/>
                <a:gd name="T208" fmla="+- 0 8215 855"/>
                <a:gd name="T209" fmla="*/ T208 w 8165"/>
                <a:gd name="T210" fmla="+- 0 6073 6023"/>
                <a:gd name="T211" fmla="*/ 6073 h 120"/>
                <a:gd name="T212" fmla="+- 0 8355 855"/>
                <a:gd name="T213" fmla="*/ T212 w 8165"/>
                <a:gd name="T214" fmla="+- 0 6073 6023"/>
                <a:gd name="T215" fmla="*/ 6073 h 120"/>
                <a:gd name="T216" fmla="+- 0 8495 855"/>
                <a:gd name="T217" fmla="*/ T216 w 8165"/>
                <a:gd name="T218" fmla="+- 0 6073 6023"/>
                <a:gd name="T219" fmla="*/ 6073 h 120"/>
                <a:gd name="T220" fmla="+- 0 8635 855"/>
                <a:gd name="T221" fmla="*/ T220 w 8165"/>
                <a:gd name="T222" fmla="+- 0 6073 6023"/>
                <a:gd name="T223" fmla="*/ 6073 h 120"/>
                <a:gd name="T224" fmla="+- 0 8775 855"/>
                <a:gd name="T225" fmla="*/ T224 w 8165"/>
                <a:gd name="T226" fmla="+- 0 6073 6023"/>
                <a:gd name="T227" fmla="*/ 6073 h 120"/>
                <a:gd name="T228" fmla="+- 0 8915 855"/>
                <a:gd name="T229" fmla="*/ T228 w 8165"/>
                <a:gd name="T230" fmla="+- 0 6073 6023"/>
                <a:gd name="T231" fmla="*/ 6073 h 120"/>
                <a:gd name="T232" fmla="+- 0 8835 855"/>
                <a:gd name="T233" fmla="*/ T232 w 8165"/>
                <a:gd name="T234" fmla="+- 0 6093 6023"/>
                <a:gd name="T235" fmla="*/ 6093 h 120"/>
                <a:gd name="T236" fmla="+- 0 8915 855"/>
                <a:gd name="T237" fmla="*/ T236 w 8165"/>
                <a:gd name="T238" fmla="+- 0 6093 6023"/>
                <a:gd name="T239" fmla="*/ 6093 h 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</a:cxnLst>
              <a:rect l="0" t="0" r="r" b="b"/>
              <a:pathLst>
                <a:path w="8165" h="120">
                  <a:moveTo>
                    <a:pt x="80" y="50"/>
                  </a:moveTo>
                  <a:lnTo>
                    <a:pt x="0" y="50"/>
                  </a:lnTo>
                  <a:lnTo>
                    <a:pt x="0" y="70"/>
                  </a:lnTo>
                  <a:lnTo>
                    <a:pt x="80" y="70"/>
                  </a:lnTo>
                  <a:lnTo>
                    <a:pt x="80" y="50"/>
                  </a:lnTo>
                  <a:close/>
                  <a:moveTo>
                    <a:pt x="220" y="50"/>
                  </a:moveTo>
                  <a:lnTo>
                    <a:pt x="140" y="50"/>
                  </a:lnTo>
                  <a:lnTo>
                    <a:pt x="140" y="70"/>
                  </a:lnTo>
                  <a:lnTo>
                    <a:pt x="220" y="70"/>
                  </a:lnTo>
                  <a:lnTo>
                    <a:pt x="220" y="50"/>
                  </a:lnTo>
                  <a:close/>
                  <a:moveTo>
                    <a:pt x="360" y="50"/>
                  </a:moveTo>
                  <a:lnTo>
                    <a:pt x="280" y="50"/>
                  </a:lnTo>
                  <a:lnTo>
                    <a:pt x="280" y="70"/>
                  </a:lnTo>
                  <a:lnTo>
                    <a:pt x="360" y="70"/>
                  </a:lnTo>
                  <a:lnTo>
                    <a:pt x="360" y="50"/>
                  </a:lnTo>
                  <a:close/>
                  <a:moveTo>
                    <a:pt x="500" y="50"/>
                  </a:moveTo>
                  <a:lnTo>
                    <a:pt x="420" y="50"/>
                  </a:lnTo>
                  <a:lnTo>
                    <a:pt x="420" y="70"/>
                  </a:lnTo>
                  <a:lnTo>
                    <a:pt x="500" y="70"/>
                  </a:lnTo>
                  <a:lnTo>
                    <a:pt x="500" y="50"/>
                  </a:lnTo>
                  <a:close/>
                  <a:moveTo>
                    <a:pt x="640" y="50"/>
                  </a:moveTo>
                  <a:lnTo>
                    <a:pt x="560" y="50"/>
                  </a:lnTo>
                  <a:lnTo>
                    <a:pt x="560" y="70"/>
                  </a:lnTo>
                  <a:lnTo>
                    <a:pt x="640" y="70"/>
                  </a:lnTo>
                  <a:lnTo>
                    <a:pt x="640" y="50"/>
                  </a:lnTo>
                  <a:close/>
                  <a:moveTo>
                    <a:pt x="780" y="50"/>
                  </a:moveTo>
                  <a:lnTo>
                    <a:pt x="700" y="50"/>
                  </a:lnTo>
                  <a:lnTo>
                    <a:pt x="700" y="70"/>
                  </a:lnTo>
                  <a:lnTo>
                    <a:pt x="780" y="70"/>
                  </a:lnTo>
                  <a:lnTo>
                    <a:pt x="780" y="50"/>
                  </a:lnTo>
                  <a:close/>
                  <a:moveTo>
                    <a:pt x="920" y="50"/>
                  </a:moveTo>
                  <a:lnTo>
                    <a:pt x="840" y="50"/>
                  </a:lnTo>
                  <a:lnTo>
                    <a:pt x="840" y="70"/>
                  </a:lnTo>
                  <a:lnTo>
                    <a:pt x="920" y="70"/>
                  </a:lnTo>
                  <a:lnTo>
                    <a:pt x="920" y="50"/>
                  </a:lnTo>
                  <a:close/>
                  <a:moveTo>
                    <a:pt x="1060" y="50"/>
                  </a:moveTo>
                  <a:lnTo>
                    <a:pt x="980" y="50"/>
                  </a:lnTo>
                  <a:lnTo>
                    <a:pt x="980" y="70"/>
                  </a:lnTo>
                  <a:lnTo>
                    <a:pt x="1060" y="70"/>
                  </a:lnTo>
                  <a:lnTo>
                    <a:pt x="1060" y="50"/>
                  </a:lnTo>
                  <a:close/>
                  <a:moveTo>
                    <a:pt x="1200" y="50"/>
                  </a:moveTo>
                  <a:lnTo>
                    <a:pt x="1120" y="50"/>
                  </a:lnTo>
                  <a:lnTo>
                    <a:pt x="1120" y="70"/>
                  </a:lnTo>
                  <a:lnTo>
                    <a:pt x="1200" y="70"/>
                  </a:lnTo>
                  <a:lnTo>
                    <a:pt x="1200" y="50"/>
                  </a:lnTo>
                  <a:close/>
                  <a:moveTo>
                    <a:pt x="1340" y="50"/>
                  </a:moveTo>
                  <a:lnTo>
                    <a:pt x="1260" y="50"/>
                  </a:lnTo>
                  <a:lnTo>
                    <a:pt x="1260" y="70"/>
                  </a:lnTo>
                  <a:lnTo>
                    <a:pt x="1340" y="70"/>
                  </a:lnTo>
                  <a:lnTo>
                    <a:pt x="1340" y="50"/>
                  </a:lnTo>
                  <a:close/>
                  <a:moveTo>
                    <a:pt x="1480" y="50"/>
                  </a:moveTo>
                  <a:lnTo>
                    <a:pt x="1400" y="50"/>
                  </a:lnTo>
                  <a:lnTo>
                    <a:pt x="1400" y="70"/>
                  </a:lnTo>
                  <a:lnTo>
                    <a:pt x="1480" y="70"/>
                  </a:lnTo>
                  <a:lnTo>
                    <a:pt x="1480" y="50"/>
                  </a:lnTo>
                  <a:close/>
                  <a:moveTo>
                    <a:pt x="1620" y="50"/>
                  </a:moveTo>
                  <a:lnTo>
                    <a:pt x="1540" y="50"/>
                  </a:lnTo>
                  <a:lnTo>
                    <a:pt x="1540" y="70"/>
                  </a:lnTo>
                  <a:lnTo>
                    <a:pt x="1620" y="70"/>
                  </a:lnTo>
                  <a:lnTo>
                    <a:pt x="1620" y="50"/>
                  </a:lnTo>
                  <a:close/>
                  <a:moveTo>
                    <a:pt x="1760" y="50"/>
                  </a:moveTo>
                  <a:lnTo>
                    <a:pt x="1680" y="50"/>
                  </a:lnTo>
                  <a:lnTo>
                    <a:pt x="1680" y="70"/>
                  </a:lnTo>
                  <a:lnTo>
                    <a:pt x="1760" y="70"/>
                  </a:lnTo>
                  <a:lnTo>
                    <a:pt x="1760" y="50"/>
                  </a:lnTo>
                  <a:close/>
                  <a:moveTo>
                    <a:pt x="1900" y="50"/>
                  </a:moveTo>
                  <a:lnTo>
                    <a:pt x="1820" y="50"/>
                  </a:lnTo>
                  <a:lnTo>
                    <a:pt x="1820" y="70"/>
                  </a:lnTo>
                  <a:lnTo>
                    <a:pt x="1900" y="70"/>
                  </a:lnTo>
                  <a:lnTo>
                    <a:pt x="1900" y="50"/>
                  </a:lnTo>
                  <a:close/>
                  <a:moveTo>
                    <a:pt x="2040" y="50"/>
                  </a:moveTo>
                  <a:lnTo>
                    <a:pt x="1960" y="50"/>
                  </a:lnTo>
                  <a:lnTo>
                    <a:pt x="1960" y="70"/>
                  </a:lnTo>
                  <a:lnTo>
                    <a:pt x="2040" y="70"/>
                  </a:lnTo>
                  <a:lnTo>
                    <a:pt x="2040" y="50"/>
                  </a:lnTo>
                  <a:close/>
                  <a:moveTo>
                    <a:pt x="2180" y="50"/>
                  </a:moveTo>
                  <a:lnTo>
                    <a:pt x="2100" y="50"/>
                  </a:lnTo>
                  <a:lnTo>
                    <a:pt x="2100" y="70"/>
                  </a:lnTo>
                  <a:lnTo>
                    <a:pt x="2180" y="70"/>
                  </a:lnTo>
                  <a:lnTo>
                    <a:pt x="2180" y="50"/>
                  </a:lnTo>
                  <a:close/>
                  <a:moveTo>
                    <a:pt x="2320" y="50"/>
                  </a:moveTo>
                  <a:lnTo>
                    <a:pt x="2240" y="50"/>
                  </a:lnTo>
                  <a:lnTo>
                    <a:pt x="2240" y="70"/>
                  </a:lnTo>
                  <a:lnTo>
                    <a:pt x="2320" y="70"/>
                  </a:lnTo>
                  <a:lnTo>
                    <a:pt x="2320" y="50"/>
                  </a:lnTo>
                  <a:close/>
                  <a:moveTo>
                    <a:pt x="2460" y="50"/>
                  </a:moveTo>
                  <a:lnTo>
                    <a:pt x="2380" y="50"/>
                  </a:lnTo>
                  <a:lnTo>
                    <a:pt x="2380" y="70"/>
                  </a:lnTo>
                  <a:lnTo>
                    <a:pt x="2460" y="70"/>
                  </a:lnTo>
                  <a:lnTo>
                    <a:pt x="2460" y="50"/>
                  </a:lnTo>
                  <a:close/>
                  <a:moveTo>
                    <a:pt x="2600" y="50"/>
                  </a:moveTo>
                  <a:lnTo>
                    <a:pt x="2520" y="50"/>
                  </a:lnTo>
                  <a:lnTo>
                    <a:pt x="2520" y="70"/>
                  </a:lnTo>
                  <a:lnTo>
                    <a:pt x="2600" y="70"/>
                  </a:lnTo>
                  <a:lnTo>
                    <a:pt x="2600" y="50"/>
                  </a:lnTo>
                  <a:close/>
                  <a:moveTo>
                    <a:pt x="2740" y="50"/>
                  </a:moveTo>
                  <a:lnTo>
                    <a:pt x="2660" y="50"/>
                  </a:lnTo>
                  <a:lnTo>
                    <a:pt x="2660" y="70"/>
                  </a:lnTo>
                  <a:lnTo>
                    <a:pt x="2740" y="70"/>
                  </a:lnTo>
                  <a:lnTo>
                    <a:pt x="2740" y="50"/>
                  </a:lnTo>
                  <a:close/>
                  <a:moveTo>
                    <a:pt x="2880" y="50"/>
                  </a:moveTo>
                  <a:lnTo>
                    <a:pt x="2800" y="50"/>
                  </a:lnTo>
                  <a:lnTo>
                    <a:pt x="2800" y="70"/>
                  </a:lnTo>
                  <a:lnTo>
                    <a:pt x="2880" y="70"/>
                  </a:lnTo>
                  <a:lnTo>
                    <a:pt x="2880" y="50"/>
                  </a:lnTo>
                  <a:close/>
                  <a:moveTo>
                    <a:pt x="3020" y="50"/>
                  </a:moveTo>
                  <a:lnTo>
                    <a:pt x="2940" y="50"/>
                  </a:lnTo>
                  <a:lnTo>
                    <a:pt x="2940" y="70"/>
                  </a:lnTo>
                  <a:lnTo>
                    <a:pt x="3020" y="70"/>
                  </a:lnTo>
                  <a:lnTo>
                    <a:pt x="3020" y="50"/>
                  </a:lnTo>
                  <a:close/>
                  <a:moveTo>
                    <a:pt x="3160" y="50"/>
                  </a:moveTo>
                  <a:lnTo>
                    <a:pt x="3080" y="50"/>
                  </a:lnTo>
                  <a:lnTo>
                    <a:pt x="3080" y="70"/>
                  </a:lnTo>
                  <a:lnTo>
                    <a:pt x="3160" y="70"/>
                  </a:lnTo>
                  <a:lnTo>
                    <a:pt x="3160" y="50"/>
                  </a:lnTo>
                  <a:close/>
                  <a:moveTo>
                    <a:pt x="3300" y="50"/>
                  </a:moveTo>
                  <a:lnTo>
                    <a:pt x="3220" y="50"/>
                  </a:lnTo>
                  <a:lnTo>
                    <a:pt x="3220" y="70"/>
                  </a:lnTo>
                  <a:lnTo>
                    <a:pt x="3300" y="70"/>
                  </a:lnTo>
                  <a:lnTo>
                    <a:pt x="3300" y="50"/>
                  </a:lnTo>
                  <a:close/>
                  <a:moveTo>
                    <a:pt x="3440" y="50"/>
                  </a:moveTo>
                  <a:lnTo>
                    <a:pt x="3360" y="50"/>
                  </a:lnTo>
                  <a:lnTo>
                    <a:pt x="3360" y="70"/>
                  </a:lnTo>
                  <a:lnTo>
                    <a:pt x="3440" y="70"/>
                  </a:lnTo>
                  <a:lnTo>
                    <a:pt x="3440" y="50"/>
                  </a:lnTo>
                  <a:close/>
                  <a:moveTo>
                    <a:pt x="3580" y="50"/>
                  </a:moveTo>
                  <a:lnTo>
                    <a:pt x="3500" y="50"/>
                  </a:lnTo>
                  <a:lnTo>
                    <a:pt x="3500" y="70"/>
                  </a:lnTo>
                  <a:lnTo>
                    <a:pt x="3580" y="70"/>
                  </a:lnTo>
                  <a:lnTo>
                    <a:pt x="3580" y="50"/>
                  </a:lnTo>
                  <a:close/>
                  <a:moveTo>
                    <a:pt x="3720" y="50"/>
                  </a:moveTo>
                  <a:lnTo>
                    <a:pt x="3640" y="50"/>
                  </a:lnTo>
                  <a:lnTo>
                    <a:pt x="3640" y="70"/>
                  </a:lnTo>
                  <a:lnTo>
                    <a:pt x="3720" y="70"/>
                  </a:lnTo>
                  <a:lnTo>
                    <a:pt x="3720" y="50"/>
                  </a:lnTo>
                  <a:close/>
                  <a:moveTo>
                    <a:pt x="3860" y="50"/>
                  </a:moveTo>
                  <a:lnTo>
                    <a:pt x="3780" y="50"/>
                  </a:lnTo>
                  <a:lnTo>
                    <a:pt x="3780" y="70"/>
                  </a:lnTo>
                  <a:lnTo>
                    <a:pt x="3860" y="70"/>
                  </a:lnTo>
                  <a:lnTo>
                    <a:pt x="3860" y="50"/>
                  </a:lnTo>
                  <a:close/>
                  <a:moveTo>
                    <a:pt x="4000" y="50"/>
                  </a:moveTo>
                  <a:lnTo>
                    <a:pt x="3920" y="50"/>
                  </a:lnTo>
                  <a:lnTo>
                    <a:pt x="3920" y="70"/>
                  </a:lnTo>
                  <a:lnTo>
                    <a:pt x="4000" y="70"/>
                  </a:lnTo>
                  <a:lnTo>
                    <a:pt x="4000" y="50"/>
                  </a:lnTo>
                  <a:close/>
                  <a:moveTo>
                    <a:pt x="4140" y="50"/>
                  </a:moveTo>
                  <a:lnTo>
                    <a:pt x="4060" y="50"/>
                  </a:lnTo>
                  <a:lnTo>
                    <a:pt x="4060" y="70"/>
                  </a:lnTo>
                  <a:lnTo>
                    <a:pt x="4140" y="70"/>
                  </a:lnTo>
                  <a:lnTo>
                    <a:pt x="4140" y="50"/>
                  </a:lnTo>
                  <a:close/>
                  <a:moveTo>
                    <a:pt x="4280" y="50"/>
                  </a:moveTo>
                  <a:lnTo>
                    <a:pt x="4200" y="50"/>
                  </a:lnTo>
                  <a:lnTo>
                    <a:pt x="4200" y="70"/>
                  </a:lnTo>
                  <a:lnTo>
                    <a:pt x="4280" y="70"/>
                  </a:lnTo>
                  <a:lnTo>
                    <a:pt x="4280" y="50"/>
                  </a:lnTo>
                  <a:close/>
                  <a:moveTo>
                    <a:pt x="4420" y="50"/>
                  </a:moveTo>
                  <a:lnTo>
                    <a:pt x="4340" y="50"/>
                  </a:lnTo>
                  <a:lnTo>
                    <a:pt x="4340" y="70"/>
                  </a:lnTo>
                  <a:lnTo>
                    <a:pt x="4420" y="70"/>
                  </a:lnTo>
                  <a:lnTo>
                    <a:pt x="4420" y="50"/>
                  </a:lnTo>
                  <a:close/>
                  <a:moveTo>
                    <a:pt x="4560" y="50"/>
                  </a:moveTo>
                  <a:lnTo>
                    <a:pt x="4480" y="50"/>
                  </a:lnTo>
                  <a:lnTo>
                    <a:pt x="4480" y="70"/>
                  </a:lnTo>
                  <a:lnTo>
                    <a:pt x="4560" y="70"/>
                  </a:lnTo>
                  <a:lnTo>
                    <a:pt x="4560" y="50"/>
                  </a:lnTo>
                  <a:close/>
                  <a:moveTo>
                    <a:pt x="4700" y="50"/>
                  </a:moveTo>
                  <a:lnTo>
                    <a:pt x="4620" y="50"/>
                  </a:lnTo>
                  <a:lnTo>
                    <a:pt x="4620" y="70"/>
                  </a:lnTo>
                  <a:lnTo>
                    <a:pt x="4700" y="70"/>
                  </a:lnTo>
                  <a:lnTo>
                    <a:pt x="4700" y="50"/>
                  </a:lnTo>
                  <a:close/>
                  <a:moveTo>
                    <a:pt x="4840" y="50"/>
                  </a:moveTo>
                  <a:lnTo>
                    <a:pt x="4760" y="50"/>
                  </a:lnTo>
                  <a:lnTo>
                    <a:pt x="4760" y="70"/>
                  </a:lnTo>
                  <a:lnTo>
                    <a:pt x="4840" y="70"/>
                  </a:lnTo>
                  <a:lnTo>
                    <a:pt x="4840" y="50"/>
                  </a:lnTo>
                  <a:close/>
                  <a:moveTo>
                    <a:pt x="4980" y="50"/>
                  </a:moveTo>
                  <a:lnTo>
                    <a:pt x="4900" y="50"/>
                  </a:lnTo>
                  <a:lnTo>
                    <a:pt x="4900" y="70"/>
                  </a:lnTo>
                  <a:lnTo>
                    <a:pt x="4980" y="70"/>
                  </a:lnTo>
                  <a:lnTo>
                    <a:pt x="4980" y="50"/>
                  </a:lnTo>
                  <a:close/>
                  <a:moveTo>
                    <a:pt x="5120" y="50"/>
                  </a:moveTo>
                  <a:lnTo>
                    <a:pt x="5040" y="50"/>
                  </a:lnTo>
                  <a:lnTo>
                    <a:pt x="5040" y="70"/>
                  </a:lnTo>
                  <a:lnTo>
                    <a:pt x="5120" y="70"/>
                  </a:lnTo>
                  <a:lnTo>
                    <a:pt x="5120" y="50"/>
                  </a:lnTo>
                  <a:close/>
                  <a:moveTo>
                    <a:pt x="5260" y="50"/>
                  </a:moveTo>
                  <a:lnTo>
                    <a:pt x="5180" y="50"/>
                  </a:lnTo>
                  <a:lnTo>
                    <a:pt x="5180" y="70"/>
                  </a:lnTo>
                  <a:lnTo>
                    <a:pt x="5260" y="70"/>
                  </a:lnTo>
                  <a:lnTo>
                    <a:pt x="5260" y="50"/>
                  </a:lnTo>
                  <a:close/>
                  <a:moveTo>
                    <a:pt x="5400" y="50"/>
                  </a:moveTo>
                  <a:lnTo>
                    <a:pt x="5320" y="50"/>
                  </a:lnTo>
                  <a:lnTo>
                    <a:pt x="5320" y="70"/>
                  </a:lnTo>
                  <a:lnTo>
                    <a:pt x="5400" y="70"/>
                  </a:lnTo>
                  <a:lnTo>
                    <a:pt x="5400" y="50"/>
                  </a:lnTo>
                  <a:close/>
                  <a:moveTo>
                    <a:pt x="5540" y="50"/>
                  </a:moveTo>
                  <a:lnTo>
                    <a:pt x="5460" y="50"/>
                  </a:lnTo>
                  <a:lnTo>
                    <a:pt x="5460" y="70"/>
                  </a:lnTo>
                  <a:lnTo>
                    <a:pt x="5540" y="70"/>
                  </a:lnTo>
                  <a:lnTo>
                    <a:pt x="5540" y="50"/>
                  </a:lnTo>
                  <a:close/>
                  <a:moveTo>
                    <a:pt x="5680" y="50"/>
                  </a:moveTo>
                  <a:lnTo>
                    <a:pt x="5600" y="50"/>
                  </a:lnTo>
                  <a:lnTo>
                    <a:pt x="5600" y="70"/>
                  </a:lnTo>
                  <a:lnTo>
                    <a:pt x="5680" y="70"/>
                  </a:lnTo>
                  <a:lnTo>
                    <a:pt x="5680" y="50"/>
                  </a:lnTo>
                  <a:close/>
                  <a:moveTo>
                    <a:pt x="5820" y="50"/>
                  </a:moveTo>
                  <a:lnTo>
                    <a:pt x="5740" y="50"/>
                  </a:lnTo>
                  <a:lnTo>
                    <a:pt x="5740" y="70"/>
                  </a:lnTo>
                  <a:lnTo>
                    <a:pt x="5820" y="70"/>
                  </a:lnTo>
                  <a:lnTo>
                    <a:pt x="5820" y="50"/>
                  </a:lnTo>
                  <a:close/>
                  <a:moveTo>
                    <a:pt x="5960" y="50"/>
                  </a:moveTo>
                  <a:lnTo>
                    <a:pt x="5880" y="50"/>
                  </a:lnTo>
                  <a:lnTo>
                    <a:pt x="5880" y="70"/>
                  </a:lnTo>
                  <a:lnTo>
                    <a:pt x="5960" y="70"/>
                  </a:lnTo>
                  <a:lnTo>
                    <a:pt x="5960" y="50"/>
                  </a:lnTo>
                  <a:close/>
                  <a:moveTo>
                    <a:pt x="6100" y="50"/>
                  </a:moveTo>
                  <a:lnTo>
                    <a:pt x="6020" y="50"/>
                  </a:lnTo>
                  <a:lnTo>
                    <a:pt x="6020" y="70"/>
                  </a:lnTo>
                  <a:lnTo>
                    <a:pt x="6100" y="70"/>
                  </a:lnTo>
                  <a:lnTo>
                    <a:pt x="6100" y="50"/>
                  </a:lnTo>
                  <a:close/>
                  <a:moveTo>
                    <a:pt x="6240" y="50"/>
                  </a:moveTo>
                  <a:lnTo>
                    <a:pt x="6160" y="50"/>
                  </a:lnTo>
                  <a:lnTo>
                    <a:pt x="6160" y="70"/>
                  </a:lnTo>
                  <a:lnTo>
                    <a:pt x="6240" y="70"/>
                  </a:lnTo>
                  <a:lnTo>
                    <a:pt x="6240" y="50"/>
                  </a:lnTo>
                  <a:close/>
                  <a:moveTo>
                    <a:pt x="6380" y="50"/>
                  </a:moveTo>
                  <a:lnTo>
                    <a:pt x="6300" y="50"/>
                  </a:lnTo>
                  <a:lnTo>
                    <a:pt x="6300" y="70"/>
                  </a:lnTo>
                  <a:lnTo>
                    <a:pt x="6380" y="70"/>
                  </a:lnTo>
                  <a:lnTo>
                    <a:pt x="6380" y="50"/>
                  </a:lnTo>
                  <a:close/>
                  <a:moveTo>
                    <a:pt x="6520" y="50"/>
                  </a:moveTo>
                  <a:lnTo>
                    <a:pt x="6440" y="50"/>
                  </a:lnTo>
                  <a:lnTo>
                    <a:pt x="6440" y="70"/>
                  </a:lnTo>
                  <a:lnTo>
                    <a:pt x="6520" y="70"/>
                  </a:lnTo>
                  <a:lnTo>
                    <a:pt x="6520" y="50"/>
                  </a:lnTo>
                  <a:close/>
                  <a:moveTo>
                    <a:pt x="6660" y="50"/>
                  </a:moveTo>
                  <a:lnTo>
                    <a:pt x="6580" y="50"/>
                  </a:lnTo>
                  <a:lnTo>
                    <a:pt x="6580" y="70"/>
                  </a:lnTo>
                  <a:lnTo>
                    <a:pt x="6660" y="70"/>
                  </a:lnTo>
                  <a:lnTo>
                    <a:pt x="6660" y="50"/>
                  </a:lnTo>
                  <a:close/>
                  <a:moveTo>
                    <a:pt x="6800" y="50"/>
                  </a:moveTo>
                  <a:lnTo>
                    <a:pt x="6720" y="50"/>
                  </a:lnTo>
                  <a:lnTo>
                    <a:pt x="6720" y="70"/>
                  </a:lnTo>
                  <a:lnTo>
                    <a:pt x="6800" y="70"/>
                  </a:lnTo>
                  <a:lnTo>
                    <a:pt x="6800" y="50"/>
                  </a:lnTo>
                  <a:close/>
                  <a:moveTo>
                    <a:pt x="6940" y="50"/>
                  </a:moveTo>
                  <a:lnTo>
                    <a:pt x="6860" y="50"/>
                  </a:lnTo>
                  <a:lnTo>
                    <a:pt x="6860" y="70"/>
                  </a:lnTo>
                  <a:lnTo>
                    <a:pt x="6940" y="70"/>
                  </a:lnTo>
                  <a:lnTo>
                    <a:pt x="6940" y="50"/>
                  </a:lnTo>
                  <a:close/>
                  <a:moveTo>
                    <a:pt x="7080" y="50"/>
                  </a:moveTo>
                  <a:lnTo>
                    <a:pt x="7000" y="50"/>
                  </a:lnTo>
                  <a:lnTo>
                    <a:pt x="7000" y="70"/>
                  </a:lnTo>
                  <a:lnTo>
                    <a:pt x="7080" y="70"/>
                  </a:lnTo>
                  <a:lnTo>
                    <a:pt x="7080" y="50"/>
                  </a:lnTo>
                  <a:close/>
                  <a:moveTo>
                    <a:pt x="7220" y="50"/>
                  </a:moveTo>
                  <a:lnTo>
                    <a:pt x="7140" y="50"/>
                  </a:lnTo>
                  <a:lnTo>
                    <a:pt x="7140" y="70"/>
                  </a:lnTo>
                  <a:lnTo>
                    <a:pt x="7220" y="70"/>
                  </a:lnTo>
                  <a:lnTo>
                    <a:pt x="7220" y="50"/>
                  </a:lnTo>
                  <a:close/>
                  <a:moveTo>
                    <a:pt x="7360" y="50"/>
                  </a:moveTo>
                  <a:lnTo>
                    <a:pt x="7280" y="50"/>
                  </a:lnTo>
                  <a:lnTo>
                    <a:pt x="7280" y="70"/>
                  </a:lnTo>
                  <a:lnTo>
                    <a:pt x="7360" y="70"/>
                  </a:lnTo>
                  <a:lnTo>
                    <a:pt x="7360" y="50"/>
                  </a:lnTo>
                  <a:close/>
                  <a:moveTo>
                    <a:pt x="7500" y="50"/>
                  </a:moveTo>
                  <a:lnTo>
                    <a:pt x="7420" y="50"/>
                  </a:lnTo>
                  <a:lnTo>
                    <a:pt x="7420" y="70"/>
                  </a:lnTo>
                  <a:lnTo>
                    <a:pt x="7500" y="70"/>
                  </a:lnTo>
                  <a:lnTo>
                    <a:pt x="7500" y="50"/>
                  </a:lnTo>
                  <a:close/>
                  <a:moveTo>
                    <a:pt x="7640" y="50"/>
                  </a:moveTo>
                  <a:lnTo>
                    <a:pt x="7560" y="50"/>
                  </a:lnTo>
                  <a:lnTo>
                    <a:pt x="7560" y="70"/>
                  </a:lnTo>
                  <a:lnTo>
                    <a:pt x="7640" y="70"/>
                  </a:lnTo>
                  <a:lnTo>
                    <a:pt x="7640" y="50"/>
                  </a:lnTo>
                  <a:close/>
                  <a:moveTo>
                    <a:pt x="7780" y="50"/>
                  </a:moveTo>
                  <a:lnTo>
                    <a:pt x="7700" y="50"/>
                  </a:lnTo>
                  <a:lnTo>
                    <a:pt x="7700" y="70"/>
                  </a:lnTo>
                  <a:lnTo>
                    <a:pt x="7780" y="70"/>
                  </a:lnTo>
                  <a:lnTo>
                    <a:pt x="7780" y="50"/>
                  </a:lnTo>
                  <a:close/>
                  <a:moveTo>
                    <a:pt x="7920" y="50"/>
                  </a:moveTo>
                  <a:lnTo>
                    <a:pt x="7840" y="50"/>
                  </a:lnTo>
                  <a:lnTo>
                    <a:pt x="7840" y="70"/>
                  </a:lnTo>
                  <a:lnTo>
                    <a:pt x="7920" y="70"/>
                  </a:lnTo>
                  <a:lnTo>
                    <a:pt x="7920" y="50"/>
                  </a:lnTo>
                  <a:close/>
                  <a:moveTo>
                    <a:pt x="8045" y="0"/>
                  </a:moveTo>
                  <a:lnTo>
                    <a:pt x="8045" y="120"/>
                  </a:lnTo>
                  <a:lnTo>
                    <a:pt x="8145" y="70"/>
                  </a:lnTo>
                  <a:lnTo>
                    <a:pt x="8060" y="70"/>
                  </a:lnTo>
                  <a:lnTo>
                    <a:pt x="8060" y="50"/>
                  </a:lnTo>
                  <a:lnTo>
                    <a:pt x="8145" y="50"/>
                  </a:lnTo>
                  <a:lnTo>
                    <a:pt x="8045" y="0"/>
                  </a:lnTo>
                  <a:close/>
                  <a:moveTo>
                    <a:pt x="8045" y="50"/>
                  </a:moveTo>
                  <a:lnTo>
                    <a:pt x="7980" y="50"/>
                  </a:lnTo>
                  <a:lnTo>
                    <a:pt x="7980" y="70"/>
                  </a:lnTo>
                  <a:lnTo>
                    <a:pt x="8045" y="70"/>
                  </a:lnTo>
                  <a:lnTo>
                    <a:pt x="8045" y="50"/>
                  </a:lnTo>
                  <a:close/>
                  <a:moveTo>
                    <a:pt x="8145" y="50"/>
                  </a:moveTo>
                  <a:lnTo>
                    <a:pt x="8060" y="50"/>
                  </a:lnTo>
                  <a:lnTo>
                    <a:pt x="8060" y="70"/>
                  </a:lnTo>
                  <a:lnTo>
                    <a:pt x="8145" y="70"/>
                  </a:lnTo>
                  <a:lnTo>
                    <a:pt x="8165" y="60"/>
                  </a:lnTo>
                  <a:lnTo>
                    <a:pt x="8145" y="5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6" name="Picture 12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" y="6763"/>
              <a:ext cx="399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AutoShape 128"/>
            <p:cNvSpPr>
              <a:spLocks/>
            </p:cNvSpPr>
            <p:nvPr/>
          </p:nvSpPr>
          <p:spPr bwMode="auto">
            <a:xfrm>
              <a:off x="855" y="6703"/>
              <a:ext cx="8165" cy="120"/>
            </a:xfrm>
            <a:custGeom>
              <a:avLst/>
              <a:gdLst>
                <a:gd name="T0" fmla="+- 0 935 855"/>
                <a:gd name="T1" fmla="*/ T0 w 8165"/>
                <a:gd name="T2" fmla="+- 0 6753 6703"/>
                <a:gd name="T3" fmla="*/ 6753 h 120"/>
                <a:gd name="T4" fmla="+- 0 1075 855"/>
                <a:gd name="T5" fmla="*/ T4 w 8165"/>
                <a:gd name="T6" fmla="+- 0 6753 6703"/>
                <a:gd name="T7" fmla="*/ 6753 h 120"/>
                <a:gd name="T8" fmla="+- 0 1215 855"/>
                <a:gd name="T9" fmla="*/ T8 w 8165"/>
                <a:gd name="T10" fmla="+- 0 6753 6703"/>
                <a:gd name="T11" fmla="*/ 6753 h 120"/>
                <a:gd name="T12" fmla="+- 0 1355 855"/>
                <a:gd name="T13" fmla="*/ T12 w 8165"/>
                <a:gd name="T14" fmla="+- 0 6753 6703"/>
                <a:gd name="T15" fmla="*/ 6753 h 120"/>
                <a:gd name="T16" fmla="+- 0 1495 855"/>
                <a:gd name="T17" fmla="*/ T16 w 8165"/>
                <a:gd name="T18" fmla="+- 0 6753 6703"/>
                <a:gd name="T19" fmla="*/ 6753 h 120"/>
                <a:gd name="T20" fmla="+- 0 1635 855"/>
                <a:gd name="T21" fmla="*/ T20 w 8165"/>
                <a:gd name="T22" fmla="+- 0 6753 6703"/>
                <a:gd name="T23" fmla="*/ 6753 h 120"/>
                <a:gd name="T24" fmla="+- 0 1775 855"/>
                <a:gd name="T25" fmla="*/ T24 w 8165"/>
                <a:gd name="T26" fmla="+- 0 6753 6703"/>
                <a:gd name="T27" fmla="*/ 6753 h 120"/>
                <a:gd name="T28" fmla="+- 0 1915 855"/>
                <a:gd name="T29" fmla="*/ T28 w 8165"/>
                <a:gd name="T30" fmla="+- 0 6753 6703"/>
                <a:gd name="T31" fmla="*/ 6753 h 120"/>
                <a:gd name="T32" fmla="+- 0 2055 855"/>
                <a:gd name="T33" fmla="*/ T32 w 8165"/>
                <a:gd name="T34" fmla="+- 0 6753 6703"/>
                <a:gd name="T35" fmla="*/ 6753 h 120"/>
                <a:gd name="T36" fmla="+- 0 2195 855"/>
                <a:gd name="T37" fmla="*/ T36 w 8165"/>
                <a:gd name="T38" fmla="+- 0 6753 6703"/>
                <a:gd name="T39" fmla="*/ 6753 h 120"/>
                <a:gd name="T40" fmla="+- 0 2335 855"/>
                <a:gd name="T41" fmla="*/ T40 w 8165"/>
                <a:gd name="T42" fmla="+- 0 6753 6703"/>
                <a:gd name="T43" fmla="*/ 6753 h 120"/>
                <a:gd name="T44" fmla="+- 0 2475 855"/>
                <a:gd name="T45" fmla="*/ T44 w 8165"/>
                <a:gd name="T46" fmla="+- 0 6753 6703"/>
                <a:gd name="T47" fmla="*/ 6753 h 120"/>
                <a:gd name="T48" fmla="+- 0 2615 855"/>
                <a:gd name="T49" fmla="*/ T48 w 8165"/>
                <a:gd name="T50" fmla="+- 0 6753 6703"/>
                <a:gd name="T51" fmla="*/ 6753 h 120"/>
                <a:gd name="T52" fmla="+- 0 2755 855"/>
                <a:gd name="T53" fmla="*/ T52 w 8165"/>
                <a:gd name="T54" fmla="+- 0 6753 6703"/>
                <a:gd name="T55" fmla="*/ 6753 h 120"/>
                <a:gd name="T56" fmla="+- 0 2895 855"/>
                <a:gd name="T57" fmla="*/ T56 w 8165"/>
                <a:gd name="T58" fmla="+- 0 6753 6703"/>
                <a:gd name="T59" fmla="*/ 6753 h 120"/>
                <a:gd name="T60" fmla="+- 0 3035 855"/>
                <a:gd name="T61" fmla="*/ T60 w 8165"/>
                <a:gd name="T62" fmla="+- 0 6753 6703"/>
                <a:gd name="T63" fmla="*/ 6753 h 120"/>
                <a:gd name="T64" fmla="+- 0 3175 855"/>
                <a:gd name="T65" fmla="*/ T64 w 8165"/>
                <a:gd name="T66" fmla="+- 0 6753 6703"/>
                <a:gd name="T67" fmla="*/ 6753 h 120"/>
                <a:gd name="T68" fmla="+- 0 3315 855"/>
                <a:gd name="T69" fmla="*/ T68 w 8165"/>
                <a:gd name="T70" fmla="+- 0 6753 6703"/>
                <a:gd name="T71" fmla="*/ 6753 h 120"/>
                <a:gd name="T72" fmla="+- 0 3455 855"/>
                <a:gd name="T73" fmla="*/ T72 w 8165"/>
                <a:gd name="T74" fmla="+- 0 6753 6703"/>
                <a:gd name="T75" fmla="*/ 6753 h 120"/>
                <a:gd name="T76" fmla="+- 0 3595 855"/>
                <a:gd name="T77" fmla="*/ T76 w 8165"/>
                <a:gd name="T78" fmla="+- 0 6753 6703"/>
                <a:gd name="T79" fmla="*/ 6753 h 120"/>
                <a:gd name="T80" fmla="+- 0 3735 855"/>
                <a:gd name="T81" fmla="*/ T80 w 8165"/>
                <a:gd name="T82" fmla="+- 0 6753 6703"/>
                <a:gd name="T83" fmla="*/ 6753 h 120"/>
                <a:gd name="T84" fmla="+- 0 3875 855"/>
                <a:gd name="T85" fmla="*/ T84 w 8165"/>
                <a:gd name="T86" fmla="+- 0 6753 6703"/>
                <a:gd name="T87" fmla="*/ 6753 h 120"/>
                <a:gd name="T88" fmla="+- 0 4015 855"/>
                <a:gd name="T89" fmla="*/ T88 w 8165"/>
                <a:gd name="T90" fmla="+- 0 6753 6703"/>
                <a:gd name="T91" fmla="*/ 6753 h 120"/>
                <a:gd name="T92" fmla="+- 0 4155 855"/>
                <a:gd name="T93" fmla="*/ T92 w 8165"/>
                <a:gd name="T94" fmla="+- 0 6753 6703"/>
                <a:gd name="T95" fmla="*/ 6753 h 120"/>
                <a:gd name="T96" fmla="+- 0 4295 855"/>
                <a:gd name="T97" fmla="*/ T96 w 8165"/>
                <a:gd name="T98" fmla="+- 0 6753 6703"/>
                <a:gd name="T99" fmla="*/ 6753 h 120"/>
                <a:gd name="T100" fmla="+- 0 4435 855"/>
                <a:gd name="T101" fmla="*/ T100 w 8165"/>
                <a:gd name="T102" fmla="+- 0 6753 6703"/>
                <a:gd name="T103" fmla="*/ 6753 h 120"/>
                <a:gd name="T104" fmla="+- 0 4575 855"/>
                <a:gd name="T105" fmla="*/ T104 w 8165"/>
                <a:gd name="T106" fmla="+- 0 6753 6703"/>
                <a:gd name="T107" fmla="*/ 6753 h 120"/>
                <a:gd name="T108" fmla="+- 0 4715 855"/>
                <a:gd name="T109" fmla="*/ T108 w 8165"/>
                <a:gd name="T110" fmla="+- 0 6753 6703"/>
                <a:gd name="T111" fmla="*/ 6753 h 120"/>
                <a:gd name="T112" fmla="+- 0 4855 855"/>
                <a:gd name="T113" fmla="*/ T112 w 8165"/>
                <a:gd name="T114" fmla="+- 0 6753 6703"/>
                <a:gd name="T115" fmla="*/ 6753 h 120"/>
                <a:gd name="T116" fmla="+- 0 4995 855"/>
                <a:gd name="T117" fmla="*/ T116 w 8165"/>
                <a:gd name="T118" fmla="+- 0 6753 6703"/>
                <a:gd name="T119" fmla="*/ 6753 h 120"/>
                <a:gd name="T120" fmla="+- 0 5135 855"/>
                <a:gd name="T121" fmla="*/ T120 w 8165"/>
                <a:gd name="T122" fmla="+- 0 6753 6703"/>
                <a:gd name="T123" fmla="*/ 6753 h 120"/>
                <a:gd name="T124" fmla="+- 0 5275 855"/>
                <a:gd name="T125" fmla="*/ T124 w 8165"/>
                <a:gd name="T126" fmla="+- 0 6753 6703"/>
                <a:gd name="T127" fmla="*/ 6753 h 120"/>
                <a:gd name="T128" fmla="+- 0 5415 855"/>
                <a:gd name="T129" fmla="*/ T128 w 8165"/>
                <a:gd name="T130" fmla="+- 0 6753 6703"/>
                <a:gd name="T131" fmla="*/ 6753 h 120"/>
                <a:gd name="T132" fmla="+- 0 5555 855"/>
                <a:gd name="T133" fmla="*/ T132 w 8165"/>
                <a:gd name="T134" fmla="+- 0 6753 6703"/>
                <a:gd name="T135" fmla="*/ 6753 h 120"/>
                <a:gd name="T136" fmla="+- 0 5695 855"/>
                <a:gd name="T137" fmla="*/ T136 w 8165"/>
                <a:gd name="T138" fmla="+- 0 6753 6703"/>
                <a:gd name="T139" fmla="*/ 6753 h 120"/>
                <a:gd name="T140" fmla="+- 0 5835 855"/>
                <a:gd name="T141" fmla="*/ T140 w 8165"/>
                <a:gd name="T142" fmla="+- 0 6753 6703"/>
                <a:gd name="T143" fmla="*/ 6753 h 120"/>
                <a:gd name="T144" fmla="+- 0 5975 855"/>
                <a:gd name="T145" fmla="*/ T144 w 8165"/>
                <a:gd name="T146" fmla="+- 0 6753 6703"/>
                <a:gd name="T147" fmla="*/ 6753 h 120"/>
                <a:gd name="T148" fmla="+- 0 6115 855"/>
                <a:gd name="T149" fmla="*/ T148 w 8165"/>
                <a:gd name="T150" fmla="+- 0 6753 6703"/>
                <a:gd name="T151" fmla="*/ 6753 h 120"/>
                <a:gd name="T152" fmla="+- 0 6255 855"/>
                <a:gd name="T153" fmla="*/ T152 w 8165"/>
                <a:gd name="T154" fmla="+- 0 6753 6703"/>
                <a:gd name="T155" fmla="*/ 6753 h 120"/>
                <a:gd name="T156" fmla="+- 0 6395 855"/>
                <a:gd name="T157" fmla="*/ T156 w 8165"/>
                <a:gd name="T158" fmla="+- 0 6753 6703"/>
                <a:gd name="T159" fmla="*/ 6753 h 120"/>
                <a:gd name="T160" fmla="+- 0 6535 855"/>
                <a:gd name="T161" fmla="*/ T160 w 8165"/>
                <a:gd name="T162" fmla="+- 0 6753 6703"/>
                <a:gd name="T163" fmla="*/ 6753 h 120"/>
                <a:gd name="T164" fmla="+- 0 6675 855"/>
                <a:gd name="T165" fmla="*/ T164 w 8165"/>
                <a:gd name="T166" fmla="+- 0 6753 6703"/>
                <a:gd name="T167" fmla="*/ 6753 h 120"/>
                <a:gd name="T168" fmla="+- 0 6815 855"/>
                <a:gd name="T169" fmla="*/ T168 w 8165"/>
                <a:gd name="T170" fmla="+- 0 6753 6703"/>
                <a:gd name="T171" fmla="*/ 6753 h 120"/>
                <a:gd name="T172" fmla="+- 0 6955 855"/>
                <a:gd name="T173" fmla="*/ T172 w 8165"/>
                <a:gd name="T174" fmla="+- 0 6753 6703"/>
                <a:gd name="T175" fmla="*/ 6753 h 120"/>
                <a:gd name="T176" fmla="+- 0 7095 855"/>
                <a:gd name="T177" fmla="*/ T176 w 8165"/>
                <a:gd name="T178" fmla="+- 0 6753 6703"/>
                <a:gd name="T179" fmla="*/ 6753 h 120"/>
                <a:gd name="T180" fmla="+- 0 7235 855"/>
                <a:gd name="T181" fmla="*/ T180 w 8165"/>
                <a:gd name="T182" fmla="+- 0 6753 6703"/>
                <a:gd name="T183" fmla="*/ 6753 h 120"/>
                <a:gd name="T184" fmla="+- 0 7375 855"/>
                <a:gd name="T185" fmla="*/ T184 w 8165"/>
                <a:gd name="T186" fmla="+- 0 6753 6703"/>
                <a:gd name="T187" fmla="*/ 6753 h 120"/>
                <a:gd name="T188" fmla="+- 0 7515 855"/>
                <a:gd name="T189" fmla="*/ T188 w 8165"/>
                <a:gd name="T190" fmla="+- 0 6753 6703"/>
                <a:gd name="T191" fmla="*/ 6753 h 120"/>
                <a:gd name="T192" fmla="+- 0 7655 855"/>
                <a:gd name="T193" fmla="*/ T192 w 8165"/>
                <a:gd name="T194" fmla="+- 0 6753 6703"/>
                <a:gd name="T195" fmla="*/ 6753 h 120"/>
                <a:gd name="T196" fmla="+- 0 7795 855"/>
                <a:gd name="T197" fmla="*/ T196 w 8165"/>
                <a:gd name="T198" fmla="+- 0 6753 6703"/>
                <a:gd name="T199" fmla="*/ 6753 h 120"/>
                <a:gd name="T200" fmla="+- 0 7935 855"/>
                <a:gd name="T201" fmla="*/ T200 w 8165"/>
                <a:gd name="T202" fmla="+- 0 6753 6703"/>
                <a:gd name="T203" fmla="*/ 6753 h 120"/>
                <a:gd name="T204" fmla="+- 0 8075 855"/>
                <a:gd name="T205" fmla="*/ T204 w 8165"/>
                <a:gd name="T206" fmla="+- 0 6753 6703"/>
                <a:gd name="T207" fmla="*/ 6753 h 120"/>
                <a:gd name="T208" fmla="+- 0 8215 855"/>
                <a:gd name="T209" fmla="*/ T208 w 8165"/>
                <a:gd name="T210" fmla="+- 0 6753 6703"/>
                <a:gd name="T211" fmla="*/ 6753 h 120"/>
                <a:gd name="T212" fmla="+- 0 8355 855"/>
                <a:gd name="T213" fmla="*/ T212 w 8165"/>
                <a:gd name="T214" fmla="+- 0 6753 6703"/>
                <a:gd name="T215" fmla="*/ 6753 h 120"/>
                <a:gd name="T216" fmla="+- 0 8495 855"/>
                <a:gd name="T217" fmla="*/ T216 w 8165"/>
                <a:gd name="T218" fmla="+- 0 6753 6703"/>
                <a:gd name="T219" fmla="*/ 6753 h 120"/>
                <a:gd name="T220" fmla="+- 0 8635 855"/>
                <a:gd name="T221" fmla="*/ T220 w 8165"/>
                <a:gd name="T222" fmla="+- 0 6753 6703"/>
                <a:gd name="T223" fmla="*/ 6753 h 120"/>
                <a:gd name="T224" fmla="+- 0 8775 855"/>
                <a:gd name="T225" fmla="*/ T224 w 8165"/>
                <a:gd name="T226" fmla="+- 0 6753 6703"/>
                <a:gd name="T227" fmla="*/ 6753 h 120"/>
                <a:gd name="T228" fmla="+- 0 8915 855"/>
                <a:gd name="T229" fmla="*/ T228 w 8165"/>
                <a:gd name="T230" fmla="+- 0 6753 6703"/>
                <a:gd name="T231" fmla="*/ 6753 h 120"/>
                <a:gd name="T232" fmla="+- 0 8835 855"/>
                <a:gd name="T233" fmla="*/ T232 w 8165"/>
                <a:gd name="T234" fmla="+- 0 6773 6703"/>
                <a:gd name="T235" fmla="*/ 6773 h 120"/>
                <a:gd name="T236" fmla="+- 0 8915 855"/>
                <a:gd name="T237" fmla="*/ T236 w 8165"/>
                <a:gd name="T238" fmla="+- 0 6773 6703"/>
                <a:gd name="T239" fmla="*/ 6773 h 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</a:cxnLst>
              <a:rect l="0" t="0" r="r" b="b"/>
              <a:pathLst>
                <a:path w="8165" h="120">
                  <a:moveTo>
                    <a:pt x="80" y="50"/>
                  </a:moveTo>
                  <a:lnTo>
                    <a:pt x="0" y="50"/>
                  </a:lnTo>
                  <a:lnTo>
                    <a:pt x="0" y="70"/>
                  </a:lnTo>
                  <a:lnTo>
                    <a:pt x="80" y="70"/>
                  </a:lnTo>
                  <a:lnTo>
                    <a:pt x="80" y="50"/>
                  </a:lnTo>
                  <a:close/>
                  <a:moveTo>
                    <a:pt x="220" y="50"/>
                  </a:moveTo>
                  <a:lnTo>
                    <a:pt x="140" y="50"/>
                  </a:lnTo>
                  <a:lnTo>
                    <a:pt x="140" y="70"/>
                  </a:lnTo>
                  <a:lnTo>
                    <a:pt x="220" y="70"/>
                  </a:lnTo>
                  <a:lnTo>
                    <a:pt x="220" y="50"/>
                  </a:lnTo>
                  <a:close/>
                  <a:moveTo>
                    <a:pt x="360" y="50"/>
                  </a:moveTo>
                  <a:lnTo>
                    <a:pt x="280" y="50"/>
                  </a:lnTo>
                  <a:lnTo>
                    <a:pt x="280" y="70"/>
                  </a:lnTo>
                  <a:lnTo>
                    <a:pt x="360" y="70"/>
                  </a:lnTo>
                  <a:lnTo>
                    <a:pt x="360" y="50"/>
                  </a:lnTo>
                  <a:close/>
                  <a:moveTo>
                    <a:pt x="500" y="50"/>
                  </a:moveTo>
                  <a:lnTo>
                    <a:pt x="420" y="50"/>
                  </a:lnTo>
                  <a:lnTo>
                    <a:pt x="420" y="70"/>
                  </a:lnTo>
                  <a:lnTo>
                    <a:pt x="500" y="70"/>
                  </a:lnTo>
                  <a:lnTo>
                    <a:pt x="500" y="50"/>
                  </a:lnTo>
                  <a:close/>
                  <a:moveTo>
                    <a:pt x="640" y="50"/>
                  </a:moveTo>
                  <a:lnTo>
                    <a:pt x="560" y="50"/>
                  </a:lnTo>
                  <a:lnTo>
                    <a:pt x="560" y="70"/>
                  </a:lnTo>
                  <a:lnTo>
                    <a:pt x="640" y="70"/>
                  </a:lnTo>
                  <a:lnTo>
                    <a:pt x="640" y="50"/>
                  </a:lnTo>
                  <a:close/>
                  <a:moveTo>
                    <a:pt x="780" y="50"/>
                  </a:moveTo>
                  <a:lnTo>
                    <a:pt x="700" y="50"/>
                  </a:lnTo>
                  <a:lnTo>
                    <a:pt x="700" y="70"/>
                  </a:lnTo>
                  <a:lnTo>
                    <a:pt x="780" y="70"/>
                  </a:lnTo>
                  <a:lnTo>
                    <a:pt x="780" y="50"/>
                  </a:lnTo>
                  <a:close/>
                  <a:moveTo>
                    <a:pt x="920" y="50"/>
                  </a:moveTo>
                  <a:lnTo>
                    <a:pt x="840" y="50"/>
                  </a:lnTo>
                  <a:lnTo>
                    <a:pt x="840" y="70"/>
                  </a:lnTo>
                  <a:lnTo>
                    <a:pt x="920" y="70"/>
                  </a:lnTo>
                  <a:lnTo>
                    <a:pt x="920" y="50"/>
                  </a:lnTo>
                  <a:close/>
                  <a:moveTo>
                    <a:pt x="1060" y="50"/>
                  </a:moveTo>
                  <a:lnTo>
                    <a:pt x="980" y="50"/>
                  </a:lnTo>
                  <a:lnTo>
                    <a:pt x="980" y="70"/>
                  </a:lnTo>
                  <a:lnTo>
                    <a:pt x="1060" y="70"/>
                  </a:lnTo>
                  <a:lnTo>
                    <a:pt x="1060" y="50"/>
                  </a:lnTo>
                  <a:close/>
                  <a:moveTo>
                    <a:pt x="1200" y="50"/>
                  </a:moveTo>
                  <a:lnTo>
                    <a:pt x="1120" y="50"/>
                  </a:lnTo>
                  <a:lnTo>
                    <a:pt x="1120" y="70"/>
                  </a:lnTo>
                  <a:lnTo>
                    <a:pt x="1200" y="70"/>
                  </a:lnTo>
                  <a:lnTo>
                    <a:pt x="1200" y="50"/>
                  </a:lnTo>
                  <a:close/>
                  <a:moveTo>
                    <a:pt x="1340" y="50"/>
                  </a:moveTo>
                  <a:lnTo>
                    <a:pt x="1260" y="50"/>
                  </a:lnTo>
                  <a:lnTo>
                    <a:pt x="1260" y="70"/>
                  </a:lnTo>
                  <a:lnTo>
                    <a:pt x="1340" y="70"/>
                  </a:lnTo>
                  <a:lnTo>
                    <a:pt x="1340" y="50"/>
                  </a:lnTo>
                  <a:close/>
                  <a:moveTo>
                    <a:pt x="1480" y="50"/>
                  </a:moveTo>
                  <a:lnTo>
                    <a:pt x="1400" y="50"/>
                  </a:lnTo>
                  <a:lnTo>
                    <a:pt x="1400" y="70"/>
                  </a:lnTo>
                  <a:lnTo>
                    <a:pt x="1480" y="70"/>
                  </a:lnTo>
                  <a:lnTo>
                    <a:pt x="1480" y="50"/>
                  </a:lnTo>
                  <a:close/>
                  <a:moveTo>
                    <a:pt x="1620" y="50"/>
                  </a:moveTo>
                  <a:lnTo>
                    <a:pt x="1540" y="50"/>
                  </a:lnTo>
                  <a:lnTo>
                    <a:pt x="1540" y="70"/>
                  </a:lnTo>
                  <a:lnTo>
                    <a:pt x="1620" y="70"/>
                  </a:lnTo>
                  <a:lnTo>
                    <a:pt x="1620" y="50"/>
                  </a:lnTo>
                  <a:close/>
                  <a:moveTo>
                    <a:pt x="1760" y="50"/>
                  </a:moveTo>
                  <a:lnTo>
                    <a:pt x="1680" y="50"/>
                  </a:lnTo>
                  <a:lnTo>
                    <a:pt x="1680" y="70"/>
                  </a:lnTo>
                  <a:lnTo>
                    <a:pt x="1760" y="70"/>
                  </a:lnTo>
                  <a:lnTo>
                    <a:pt x="1760" y="50"/>
                  </a:lnTo>
                  <a:close/>
                  <a:moveTo>
                    <a:pt x="1900" y="50"/>
                  </a:moveTo>
                  <a:lnTo>
                    <a:pt x="1820" y="50"/>
                  </a:lnTo>
                  <a:lnTo>
                    <a:pt x="1820" y="70"/>
                  </a:lnTo>
                  <a:lnTo>
                    <a:pt x="1900" y="70"/>
                  </a:lnTo>
                  <a:lnTo>
                    <a:pt x="1900" y="50"/>
                  </a:lnTo>
                  <a:close/>
                  <a:moveTo>
                    <a:pt x="2040" y="50"/>
                  </a:moveTo>
                  <a:lnTo>
                    <a:pt x="1960" y="50"/>
                  </a:lnTo>
                  <a:lnTo>
                    <a:pt x="1960" y="70"/>
                  </a:lnTo>
                  <a:lnTo>
                    <a:pt x="2040" y="70"/>
                  </a:lnTo>
                  <a:lnTo>
                    <a:pt x="2040" y="50"/>
                  </a:lnTo>
                  <a:close/>
                  <a:moveTo>
                    <a:pt x="2180" y="50"/>
                  </a:moveTo>
                  <a:lnTo>
                    <a:pt x="2100" y="50"/>
                  </a:lnTo>
                  <a:lnTo>
                    <a:pt x="2100" y="70"/>
                  </a:lnTo>
                  <a:lnTo>
                    <a:pt x="2180" y="70"/>
                  </a:lnTo>
                  <a:lnTo>
                    <a:pt x="2180" y="50"/>
                  </a:lnTo>
                  <a:close/>
                  <a:moveTo>
                    <a:pt x="2320" y="50"/>
                  </a:moveTo>
                  <a:lnTo>
                    <a:pt x="2240" y="50"/>
                  </a:lnTo>
                  <a:lnTo>
                    <a:pt x="2240" y="70"/>
                  </a:lnTo>
                  <a:lnTo>
                    <a:pt x="2320" y="70"/>
                  </a:lnTo>
                  <a:lnTo>
                    <a:pt x="2320" y="50"/>
                  </a:lnTo>
                  <a:close/>
                  <a:moveTo>
                    <a:pt x="2460" y="50"/>
                  </a:moveTo>
                  <a:lnTo>
                    <a:pt x="2380" y="50"/>
                  </a:lnTo>
                  <a:lnTo>
                    <a:pt x="2380" y="70"/>
                  </a:lnTo>
                  <a:lnTo>
                    <a:pt x="2460" y="70"/>
                  </a:lnTo>
                  <a:lnTo>
                    <a:pt x="2460" y="50"/>
                  </a:lnTo>
                  <a:close/>
                  <a:moveTo>
                    <a:pt x="2600" y="50"/>
                  </a:moveTo>
                  <a:lnTo>
                    <a:pt x="2520" y="50"/>
                  </a:lnTo>
                  <a:lnTo>
                    <a:pt x="2520" y="70"/>
                  </a:lnTo>
                  <a:lnTo>
                    <a:pt x="2600" y="70"/>
                  </a:lnTo>
                  <a:lnTo>
                    <a:pt x="2600" y="50"/>
                  </a:lnTo>
                  <a:close/>
                  <a:moveTo>
                    <a:pt x="2740" y="50"/>
                  </a:moveTo>
                  <a:lnTo>
                    <a:pt x="2660" y="50"/>
                  </a:lnTo>
                  <a:lnTo>
                    <a:pt x="2660" y="70"/>
                  </a:lnTo>
                  <a:lnTo>
                    <a:pt x="2740" y="70"/>
                  </a:lnTo>
                  <a:lnTo>
                    <a:pt x="2740" y="50"/>
                  </a:lnTo>
                  <a:close/>
                  <a:moveTo>
                    <a:pt x="2880" y="50"/>
                  </a:moveTo>
                  <a:lnTo>
                    <a:pt x="2800" y="50"/>
                  </a:lnTo>
                  <a:lnTo>
                    <a:pt x="2800" y="70"/>
                  </a:lnTo>
                  <a:lnTo>
                    <a:pt x="2880" y="70"/>
                  </a:lnTo>
                  <a:lnTo>
                    <a:pt x="2880" y="50"/>
                  </a:lnTo>
                  <a:close/>
                  <a:moveTo>
                    <a:pt x="3020" y="50"/>
                  </a:moveTo>
                  <a:lnTo>
                    <a:pt x="2940" y="50"/>
                  </a:lnTo>
                  <a:lnTo>
                    <a:pt x="2940" y="70"/>
                  </a:lnTo>
                  <a:lnTo>
                    <a:pt x="3020" y="70"/>
                  </a:lnTo>
                  <a:lnTo>
                    <a:pt x="3020" y="50"/>
                  </a:lnTo>
                  <a:close/>
                  <a:moveTo>
                    <a:pt x="3160" y="50"/>
                  </a:moveTo>
                  <a:lnTo>
                    <a:pt x="3080" y="50"/>
                  </a:lnTo>
                  <a:lnTo>
                    <a:pt x="3080" y="70"/>
                  </a:lnTo>
                  <a:lnTo>
                    <a:pt x="3160" y="70"/>
                  </a:lnTo>
                  <a:lnTo>
                    <a:pt x="3160" y="50"/>
                  </a:lnTo>
                  <a:close/>
                  <a:moveTo>
                    <a:pt x="3300" y="50"/>
                  </a:moveTo>
                  <a:lnTo>
                    <a:pt x="3220" y="50"/>
                  </a:lnTo>
                  <a:lnTo>
                    <a:pt x="3220" y="70"/>
                  </a:lnTo>
                  <a:lnTo>
                    <a:pt x="3300" y="70"/>
                  </a:lnTo>
                  <a:lnTo>
                    <a:pt x="3300" y="50"/>
                  </a:lnTo>
                  <a:close/>
                  <a:moveTo>
                    <a:pt x="3440" y="50"/>
                  </a:moveTo>
                  <a:lnTo>
                    <a:pt x="3360" y="50"/>
                  </a:lnTo>
                  <a:lnTo>
                    <a:pt x="3360" y="70"/>
                  </a:lnTo>
                  <a:lnTo>
                    <a:pt x="3440" y="70"/>
                  </a:lnTo>
                  <a:lnTo>
                    <a:pt x="3440" y="50"/>
                  </a:lnTo>
                  <a:close/>
                  <a:moveTo>
                    <a:pt x="3580" y="50"/>
                  </a:moveTo>
                  <a:lnTo>
                    <a:pt x="3500" y="50"/>
                  </a:lnTo>
                  <a:lnTo>
                    <a:pt x="3500" y="70"/>
                  </a:lnTo>
                  <a:lnTo>
                    <a:pt x="3580" y="70"/>
                  </a:lnTo>
                  <a:lnTo>
                    <a:pt x="3580" y="50"/>
                  </a:lnTo>
                  <a:close/>
                  <a:moveTo>
                    <a:pt x="3720" y="50"/>
                  </a:moveTo>
                  <a:lnTo>
                    <a:pt x="3640" y="50"/>
                  </a:lnTo>
                  <a:lnTo>
                    <a:pt x="3640" y="70"/>
                  </a:lnTo>
                  <a:lnTo>
                    <a:pt x="3720" y="70"/>
                  </a:lnTo>
                  <a:lnTo>
                    <a:pt x="3720" y="50"/>
                  </a:lnTo>
                  <a:close/>
                  <a:moveTo>
                    <a:pt x="3860" y="50"/>
                  </a:moveTo>
                  <a:lnTo>
                    <a:pt x="3780" y="50"/>
                  </a:lnTo>
                  <a:lnTo>
                    <a:pt x="3780" y="70"/>
                  </a:lnTo>
                  <a:lnTo>
                    <a:pt x="3860" y="70"/>
                  </a:lnTo>
                  <a:lnTo>
                    <a:pt x="3860" y="50"/>
                  </a:lnTo>
                  <a:close/>
                  <a:moveTo>
                    <a:pt x="4000" y="50"/>
                  </a:moveTo>
                  <a:lnTo>
                    <a:pt x="3920" y="50"/>
                  </a:lnTo>
                  <a:lnTo>
                    <a:pt x="3920" y="70"/>
                  </a:lnTo>
                  <a:lnTo>
                    <a:pt x="4000" y="70"/>
                  </a:lnTo>
                  <a:lnTo>
                    <a:pt x="4000" y="50"/>
                  </a:lnTo>
                  <a:close/>
                  <a:moveTo>
                    <a:pt x="4140" y="50"/>
                  </a:moveTo>
                  <a:lnTo>
                    <a:pt x="4060" y="50"/>
                  </a:lnTo>
                  <a:lnTo>
                    <a:pt x="4060" y="70"/>
                  </a:lnTo>
                  <a:lnTo>
                    <a:pt x="4140" y="70"/>
                  </a:lnTo>
                  <a:lnTo>
                    <a:pt x="4140" y="50"/>
                  </a:lnTo>
                  <a:close/>
                  <a:moveTo>
                    <a:pt x="4280" y="50"/>
                  </a:moveTo>
                  <a:lnTo>
                    <a:pt x="4200" y="50"/>
                  </a:lnTo>
                  <a:lnTo>
                    <a:pt x="4200" y="70"/>
                  </a:lnTo>
                  <a:lnTo>
                    <a:pt x="4280" y="70"/>
                  </a:lnTo>
                  <a:lnTo>
                    <a:pt x="4280" y="50"/>
                  </a:lnTo>
                  <a:close/>
                  <a:moveTo>
                    <a:pt x="4420" y="50"/>
                  </a:moveTo>
                  <a:lnTo>
                    <a:pt x="4340" y="50"/>
                  </a:lnTo>
                  <a:lnTo>
                    <a:pt x="4340" y="70"/>
                  </a:lnTo>
                  <a:lnTo>
                    <a:pt x="4420" y="70"/>
                  </a:lnTo>
                  <a:lnTo>
                    <a:pt x="4420" y="50"/>
                  </a:lnTo>
                  <a:close/>
                  <a:moveTo>
                    <a:pt x="4560" y="50"/>
                  </a:moveTo>
                  <a:lnTo>
                    <a:pt x="4480" y="50"/>
                  </a:lnTo>
                  <a:lnTo>
                    <a:pt x="4480" y="70"/>
                  </a:lnTo>
                  <a:lnTo>
                    <a:pt x="4560" y="70"/>
                  </a:lnTo>
                  <a:lnTo>
                    <a:pt x="4560" y="50"/>
                  </a:lnTo>
                  <a:close/>
                  <a:moveTo>
                    <a:pt x="4700" y="50"/>
                  </a:moveTo>
                  <a:lnTo>
                    <a:pt x="4620" y="50"/>
                  </a:lnTo>
                  <a:lnTo>
                    <a:pt x="4620" y="70"/>
                  </a:lnTo>
                  <a:lnTo>
                    <a:pt x="4700" y="70"/>
                  </a:lnTo>
                  <a:lnTo>
                    <a:pt x="4700" y="50"/>
                  </a:lnTo>
                  <a:close/>
                  <a:moveTo>
                    <a:pt x="4840" y="50"/>
                  </a:moveTo>
                  <a:lnTo>
                    <a:pt x="4760" y="50"/>
                  </a:lnTo>
                  <a:lnTo>
                    <a:pt x="4760" y="70"/>
                  </a:lnTo>
                  <a:lnTo>
                    <a:pt x="4840" y="70"/>
                  </a:lnTo>
                  <a:lnTo>
                    <a:pt x="4840" y="50"/>
                  </a:lnTo>
                  <a:close/>
                  <a:moveTo>
                    <a:pt x="4980" y="50"/>
                  </a:moveTo>
                  <a:lnTo>
                    <a:pt x="4900" y="50"/>
                  </a:lnTo>
                  <a:lnTo>
                    <a:pt x="4900" y="70"/>
                  </a:lnTo>
                  <a:lnTo>
                    <a:pt x="4980" y="70"/>
                  </a:lnTo>
                  <a:lnTo>
                    <a:pt x="4980" y="50"/>
                  </a:lnTo>
                  <a:close/>
                  <a:moveTo>
                    <a:pt x="5120" y="50"/>
                  </a:moveTo>
                  <a:lnTo>
                    <a:pt x="5040" y="50"/>
                  </a:lnTo>
                  <a:lnTo>
                    <a:pt x="5040" y="70"/>
                  </a:lnTo>
                  <a:lnTo>
                    <a:pt x="5120" y="70"/>
                  </a:lnTo>
                  <a:lnTo>
                    <a:pt x="5120" y="50"/>
                  </a:lnTo>
                  <a:close/>
                  <a:moveTo>
                    <a:pt x="5260" y="50"/>
                  </a:moveTo>
                  <a:lnTo>
                    <a:pt x="5180" y="50"/>
                  </a:lnTo>
                  <a:lnTo>
                    <a:pt x="5180" y="70"/>
                  </a:lnTo>
                  <a:lnTo>
                    <a:pt x="5260" y="70"/>
                  </a:lnTo>
                  <a:lnTo>
                    <a:pt x="5260" y="50"/>
                  </a:lnTo>
                  <a:close/>
                  <a:moveTo>
                    <a:pt x="5400" y="50"/>
                  </a:moveTo>
                  <a:lnTo>
                    <a:pt x="5320" y="50"/>
                  </a:lnTo>
                  <a:lnTo>
                    <a:pt x="5320" y="70"/>
                  </a:lnTo>
                  <a:lnTo>
                    <a:pt x="5400" y="70"/>
                  </a:lnTo>
                  <a:lnTo>
                    <a:pt x="5400" y="50"/>
                  </a:lnTo>
                  <a:close/>
                  <a:moveTo>
                    <a:pt x="5540" y="50"/>
                  </a:moveTo>
                  <a:lnTo>
                    <a:pt x="5460" y="50"/>
                  </a:lnTo>
                  <a:lnTo>
                    <a:pt x="5460" y="70"/>
                  </a:lnTo>
                  <a:lnTo>
                    <a:pt x="5540" y="70"/>
                  </a:lnTo>
                  <a:lnTo>
                    <a:pt x="5540" y="50"/>
                  </a:lnTo>
                  <a:close/>
                  <a:moveTo>
                    <a:pt x="5680" y="50"/>
                  </a:moveTo>
                  <a:lnTo>
                    <a:pt x="5600" y="50"/>
                  </a:lnTo>
                  <a:lnTo>
                    <a:pt x="5600" y="70"/>
                  </a:lnTo>
                  <a:lnTo>
                    <a:pt x="5680" y="70"/>
                  </a:lnTo>
                  <a:lnTo>
                    <a:pt x="5680" y="50"/>
                  </a:lnTo>
                  <a:close/>
                  <a:moveTo>
                    <a:pt x="5820" y="50"/>
                  </a:moveTo>
                  <a:lnTo>
                    <a:pt x="5740" y="50"/>
                  </a:lnTo>
                  <a:lnTo>
                    <a:pt x="5740" y="70"/>
                  </a:lnTo>
                  <a:lnTo>
                    <a:pt x="5820" y="70"/>
                  </a:lnTo>
                  <a:lnTo>
                    <a:pt x="5820" y="50"/>
                  </a:lnTo>
                  <a:close/>
                  <a:moveTo>
                    <a:pt x="5960" y="50"/>
                  </a:moveTo>
                  <a:lnTo>
                    <a:pt x="5880" y="50"/>
                  </a:lnTo>
                  <a:lnTo>
                    <a:pt x="5880" y="70"/>
                  </a:lnTo>
                  <a:lnTo>
                    <a:pt x="5960" y="70"/>
                  </a:lnTo>
                  <a:lnTo>
                    <a:pt x="5960" y="50"/>
                  </a:lnTo>
                  <a:close/>
                  <a:moveTo>
                    <a:pt x="6100" y="50"/>
                  </a:moveTo>
                  <a:lnTo>
                    <a:pt x="6020" y="50"/>
                  </a:lnTo>
                  <a:lnTo>
                    <a:pt x="6020" y="70"/>
                  </a:lnTo>
                  <a:lnTo>
                    <a:pt x="6100" y="70"/>
                  </a:lnTo>
                  <a:lnTo>
                    <a:pt x="6100" y="50"/>
                  </a:lnTo>
                  <a:close/>
                  <a:moveTo>
                    <a:pt x="6240" y="50"/>
                  </a:moveTo>
                  <a:lnTo>
                    <a:pt x="6160" y="50"/>
                  </a:lnTo>
                  <a:lnTo>
                    <a:pt x="6160" y="70"/>
                  </a:lnTo>
                  <a:lnTo>
                    <a:pt x="6240" y="70"/>
                  </a:lnTo>
                  <a:lnTo>
                    <a:pt x="6240" y="50"/>
                  </a:lnTo>
                  <a:close/>
                  <a:moveTo>
                    <a:pt x="6380" y="50"/>
                  </a:moveTo>
                  <a:lnTo>
                    <a:pt x="6300" y="50"/>
                  </a:lnTo>
                  <a:lnTo>
                    <a:pt x="6300" y="70"/>
                  </a:lnTo>
                  <a:lnTo>
                    <a:pt x="6380" y="70"/>
                  </a:lnTo>
                  <a:lnTo>
                    <a:pt x="6380" y="50"/>
                  </a:lnTo>
                  <a:close/>
                  <a:moveTo>
                    <a:pt x="6520" y="50"/>
                  </a:moveTo>
                  <a:lnTo>
                    <a:pt x="6440" y="50"/>
                  </a:lnTo>
                  <a:lnTo>
                    <a:pt x="6440" y="70"/>
                  </a:lnTo>
                  <a:lnTo>
                    <a:pt x="6520" y="70"/>
                  </a:lnTo>
                  <a:lnTo>
                    <a:pt x="6520" y="50"/>
                  </a:lnTo>
                  <a:close/>
                  <a:moveTo>
                    <a:pt x="6660" y="50"/>
                  </a:moveTo>
                  <a:lnTo>
                    <a:pt x="6580" y="50"/>
                  </a:lnTo>
                  <a:lnTo>
                    <a:pt x="6580" y="70"/>
                  </a:lnTo>
                  <a:lnTo>
                    <a:pt x="6660" y="70"/>
                  </a:lnTo>
                  <a:lnTo>
                    <a:pt x="6660" y="50"/>
                  </a:lnTo>
                  <a:close/>
                  <a:moveTo>
                    <a:pt x="6800" y="50"/>
                  </a:moveTo>
                  <a:lnTo>
                    <a:pt x="6720" y="50"/>
                  </a:lnTo>
                  <a:lnTo>
                    <a:pt x="6720" y="70"/>
                  </a:lnTo>
                  <a:lnTo>
                    <a:pt x="6800" y="70"/>
                  </a:lnTo>
                  <a:lnTo>
                    <a:pt x="6800" y="50"/>
                  </a:lnTo>
                  <a:close/>
                  <a:moveTo>
                    <a:pt x="6940" y="50"/>
                  </a:moveTo>
                  <a:lnTo>
                    <a:pt x="6860" y="50"/>
                  </a:lnTo>
                  <a:lnTo>
                    <a:pt x="6860" y="70"/>
                  </a:lnTo>
                  <a:lnTo>
                    <a:pt x="6940" y="70"/>
                  </a:lnTo>
                  <a:lnTo>
                    <a:pt x="6940" y="50"/>
                  </a:lnTo>
                  <a:close/>
                  <a:moveTo>
                    <a:pt x="7080" y="50"/>
                  </a:moveTo>
                  <a:lnTo>
                    <a:pt x="7000" y="50"/>
                  </a:lnTo>
                  <a:lnTo>
                    <a:pt x="7000" y="70"/>
                  </a:lnTo>
                  <a:lnTo>
                    <a:pt x="7080" y="70"/>
                  </a:lnTo>
                  <a:lnTo>
                    <a:pt x="7080" y="50"/>
                  </a:lnTo>
                  <a:close/>
                  <a:moveTo>
                    <a:pt x="7220" y="50"/>
                  </a:moveTo>
                  <a:lnTo>
                    <a:pt x="7140" y="50"/>
                  </a:lnTo>
                  <a:lnTo>
                    <a:pt x="7140" y="70"/>
                  </a:lnTo>
                  <a:lnTo>
                    <a:pt x="7220" y="70"/>
                  </a:lnTo>
                  <a:lnTo>
                    <a:pt x="7220" y="50"/>
                  </a:lnTo>
                  <a:close/>
                  <a:moveTo>
                    <a:pt x="7360" y="50"/>
                  </a:moveTo>
                  <a:lnTo>
                    <a:pt x="7280" y="50"/>
                  </a:lnTo>
                  <a:lnTo>
                    <a:pt x="7280" y="70"/>
                  </a:lnTo>
                  <a:lnTo>
                    <a:pt x="7360" y="70"/>
                  </a:lnTo>
                  <a:lnTo>
                    <a:pt x="7360" y="50"/>
                  </a:lnTo>
                  <a:close/>
                  <a:moveTo>
                    <a:pt x="7500" y="50"/>
                  </a:moveTo>
                  <a:lnTo>
                    <a:pt x="7420" y="50"/>
                  </a:lnTo>
                  <a:lnTo>
                    <a:pt x="7420" y="70"/>
                  </a:lnTo>
                  <a:lnTo>
                    <a:pt x="7500" y="70"/>
                  </a:lnTo>
                  <a:lnTo>
                    <a:pt x="7500" y="50"/>
                  </a:lnTo>
                  <a:close/>
                  <a:moveTo>
                    <a:pt x="7640" y="50"/>
                  </a:moveTo>
                  <a:lnTo>
                    <a:pt x="7560" y="50"/>
                  </a:lnTo>
                  <a:lnTo>
                    <a:pt x="7560" y="70"/>
                  </a:lnTo>
                  <a:lnTo>
                    <a:pt x="7640" y="70"/>
                  </a:lnTo>
                  <a:lnTo>
                    <a:pt x="7640" y="50"/>
                  </a:lnTo>
                  <a:close/>
                  <a:moveTo>
                    <a:pt x="7780" y="50"/>
                  </a:moveTo>
                  <a:lnTo>
                    <a:pt x="7700" y="50"/>
                  </a:lnTo>
                  <a:lnTo>
                    <a:pt x="7700" y="70"/>
                  </a:lnTo>
                  <a:lnTo>
                    <a:pt x="7780" y="70"/>
                  </a:lnTo>
                  <a:lnTo>
                    <a:pt x="7780" y="50"/>
                  </a:lnTo>
                  <a:close/>
                  <a:moveTo>
                    <a:pt x="7920" y="50"/>
                  </a:moveTo>
                  <a:lnTo>
                    <a:pt x="7840" y="50"/>
                  </a:lnTo>
                  <a:lnTo>
                    <a:pt x="7840" y="70"/>
                  </a:lnTo>
                  <a:lnTo>
                    <a:pt x="7920" y="70"/>
                  </a:lnTo>
                  <a:lnTo>
                    <a:pt x="7920" y="50"/>
                  </a:lnTo>
                  <a:close/>
                  <a:moveTo>
                    <a:pt x="8045" y="0"/>
                  </a:moveTo>
                  <a:lnTo>
                    <a:pt x="8045" y="120"/>
                  </a:lnTo>
                  <a:lnTo>
                    <a:pt x="8145" y="70"/>
                  </a:lnTo>
                  <a:lnTo>
                    <a:pt x="8060" y="70"/>
                  </a:lnTo>
                  <a:lnTo>
                    <a:pt x="8060" y="50"/>
                  </a:lnTo>
                  <a:lnTo>
                    <a:pt x="8145" y="50"/>
                  </a:lnTo>
                  <a:lnTo>
                    <a:pt x="8045" y="0"/>
                  </a:lnTo>
                  <a:close/>
                  <a:moveTo>
                    <a:pt x="8045" y="50"/>
                  </a:moveTo>
                  <a:lnTo>
                    <a:pt x="7980" y="50"/>
                  </a:lnTo>
                  <a:lnTo>
                    <a:pt x="7980" y="70"/>
                  </a:lnTo>
                  <a:lnTo>
                    <a:pt x="8045" y="70"/>
                  </a:lnTo>
                  <a:lnTo>
                    <a:pt x="8045" y="50"/>
                  </a:lnTo>
                  <a:close/>
                  <a:moveTo>
                    <a:pt x="8145" y="50"/>
                  </a:moveTo>
                  <a:lnTo>
                    <a:pt x="8060" y="50"/>
                  </a:lnTo>
                  <a:lnTo>
                    <a:pt x="8060" y="70"/>
                  </a:lnTo>
                  <a:lnTo>
                    <a:pt x="8145" y="70"/>
                  </a:lnTo>
                  <a:lnTo>
                    <a:pt x="8165" y="60"/>
                  </a:lnTo>
                  <a:lnTo>
                    <a:pt x="8145" y="5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8" name="Picture 12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" y="7444"/>
              <a:ext cx="399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AutoShape 130"/>
            <p:cNvSpPr>
              <a:spLocks/>
            </p:cNvSpPr>
            <p:nvPr/>
          </p:nvSpPr>
          <p:spPr bwMode="auto">
            <a:xfrm>
              <a:off x="855" y="7384"/>
              <a:ext cx="8165" cy="120"/>
            </a:xfrm>
            <a:custGeom>
              <a:avLst/>
              <a:gdLst>
                <a:gd name="T0" fmla="+- 0 935 855"/>
                <a:gd name="T1" fmla="*/ T0 w 8165"/>
                <a:gd name="T2" fmla="+- 0 7434 7384"/>
                <a:gd name="T3" fmla="*/ 7434 h 120"/>
                <a:gd name="T4" fmla="+- 0 1075 855"/>
                <a:gd name="T5" fmla="*/ T4 w 8165"/>
                <a:gd name="T6" fmla="+- 0 7434 7384"/>
                <a:gd name="T7" fmla="*/ 7434 h 120"/>
                <a:gd name="T8" fmla="+- 0 1215 855"/>
                <a:gd name="T9" fmla="*/ T8 w 8165"/>
                <a:gd name="T10" fmla="+- 0 7434 7384"/>
                <a:gd name="T11" fmla="*/ 7434 h 120"/>
                <a:gd name="T12" fmla="+- 0 1355 855"/>
                <a:gd name="T13" fmla="*/ T12 w 8165"/>
                <a:gd name="T14" fmla="+- 0 7434 7384"/>
                <a:gd name="T15" fmla="*/ 7434 h 120"/>
                <a:gd name="T16" fmla="+- 0 1495 855"/>
                <a:gd name="T17" fmla="*/ T16 w 8165"/>
                <a:gd name="T18" fmla="+- 0 7434 7384"/>
                <a:gd name="T19" fmla="*/ 7434 h 120"/>
                <a:gd name="T20" fmla="+- 0 1635 855"/>
                <a:gd name="T21" fmla="*/ T20 w 8165"/>
                <a:gd name="T22" fmla="+- 0 7434 7384"/>
                <a:gd name="T23" fmla="*/ 7434 h 120"/>
                <a:gd name="T24" fmla="+- 0 1775 855"/>
                <a:gd name="T25" fmla="*/ T24 w 8165"/>
                <a:gd name="T26" fmla="+- 0 7434 7384"/>
                <a:gd name="T27" fmla="*/ 7434 h 120"/>
                <a:gd name="T28" fmla="+- 0 1915 855"/>
                <a:gd name="T29" fmla="*/ T28 w 8165"/>
                <a:gd name="T30" fmla="+- 0 7434 7384"/>
                <a:gd name="T31" fmla="*/ 7434 h 120"/>
                <a:gd name="T32" fmla="+- 0 2055 855"/>
                <a:gd name="T33" fmla="*/ T32 w 8165"/>
                <a:gd name="T34" fmla="+- 0 7434 7384"/>
                <a:gd name="T35" fmla="*/ 7434 h 120"/>
                <a:gd name="T36" fmla="+- 0 2195 855"/>
                <a:gd name="T37" fmla="*/ T36 w 8165"/>
                <a:gd name="T38" fmla="+- 0 7434 7384"/>
                <a:gd name="T39" fmla="*/ 7434 h 120"/>
                <a:gd name="T40" fmla="+- 0 2335 855"/>
                <a:gd name="T41" fmla="*/ T40 w 8165"/>
                <a:gd name="T42" fmla="+- 0 7434 7384"/>
                <a:gd name="T43" fmla="*/ 7434 h 120"/>
                <a:gd name="T44" fmla="+- 0 2475 855"/>
                <a:gd name="T45" fmla="*/ T44 w 8165"/>
                <a:gd name="T46" fmla="+- 0 7434 7384"/>
                <a:gd name="T47" fmla="*/ 7434 h 120"/>
                <a:gd name="T48" fmla="+- 0 2615 855"/>
                <a:gd name="T49" fmla="*/ T48 w 8165"/>
                <a:gd name="T50" fmla="+- 0 7434 7384"/>
                <a:gd name="T51" fmla="*/ 7434 h 120"/>
                <a:gd name="T52" fmla="+- 0 2755 855"/>
                <a:gd name="T53" fmla="*/ T52 w 8165"/>
                <a:gd name="T54" fmla="+- 0 7434 7384"/>
                <a:gd name="T55" fmla="*/ 7434 h 120"/>
                <a:gd name="T56" fmla="+- 0 2895 855"/>
                <a:gd name="T57" fmla="*/ T56 w 8165"/>
                <a:gd name="T58" fmla="+- 0 7434 7384"/>
                <a:gd name="T59" fmla="*/ 7434 h 120"/>
                <a:gd name="T60" fmla="+- 0 3035 855"/>
                <a:gd name="T61" fmla="*/ T60 w 8165"/>
                <a:gd name="T62" fmla="+- 0 7434 7384"/>
                <a:gd name="T63" fmla="*/ 7434 h 120"/>
                <a:gd name="T64" fmla="+- 0 3175 855"/>
                <a:gd name="T65" fmla="*/ T64 w 8165"/>
                <a:gd name="T66" fmla="+- 0 7434 7384"/>
                <a:gd name="T67" fmla="*/ 7434 h 120"/>
                <a:gd name="T68" fmla="+- 0 3315 855"/>
                <a:gd name="T69" fmla="*/ T68 w 8165"/>
                <a:gd name="T70" fmla="+- 0 7434 7384"/>
                <a:gd name="T71" fmla="*/ 7434 h 120"/>
                <a:gd name="T72" fmla="+- 0 3455 855"/>
                <a:gd name="T73" fmla="*/ T72 w 8165"/>
                <a:gd name="T74" fmla="+- 0 7434 7384"/>
                <a:gd name="T75" fmla="*/ 7434 h 120"/>
                <a:gd name="T76" fmla="+- 0 3595 855"/>
                <a:gd name="T77" fmla="*/ T76 w 8165"/>
                <a:gd name="T78" fmla="+- 0 7434 7384"/>
                <a:gd name="T79" fmla="*/ 7434 h 120"/>
                <a:gd name="T80" fmla="+- 0 3735 855"/>
                <a:gd name="T81" fmla="*/ T80 w 8165"/>
                <a:gd name="T82" fmla="+- 0 7434 7384"/>
                <a:gd name="T83" fmla="*/ 7434 h 120"/>
                <a:gd name="T84" fmla="+- 0 3875 855"/>
                <a:gd name="T85" fmla="*/ T84 w 8165"/>
                <a:gd name="T86" fmla="+- 0 7434 7384"/>
                <a:gd name="T87" fmla="*/ 7434 h 120"/>
                <a:gd name="T88" fmla="+- 0 4015 855"/>
                <a:gd name="T89" fmla="*/ T88 w 8165"/>
                <a:gd name="T90" fmla="+- 0 7434 7384"/>
                <a:gd name="T91" fmla="*/ 7434 h 120"/>
                <a:gd name="T92" fmla="+- 0 4155 855"/>
                <a:gd name="T93" fmla="*/ T92 w 8165"/>
                <a:gd name="T94" fmla="+- 0 7434 7384"/>
                <a:gd name="T95" fmla="*/ 7434 h 120"/>
                <a:gd name="T96" fmla="+- 0 4295 855"/>
                <a:gd name="T97" fmla="*/ T96 w 8165"/>
                <a:gd name="T98" fmla="+- 0 7434 7384"/>
                <a:gd name="T99" fmla="*/ 7434 h 120"/>
                <a:gd name="T100" fmla="+- 0 4435 855"/>
                <a:gd name="T101" fmla="*/ T100 w 8165"/>
                <a:gd name="T102" fmla="+- 0 7434 7384"/>
                <a:gd name="T103" fmla="*/ 7434 h 120"/>
                <a:gd name="T104" fmla="+- 0 4575 855"/>
                <a:gd name="T105" fmla="*/ T104 w 8165"/>
                <a:gd name="T106" fmla="+- 0 7434 7384"/>
                <a:gd name="T107" fmla="*/ 7434 h 120"/>
                <a:gd name="T108" fmla="+- 0 4715 855"/>
                <a:gd name="T109" fmla="*/ T108 w 8165"/>
                <a:gd name="T110" fmla="+- 0 7434 7384"/>
                <a:gd name="T111" fmla="*/ 7434 h 120"/>
                <a:gd name="T112" fmla="+- 0 4855 855"/>
                <a:gd name="T113" fmla="*/ T112 w 8165"/>
                <a:gd name="T114" fmla="+- 0 7434 7384"/>
                <a:gd name="T115" fmla="*/ 7434 h 120"/>
                <a:gd name="T116" fmla="+- 0 4995 855"/>
                <a:gd name="T117" fmla="*/ T116 w 8165"/>
                <a:gd name="T118" fmla="+- 0 7434 7384"/>
                <a:gd name="T119" fmla="*/ 7434 h 120"/>
                <a:gd name="T120" fmla="+- 0 5135 855"/>
                <a:gd name="T121" fmla="*/ T120 w 8165"/>
                <a:gd name="T122" fmla="+- 0 7434 7384"/>
                <a:gd name="T123" fmla="*/ 7434 h 120"/>
                <a:gd name="T124" fmla="+- 0 5275 855"/>
                <a:gd name="T125" fmla="*/ T124 w 8165"/>
                <a:gd name="T126" fmla="+- 0 7434 7384"/>
                <a:gd name="T127" fmla="*/ 7434 h 120"/>
                <a:gd name="T128" fmla="+- 0 5415 855"/>
                <a:gd name="T129" fmla="*/ T128 w 8165"/>
                <a:gd name="T130" fmla="+- 0 7434 7384"/>
                <a:gd name="T131" fmla="*/ 7434 h 120"/>
                <a:gd name="T132" fmla="+- 0 5555 855"/>
                <a:gd name="T133" fmla="*/ T132 w 8165"/>
                <a:gd name="T134" fmla="+- 0 7434 7384"/>
                <a:gd name="T135" fmla="*/ 7434 h 120"/>
                <a:gd name="T136" fmla="+- 0 5695 855"/>
                <a:gd name="T137" fmla="*/ T136 w 8165"/>
                <a:gd name="T138" fmla="+- 0 7434 7384"/>
                <a:gd name="T139" fmla="*/ 7434 h 120"/>
                <a:gd name="T140" fmla="+- 0 5835 855"/>
                <a:gd name="T141" fmla="*/ T140 w 8165"/>
                <a:gd name="T142" fmla="+- 0 7434 7384"/>
                <a:gd name="T143" fmla="*/ 7434 h 120"/>
                <a:gd name="T144" fmla="+- 0 5975 855"/>
                <a:gd name="T145" fmla="*/ T144 w 8165"/>
                <a:gd name="T146" fmla="+- 0 7434 7384"/>
                <a:gd name="T147" fmla="*/ 7434 h 120"/>
                <a:gd name="T148" fmla="+- 0 6115 855"/>
                <a:gd name="T149" fmla="*/ T148 w 8165"/>
                <a:gd name="T150" fmla="+- 0 7434 7384"/>
                <a:gd name="T151" fmla="*/ 7434 h 120"/>
                <a:gd name="T152" fmla="+- 0 6255 855"/>
                <a:gd name="T153" fmla="*/ T152 w 8165"/>
                <a:gd name="T154" fmla="+- 0 7434 7384"/>
                <a:gd name="T155" fmla="*/ 7434 h 120"/>
                <a:gd name="T156" fmla="+- 0 6395 855"/>
                <a:gd name="T157" fmla="*/ T156 w 8165"/>
                <a:gd name="T158" fmla="+- 0 7434 7384"/>
                <a:gd name="T159" fmla="*/ 7434 h 120"/>
                <a:gd name="T160" fmla="+- 0 6535 855"/>
                <a:gd name="T161" fmla="*/ T160 w 8165"/>
                <a:gd name="T162" fmla="+- 0 7434 7384"/>
                <a:gd name="T163" fmla="*/ 7434 h 120"/>
                <a:gd name="T164" fmla="+- 0 6675 855"/>
                <a:gd name="T165" fmla="*/ T164 w 8165"/>
                <a:gd name="T166" fmla="+- 0 7434 7384"/>
                <a:gd name="T167" fmla="*/ 7434 h 120"/>
                <a:gd name="T168" fmla="+- 0 6815 855"/>
                <a:gd name="T169" fmla="*/ T168 w 8165"/>
                <a:gd name="T170" fmla="+- 0 7434 7384"/>
                <a:gd name="T171" fmla="*/ 7434 h 120"/>
                <a:gd name="T172" fmla="+- 0 6955 855"/>
                <a:gd name="T173" fmla="*/ T172 w 8165"/>
                <a:gd name="T174" fmla="+- 0 7434 7384"/>
                <a:gd name="T175" fmla="*/ 7434 h 120"/>
                <a:gd name="T176" fmla="+- 0 7095 855"/>
                <a:gd name="T177" fmla="*/ T176 w 8165"/>
                <a:gd name="T178" fmla="+- 0 7434 7384"/>
                <a:gd name="T179" fmla="*/ 7434 h 120"/>
                <a:gd name="T180" fmla="+- 0 7235 855"/>
                <a:gd name="T181" fmla="*/ T180 w 8165"/>
                <a:gd name="T182" fmla="+- 0 7434 7384"/>
                <a:gd name="T183" fmla="*/ 7434 h 120"/>
                <a:gd name="T184" fmla="+- 0 7375 855"/>
                <a:gd name="T185" fmla="*/ T184 w 8165"/>
                <a:gd name="T186" fmla="+- 0 7434 7384"/>
                <a:gd name="T187" fmla="*/ 7434 h 120"/>
                <a:gd name="T188" fmla="+- 0 7515 855"/>
                <a:gd name="T189" fmla="*/ T188 w 8165"/>
                <a:gd name="T190" fmla="+- 0 7434 7384"/>
                <a:gd name="T191" fmla="*/ 7434 h 120"/>
                <a:gd name="T192" fmla="+- 0 7655 855"/>
                <a:gd name="T193" fmla="*/ T192 w 8165"/>
                <a:gd name="T194" fmla="+- 0 7434 7384"/>
                <a:gd name="T195" fmla="*/ 7434 h 120"/>
                <a:gd name="T196" fmla="+- 0 7795 855"/>
                <a:gd name="T197" fmla="*/ T196 w 8165"/>
                <a:gd name="T198" fmla="+- 0 7434 7384"/>
                <a:gd name="T199" fmla="*/ 7434 h 120"/>
                <a:gd name="T200" fmla="+- 0 7935 855"/>
                <a:gd name="T201" fmla="*/ T200 w 8165"/>
                <a:gd name="T202" fmla="+- 0 7434 7384"/>
                <a:gd name="T203" fmla="*/ 7434 h 120"/>
                <a:gd name="T204" fmla="+- 0 8075 855"/>
                <a:gd name="T205" fmla="*/ T204 w 8165"/>
                <a:gd name="T206" fmla="+- 0 7434 7384"/>
                <a:gd name="T207" fmla="*/ 7434 h 120"/>
                <a:gd name="T208" fmla="+- 0 8215 855"/>
                <a:gd name="T209" fmla="*/ T208 w 8165"/>
                <a:gd name="T210" fmla="+- 0 7434 7384"/>
                <a:gd name="T211" fmla="*/ 7434 h 120"/>
                <a:gd name="T212" fmla="+- 0 8355 855"/>
                <a:gd name="T213" fmla="*/ T212 w 8165"/>
                <a:gd name="T214" fmla="+- 0 7434 7384"/>
                <a:gd name="T215" fmla="*/ 7434 h 120"/>
                <a:gd name="T216" fmla="+- 0 8495 855"/>
                <a:gd name="T217" fmla="*/ T216 w 8165"/>
                <a:gd name="T218" fmla="+- 0 7434 7384"/>
                <a:gd name="T219" fmla="*/ 7434 h 120"/>
                <a:gd name="T220" fmla="+- 0 8635 855"/>
                <a:gd name="T221" fmla="*/ T220 w 8165"/>
                <a:gd name="T222" fmla="+- 0 7434 7384"/>
                <a:gd name="T223" fmla="*/ 7434 h 120"/>
                <a:gd name="T224" fmla="+- 0 8775 855"/>
                <a:gd name="T225" fmla="*/ T224 w 8165"/>
                <a:gd name="T226" fmla="+- 0 7434 7384"/>
                <a:gd name="T227" fmla="*/ 7434 h 120"/>
                <a:gd name="T228" fmla="+- 0 8915 855"/>
                <a:gd name="T229" fmla="*/ T228 w 8165"/>
                <a:gd name="T230" fmla="+- 0 7434 7384"/>
                <a:gd name="T231" fmla="*/ 7434 h 120"/>
                <a:gd name="T232" fmla="+- 0 8835 855"/>
                <a:gd name="T233" fmla="*/ T232 w 8165"/>
                <a:gd name="T234" fmla="+- 0 7454 7384"/>
                <a:gd name="T235" fmla="*/ 7454 h 120"/>
                <a:gd name="T236" fmla="+- 0 8915 855"/>
                <a:gd name="T237" fmla="*/ T236 w 8165"/>
                <a:gd name="T238" fmla="+- 0 7454 7384"/>
                <a:gd name="T239" fmla="*/ 7454 h 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</a:cxnLst>
              <a:rect l="0" t="0" r="r" b="b"/>
              <a:pathLst>
                <a:path w="8165" h="120">
                  <a:moveTo>
                    <a:pt x="80" y="50"/>
                  </a:moveTo>
                  <a:lnTo>
                    <a:pt x="0" y="50"/>
                  </a:lnTo>
                  <a:lnTo>
                    <a:pt x="0" y="70"/>
                  </a:lnTo>
                  <a:lnTo>
                    <a:pt x="80" y="70"/>
                  </a:lnTo>
                  <a:lnTo>
                    <a:pt x="80" y="50"/>
                  </a:lnTo>
                  <a:close/>
                  <a:moveTo>
                    <a:pt x="220" y="50"/>
                  </a:moveTo>
                  <a:lnTo>
                    <a:pt x="140" y="50"/>
                  </a:lnTo>
                  <a:lnTo>
                    <a:pt x="140" y="70"/>
                  </a:lnTo>
                  <a:lnTo>
                    <a:pt x="220" y="70"/>
                  </a:lnTo>
                  <a:lnTo>
                    <a:pt x="220" y="50"/>
                  </a:lnTo>
                  <a:close/>
                  <a:moveTo>
                    <a:pt x="360" y="50"/>
                  </a:moveTo>
                  <a:lnTo>
                    <a:pt x="280" y="50"/>
                  </a:lnTo>
                  <a:lnTo>
                    <a:pt x="280" y="70"/>
                  </a:lnTo>
                  <a:lnTo>
                    <a:pt x="360" y="70"/>
                  </a:lnTo>
                  <a:lnTo>
                    <a:pt x="360" y="50"/>
                  </a:lnTo>
                  <a:close/>
                  <a:moveTo>
                    <a:pt x="500" y="50"/>
                  </a:moveTo>
                  <a:lnTo>
                    <a:pt x="420" y="50"/>
                  </a:lnTo>
                  <a:lnTo>
                    <a:pt x="420" y="70"/>
                  </a:lnTo>
                  <a:lnTo>
                    <a:pt x="500" y="70"/>
                  </a:lnTo>
                  <a:lnTo>
                    <a:pt x="500" y="50"/>
                  </a:lnTo>
                  <a:close/>
                  <a:moveTo>
                    <a:pt x="640" y="50"/>
                  </a:moveTo>
                  <a:lnTo>
                    <a:pt x="560" y="50"/>
                  </a:lnTo>
                  <a:lnTo>
                    <a:pt x="560" y="70"/>
                  </a:lnTo>
                  <a:lnTo>
                    <a:pt x="640" y="70"/>
                  </a:lnTo>
                  <a:lnTo>
                    <a:pt x="640" y="50"/>
                  </a:lnTo>
                  <a:close/>
                  <a:moveTo>
                    <a:pt x="780" y="50"/>
                  </a:moveTo>
                  <a:lnTo>
                    <a:pt x="700" y="50"/>
                  </a:lnTo>
                  <a:lnTo>
                    <a:pt x="700" y="70"/>
                  </a:lnTo>
                  <a:lnTo>
                    <a:pt x="780" y="70"/>
                  </a:lnTo>
                  <a:lnTo>
                    <a:pt x="780" y="50"/>
                  </a:lnTo>
                  <a:close/>
                  <a:moveTo>
                    <a:pt x="920" y="50"/>
                  </a:moveTo>
                  <a:lnTo>
                    <a:pt x="840" y="50"/>
                  </a:lnTo>
                  <a:lnTo>
                    <a:pt x="840" y="70"/>
                  </a:lnTo>
                  <a:lnTo>
                    <a:pt x="920" y="70"/>
                  </a:lnTo>
                  <a:lnTo>
                    <a:pt x="920" y="50"/>
                  </a:lnTo>
                  <a:close/>
                  <a:moveTo>
                    <a:pt x="1060" y="50"/>
                  </a:moveTo>
                  <a:lnTo>
                    <a:pt x="980" y="50"/>
                  </a:lnTo>
                  <a:lnTo>
                    <a:pt x="980" y="70"/>
                  </a:lnTo>
                  <a:lnTo>
                    <a:pt x="1060" y="70"/>
                  </a:lnTo>
                  <a:lnTo>
                    <a:pt x="1060" y="50"/>
                  </a:lnTo>
                  <a:close/>
                  <a:moveTo>
                    <a:pt x="1200" y="50"/>
                  </a:moveTo>
                  <a:lnTo>
                    <a:pt x="1120" y="50"/>
                  </a:lnTo>
                  <a:lnTo>
                    <a:pt x="1120" y="70"/>
                  </a:lnTo>
                  <a:lnTo>
                    <a:pt x="1200" y="70"/>
                  </a:lnTo>
                  <a:lnTo>
                    <a:pt x="1200" y="50"/>
                  </a:lnTo>
                  <a:close/>
                  <a:moveTo>
                    <a:pt x="1340" y="50"/>
                  </a:moveTo>
                  <a:lnTo>
                    <a:pt x="1260" y="50"/>
                  </a:lnTo>
                  <a:lnTo>
                    <a:pt x="1260" y="70"/>
                  </a:lnTo>
                  <a:lnTo>
                    <a:pt x="1340" y="70"/>
                  </a:lnTo>
                  <a:lnTo>
                    <a:pt x="1340" y="50"/>
                  </a:lnTo>
                  <a:close/>
                  <a:moveTo>
                    <a:pt x="1480" y="50"/>
                  </a:moveTo>
                  <a:lnTo>
                    <a:pt x="1400" y="50"/>
                  </a:lnTo>
                  <a:lnTo>
                    <a:pt x="1400" y="70"/>
                  </a:lnTo>
                  <a:lnTo>
                    <a:pt x="1480" y="70"/>
                  </a:lnTo>
                  <a:lnTo>
                    <a:pt x="1480" y="50"/>
                  </a:lnTo>
                  <a:close/>
                  <a:moveTo>
                    <a:pt x="1620" y="50"/>
                  </a:moveTo>
                  <a:lnTo>
                    <a:pt x="1540" y="50"/>
                  </a:lnTo>
                  <a:lnTo>
                    <a:pt x="1540" y="70"/>
                  </a:lnTo>
                  <a:lnTo>
                    <a:pt x="1620" y="70"/>
                  </a:lnTo>
                  <a:lnTo>
                    <a:pt x="1620" y="50"/>
                  </a:lnTo>
                  <a:close/>
                  <a:moveTo>
                    <a:pt x="1760" y="50"/>
                  </a:moveTo>
                  <a:lnTo>
                    <a:pt x="1680" y="50"/>
                  </a:lnTo>
                  <a:lnTo>
                    <a:pt x="1680" y="70"/>
                  </a:lnTo>
                  <a:lnTo>
                    <a:pt x="1760" y="70"/>
                  </a:lnTo>
                  <a:lnTo>
                    <a:pt x="1760" y="50"/>
                  </a:lnTo>
                  <a:close/>
                  <a:moveTo>
                    <a:pt x="1900" y="50"/>
                  </a:moveTo>
                  <a:lnTo>
                    <a:pt x="1820" y="50"/>
                  </a:lnTo>
                  <a:lnTo>
                    <a:pt x="1820" y="70"/>
                  </a:lnTo>
                  <a:lnTo>
                    <a:pt x="1900" y="70"/>
                  </a:lnTo>
                  <a:lnTo>
                    <a:pt x="1900" y="50"/>
                  </a:lnTo>
                  <a:close/>
                  <a:moveTo>
                    <a:pt x="2040" y="50"/>
                  </a:moveTo>
                  <a:lnTo>
                    <a:pt x="1960" y="50"/>
                  </a:lnTo>
                  <a:lnTo>
                    <a:pt x="1960" y="70"/>
                  </a:lnTo>
                  <a:lnTo>
                    <a:pt x="2040" y="70"/>
                  </a:lnTo>
                  <a:lnTo>
                    <a:pt x="2040" y="50"/>
                  </a:lnTo>
                  <a:close/>
                  <a:moveTo>
                    <a:pt x="2180" y="50"/>
                  </a:moveTo>
                  <a:lnTo>
                    <a:pt x="2100" y="50"/>
                  </a:lnTo>
                  <a:lnTo>
                    <a:pt x="2100" y="70"/>
                  </a:lnTo>
                  <a:lnTo>
                    <a:pt x="2180" y="70"/>
                  </a:lnTo>
                  <a:lnTo>
                    <a:pt x="2180" y="50"/>
                  </a:lnTo>
                  <a:close/>
                  <a:moveTo>
                    <a:pt x="2320" y="50"/>
                  </a:moveTo>
                  <a:lnTo>
                    <a:pt x="2240" y="50"/>
                  </a:lnTo>
                  <a:lnTo>
                    <a:pt x="2240" y="70"/>
                  </a:lnTo>
                  <a:lnTo>
                    <a:pt x="2320" y="70"/>
                  </a:lnTo>
                  <a:lnTo>
                    <a:pt x="2320" y="50"/>
                  </a:lnTo>
                  <a:close/>
                  <a:moveTo>
                    <a:pt x="2460" y="50"/>
                  </a:moveTo>
                  <a:lnTo>
                    <a:pt x="2380" y="50"/>
                  </a:lnTo>
                  <a:lnTo>
                    <a:pt x="2380" y="70"/>
                  </a:lnTo>
                  <a:lnTo>
                    <a:pt x="2460" y="70"/>
                  </a:lnTo>
                  <a:lnTo>
                    <a:pt x="2460" y="50"/>
                  </a:lnTo>
                  <a:close/>
                  <a:moveTo>
                    <a:pt x="2600" y="50"/>
                  </a:moveTo>
                  <a:lnTo>
                    <a:pt x="2520" y="50"/>
                  </a:lnTo>
                  <a:lnTo>
                    <a:pt x="2520" y="70"/>
                  </a:lnTo>
                  <a:lnTo>
                    <a:pt x="2600" y="70"/>
                  </a:lnTo>
                  <a:lnTo>
                    <a:pt x="2600" y="50"/>
                  </a:lnTo>
                  <a:close/>
                  <a:moveTo>
                    <a:pt x="2740" y="50"/>
                  </a:moveTo>
                  <a:lnTo>
                    <a:pt x="2660" y="50"/>
                  </a:lnTo>
                  <a:lnTo>
                    <a:pt x="2660" y="70"/>
                  </a:lnTo>
                  <a:lnTo>
                    <a:pt x="2740" y="70"/>
                  </a:lnTo>
                  <a:lnTo>
                    <a:pt x="2740" y="50"/>
                  </a:lnTo>
                  <a:close/>
                  <a:moveTo>
                    <a:pt x="2880" y="50"/>
                  </a:moveTo>
                  <a:lnTo>
                    <a:pt x="2800" y="50"/>
                  </a:lnTo>
                  <a:lnTo>
                    <a:pt x="2800" y="70"/>
                  </a:lnTo>
                  <a:lnTo>
                    <a:pt x="2880" y="70"/>
                  </a:lnTo>
                  <a:lnTo>
                    <a:pt x="2880" y="50"/>
                  </a:lnTo>
                  <a:close/>
                  <a:moveTo>
                    <a:pt x="3020" y="50"/>
                  </a:moveTo>
                  <a:lnTo>
                    <a:pt x="2940" y="50"/>
                  </a:lnTo>
                  <a:lnTo>
                    <a:pt x="2940" y="70"/>
                  </a:lnTo>
                  <a:lnTo>
                    <a:pt x="3020" y="70"/>
                  </a:lnTo>
                  <a:lnTo>
                    <a:pt x="3020" y="50"/>
                  </a:lnTo>
                  <a:close/>
                  <a:moveTo>
                    <a:pt x="3160" y="50"/>
                  </a:moveTo>
                  <a:lnTo>
                    <a:pt x="3080" y="50"/>
                  </a:lnTo>
                  <a:lnTo>
                    <a:pt x="3080" y="70"/>
                  </a:lnTo>
                  <a:lnTo>
                    <a:pt x="3160" y="70"/>
                  </a:lnTo>
                  <a:lnTo>
                    <a:pt x="3160" y="50"/>
                  </a:lnTo>
                  <a:close/>
                  <a:moveTo>
                    <a:pt x="3300" y="50"/>
                  </a:moveTo>
                  <a:lnTo>
                    <a:pt x="3220" y="50"/>
                  </a:lnTo>
                  <a:lnTo>
                    <a:pt x="3220" y="70"/>
                  </a:lnTo>
                  <a:lnTo>
                    <a:pt x="3300" y="70"/>
                  </a:lnTo>
                  <a:lnTo>
                    <a:pt x="3300" y="50"/>
                  </a:lnTo>
                  <a:close/>
                  <a:moveTo>
                    <a:pt x="3440" y="50"/>
                  </a:moveTo>
                  <a:lnTo>
                    <a:pt x="3360" y="50"/>
                  </a:lnTo>
                  <a:lnTo>
                    <a:pt x="3360" y="70"/>
                  </a:lnTo>
                  <a:lnTo>
                    <a:pt x="3440" y="70"/>
                  </a:lnTo>
                  <a:lnTo>
                    <a:pt x="3440" y="50"/>
                  </a:lnTo>
                  <a:close/>
                  <a:moveTo>
                    <a:pt x="3580" y="50"/>
                  </a:moveTo>
                  <a:lnTo>
                    <a:pt x="3500" y="50"/>
                  </a:lnTo>
                  <a:lnTo>
                    <a:pt x="3500" y="70"/>
                  </a:lnTo>
                  <a:lnTo>
                    <a:pt x="3580" y="70"/>
                  </a:lnTo>
                  <a:lnTo>
                    <a:pt x="3580" y="50"/>
                  </a:lnTo>
                  <a:close/>
                  <a:moveTo>
                    <a:pt x="3720" y="50"/>
                  </a:moveTo>
                  <a:lnTo>
                    <a:pt x="3640" y="50"/>
                  </a:lnTo>
                  <a:lnTo>
                    <a:pt x="3640" y="70"/>
                  </a:lnTo>
                  <a:lnTo>
                    <a:pt x="3720" y="70"/>
                  </a:lnTo>
                  <a:lnTo>
                    <a:pt x="3720" y="50"/>
                  </a:lnTo>
                  <a:close/>
                  <a:moveTo>
                    <a:pt x="3860" y="50"/>
                  </a:moveTo>
                  <a:lnTo>
                    <a:pt x="3780" y="50"/>
                  </a:lnTo>
                  <a:lnTo>
                    <a:pt x="3780" y="70"/>
                  </a:lnTo>
                  <a:lnTo>
                    <a:pt x="3860" y="70"/>
                  </a:lnTo>
                  <a:lnTo>
                    <a:pt x="3860" y="50"/>
                  </a:lnTo>
                  <a:close/>
                  <a:moveTo>
                    <a:pt x="4000" y="50"/>
                  </a:moveTo>
                  <a:lnTo>
                    <a:pt x="3920" y="50"/>
                  </a:lnTo>
                  <a:lnTo>
                    <a:pt x="3920" y="70"/>
                  </a:lnTo>
                  <a:lnTo>
                    <a:pt x="4000" y="70"/>
                  </a:lnTo>
                  <a:lnTo>
                    <a:pt x="4000" y="50"/>
                  </a:lnTo>
                  <a:close/>
                  <a:moveTo>
                    <a:pt x="4140" y="50"/>
                  </a:moveTo>
                  <a:lnTo>
                    <a:pt x="4060" y="50"/>
                  </a:lnTo>
                  <a:lnTo>
                    <a:pt x="4060" y="70"/>
                  </a:lnTo>
                  <a:lnTo>
                    <a:pt x="4140" y="70"/>
                  </a:lnTo>
                  <a:lnTo>
                    <a:pt x="4140" y="50"/>
                  </a:lnTo>
                  <a:close/>
                  <a:moveTo>
                    <a:pt x="4280" y="50"/>
                  </a:moveTo>
                  <a:lnTo>
                    <a:pt x="4200" y="50"/>
                  </a:lnTo>
                  <a:lnTo>
                    <a:pt x="4200" y="70"/>
                  </a:lnTo>
                  <a:lnTo>
                    <a:pt x="4280" y="70"/>
                  </a:lnTo>
                  <a:lnTo>
                    <a:pt x="4280" y="50"/>
                  </a:lnTo>
                  <a:close/>
                  <a:moveTo>
                    <a:pt x="4420" y="50"/>
                  </a:moveTo>
                  <a:lnTo>
                    <a:pt x="4340" y="50"/>
                  </a:lnTo>
                  <a:lnTo>
                    <a:pt x="4340" y="70"/>
                  </a:lnTo>
                  <a:lnTo>
                    <a:pt x="4420" y="70"/>
                  </a:lnTo>
                  <a:lnTo>
                    <a:pt x="4420" y="50"/>
                  </a:lnTo>
                  <a:close/>
                  <a:moveTo>
                    <a:pt x="4560" y="50"/>
                  </a:moveTo>
                  <a:lnTo>
                    <a:pt x="4480" y="50"/>
                  </a:lnTo>
                  <a:lnTo>
                    <a:pt x="4480" y="70"/>
                  </a:lnTo>
                  <a:lnTo>
                    <a:pt x="4560" y="70"/>
                  </a:lnTo>
                  <a:lnTo>
                    <a:pt x="4560" y="50"/>
                  </a:lnTo>
                  <a:close/>
                  <a:moveTo>
                    <a:pt x="4700" y="50"/>
                  </a:moveTo>
                  <a:lnTo>
                    <a:pt x="4620" y="50"/>
                  </a:lnTo>
                  <a:lnTo>
                    <a:pt x="4620" y="70"/>
                  </a:lnTo>
                  <a:lnTo>
                    <a:pt x="4700" y="70"/>
                  </a:lnTo>
                  <a:lnTo>
                    <a:pt x="4700" y="50"/>
                  </a:lnTo>
                  <a:close/>
                  <a:moveTo>
                    <a:pt x="4840" y="50"/>
                  </a:moveTo>
                  <a:lnTo>
                    <a:pt x="4760" y="50"/>
                  </a:lnTo>
                  <a:lnTo>
                    <a:pt x="4760" y="70"/>
                  </a:lnTo>
                  <a:lnTo>
                    <a:pt x="4840" y="70"/>
                  </a:lnTo>
                  <a:lnTo>
                    <a:pt x="4840" y="50"/>
                  </a:lnTo>
                  <a:close/>
                  <a:moveTo>
                    <a:pt x="4980" y="50"/>
                  </a:moveTo>
                  <a:lnTo>
                    <a:pt x="4900" y="50"/>
                  </a:lnTo>
                  <a:lnTo>
                    <a:pt x="4900" y="70"/>
                  </a:lnTo>
                  <a:lnTo>
                    <a:pt x="4980" y="70"/>
                  </a:lnTo>
                  <a:lnTo>
                    <a:pt x="4980" y="50"/>
                  </a:lnTo>
                  <a:close/>
                  <a:moveTo>
                    <a:pt x="5120" y="50"/>
                  </a:moveTo>
                  <a:lnTo>
                    <a:pt x="5040" y="50"/>
                  </a:lnTo>
                  <a:lnTo>
                    <a:pt x="5040" y="70"/>
                  </a:lnTo>
                  <a:lnTo>
                    <a:pt x="5120" y="70"/>
                  </a:lnTo>
                  <a:lnTo>
                    <a:pt x="5120" y="50"/>
                  </a:lnTo>
                  <a:close/>
                  <a:moveTo>
                    <a:pt x="5260" y="50"/>
                  </a:moveTo>
                  <a:lnTo>
                    <a:pt x="5180" y="50"/>
                  </a:lnTo>
                  <a:lnTo>
                    <a:pt x="5180" y="70"/>
                  </a:lnTo>
                  <a:lnTo>
                    <a:pt x="5260" y="70"/>
                  </a:lnTo>
                  <a:lnTo>
                    <a:pt x="5260" y="50"/>
                  </a:lnTo>
                  <a:close/>
                  <a:moveTo>
                    <a:pt x="5400" y="50"/>
                  </a:moveTo>
                  <a:lnTo>
                    <a:pt x="5320" y="50"/>
                  </a:lnTo>
                  <a:lnTo>
                    <a:pt x="5320" y="70"/>
                  </a:lnTo>
                  <a:lnTo>
                    <a:pt x="5400" y="70"/>
                  </a:lnTo>
                  <a:lnTo>
                    <a:pt x="5400" y="50"/>
                  </a:lnTo>
                  <a:close/>
                  <a:moveTo>
                    <a:pt x="5540" y="50"/>
                  </a:moveTo>
                  <a:lnTo>
                    <a:pt x="5460" y="50"/>
                  </a:lnTo>
                  <a:lnTo>
                    <a:pt x="5460" y="70"/>
                  </a:lnTo>
                  <a:lnTo>
                    <a:pt x="5540" y="70"/>
                  </a:lnTo>
                  <a:lnTo>
                    <a:pt x="5540" y="50"/>
                  </a:lnTo>
                  <a:close/>
                  <a:moveTo>
                    <a:pt x="5680" y="50"/>
                  </a:moveTo>
                  <a:lnTo>
                    <a:pt x="5600" y="50"/>
                  </a:lnTo>
                  <a:lnTo>
                    <a:pt x="5600" y="70"/>
                  </a:lnTo>
                  <a:lnTo>
                    <a:pt x="5680" y="70"/>
                  </a:lnTo>
                  <a:lnTo>
                    <a:pt x="5680" y="50"/>
                  </a:lnTo>
                  <a:close/>
                  <a:moveTo>
                    <a:pt x="5820" y="50"/>
                  </a:moveTo>
                  <a:lnTo>
                    <a:pt x="5740" y="50"/>
                  </a:lnTo>
                  <a:lnTo>
                    <a:pt x="5740" y="70"/>
                  </a:lnTo>
                  <a:lnTo>
                    <a:pt x="5820" y="70"/>
                  </a:lnTo>
                  <a:lnTo>
                    <a:pt x="5820" y="50"/>
                  </a:lnTo>
                  <a:close/>
                  <a:moveTo>
                    <a:pt x="5960" y="50"/>
                  </a:moveTo>
                  <a:lnTo>
                    <a:pt x="5880" y="50"/>
                  </a:lnTo>
                  <a:lnTo>
                    <a:pt x="5880" y="70"/>
                  </a:lnTo>
                  <a:lnTo>
                    <a:pt x="5960" y="70"/>
                  </a:lnTo>
                  <a:lnTo>
                    <a:pt x="5960" y="50"/>
                  </a:lnTo>
                  <a:close/>
                  <a:moveTo>
                    <a:pt x="6100" y="50"/>
                  </a:moveTo>
                  <a:lnTo>
                    <a:pt x="6020" y="50"/>
                  </a:lnTo>
                  <a:lnTo>
                    <a:pt x="6020" y="70"/>
                  </a:lnTo>
                  <a:lnTo>
                    <a:pt x="6100" y="70"/>
                  </a:lnTo>
                  <a:lnTo>
                    <a:pt x="6100" y="50"/>
                  </a:lnTo>
                  <a:close/>
                  <a:moveTo>
                    <a:pt x="6240" y="50"/>
                  </a:moveTo>
                  <a:lnTo>
                    <a:pt x="6160" y="50"/>
                  </a:lnTo>
                  <a:lnTo>
                    <a:pt x="6160" y="70"/>
                  </a:lnTo>
                  <a:lnTo>
                    <a:pt x="6240" y="70"/>
                  </a:lnTo>
                  <a:lnTo>
                    <a:pt x="6240" y="50"/>
                  </a:lnTo>
                  <a:close/>
                  <a:moveTo>
                    <a:pt x="6380" y="50"/>
                  </a:moveTo>
                  <a:lnTo>
                    <a:pt x="6300" y="50"/>
                  </a:lnTo>
                  <a:lnTo>
                    <a:pt x="6300" y="70"/>
                  </a:lnTo>
                  <a:lnTo>
                    <a:pt x="6380" y="70"/>
                  </a:lnTo>
                  <a:lnTo>
                    <a:pt x="6380" y="50"/>
                  </a:lnTo>
                  <a:close/>
                  <a:moveTo>
                    <a:pt x="6520" y="50"/>
                  </a:moveTo>
                  <a:lnTo>
                    <a:pt x="6440" y="50"/>
                  </a:lnTo>
                  <a:lnTo>
                    <a:pt x="6440" y="70"/>
                  </a:lnTo>
                  <a:lnTo>
                    <a:pt x="6520" y="70"/>
                  </a:lnTo>
                  <a:lnTo>
                    <a:pt x="6520" y="50"/>
                  </a:lnTo>
                  <a:close/>
                  <a:moveTo>
                    <a:pt x="6660" y="50"/>
                  </a:moveTo>
                  <a:lnTo>
                    <a:pt x="6580" y="50"/>
                  </a:lnTo>
                  <a:lnTo>
                    <a:pt x="6580" y="70"/>
                  </a:lnTo>
                  <a:lnTo>
                    <a:pt x="6660" y="70"/>
                  </a:lnTo>
                  <a:lnTo>
                    <a:pt x="6660" y="50"/>
                  </a:lnTo>
                  <a:close/>
                  <a:moveTo>
                    <a:pt x="6800" y="50"/>
                  </a:moveTo>
                  <a:lnTo>
                    <a:pt x="6720" y="50"/>
                  </a:lnTo>
                  <a:lnTo>
                    <a:pt x="6720" y="70"/>
                  </a:lnTo>
                  <a:lnTo>
                    <a:pt x="6800" y="70"/>
                  </a:lnTo>
                  <a:lnTo>
                    <a:pt x="6800" y="50"/>
                  </a:lnTo>
                  <a:close/>
                  <a:moveTo>
                    <a:pt x="6940" y="50"/>
                  </a:moveTo>
                  <a:lnTo>
                    <a:pt x="6860" y="50"/>
                  </a:lnTo>
                  <a:lnTo>
                    <a:pt x="6860" y="70"/>
                  </a:lnTo>
                  <a:lnTo>
                    <a:pt x="6940" y="70"/>
                  </a:lnTo>
                  <a:lnTo>
                    <a:pt x="6940" y="50"/>
                  </a:lnTo>
                  <a:close/>
                  <a:moveTo>
                    <a:pt x="7080" y="50"/>
                  </a:moveTo>
                  <a:lnTo>
                    <a:pt x="7000" y="50"/>
                  </a:lnTo>
                  <a:lnTo>
                    <a:pt x="7000" y="70"/>
                  </a:lnTo>
                  <a:lnTo>
                    <a:pt x="7080" y="70"/>
                  </a:lnTo>
                  <a:lnTo>
                    <a:pt x="7080" y="50"/>
                  </a:lnTo>
                  <a:close/>
                  <a:moveTo>
                    <a:pt x="7220" y="50"/>
                  </a:moveTo>
                  <a:lnTo>
                    <a:pt x="7140" y="50"/>
                  </a:lnTo>
                  <a:lnTo>
                    <a:pt x="7140" y="70"/>
                  </a:lnTo>
                  <a:lnTo>
                    <a:pt x="7220" y="70"/>
                  </a:lnTo>
                  <a:lnTo>
                    <a:pt x="7220" y="50"/>
                  </a:lnTo>
                  <a:close/>
                  <a:moveTo>
                    <a:pt x="7360" y="50"/>
                  </a:moveTo>
                  <a:lnTo>
                    <a:pt x="7280" y="50"/>
                  </a:lnTo>
                  <a:lnTo>
                    <a:pt x="7280" y="70"/>
                  </a:lnTo>
                  <a:lnTo>
                    <a:pt x="7360" y="70"/>
                  </a:lnTo>
                  <a:lnTo>
                    <a:pt x="7360" y="50"/>
                  </a:lnTo>
                  <a:close/>
                  <a:moveTo>
                    <a:pt x="7500" y="50"/>
                  </a:moveTo>
                  <a:lnTo>
                    <a:pt x="7420" y="50"/>
                  </a:lnTo>
                  <a:lnTo>
                    <a:pt x="7420" y="70"/>
                  </a:lnTo>
                  <a:lnTo>
                    <a:pt x="7500" y="70"/>
                  </a:lnTo>
                  <a:lnTo>
                    <a:pt x="7500" y="50"/>
                  </a:lnTo>
                  <a:close/>
                  <a:moveTo>
                    <a:pt x="7640" y="50"/>
                  </a:moveTo>
                  <a:lnTo>
                    <a:pt x="7560" y="50"/>
                  </a:lnTo>
                  <a:lnTo>
                    <a:pt x="7560" y="70"/>
                  </a:lnTo>
                  <a:lnTo>
                    <a:pt x="7640" y="70"/>
                  </a:lnTo>
                  <a:lnTo>
                    <a:pt x="7640" y="50"/>
                  </a:lnTo>
                  <a:close/>
                  <a:moveTo>
                    <a:pt x="7780" y="50"/>
                  </a:moveTo>
                  <a:lnTo>
                    <a:pt x="7700" y="50"/>
                  </a:lnTo>
                  <a:lnTo>
                    <a:pt x="7700" y="70"/>
                  </a:lnTo>
                  <a:lnTo>
                    <a:pt x="7780" y="70"/>
                  </a:lnTo>
                  <a:lnTo>
                    <a:pt x="7780" y="50"/>
                  </a:lnTo>
                  <a:close/>
                  <a:moveTo>
                    <a:pt x="7920" y="50"/>
                  </a:moveTo>
                  <a:lnTo>
                    <a:pt x="7840" y="50"/>
                  </a:lnTo>
                  <a:lnTo>
                    <a:pt x="7840" y="70"/>
                  </a:lnTo>
                  <a:lnTo>
                    <a:pt x="7920" y="70"/>
                  </a:lnTo>
                  <a:lnTo>
                    <a:pt x="7920" y="50"/>
                  </a:lnTo>
                  <a:close/>
                  <a:moveTo>
                    <a:pt x="8045" y="0"/>
                  </a:moveTo>
                  <a:lnTo>
                    <a:pt x="8045" y="120"/>
                  </a:lnTo>
                  <a:lnTo>
                    <a:pt x="8145" y="70"/>
                  </a:lnTo>
                  <a:lnTo>
                    <a:pt x="8060" y="70"/>
                  </a:lnTo>
                  <a:lnTo>
                    <a:pt x="8060" y="50"/>
                  </a:lnTo>
                  <a:lnTo>
                    <a:pt x="8145" y="50"/>
                  </a:lnTo>
                  <a:lnTo>
                    <a:pt x="8045" y="0"/>
                  </a:lnTo>
                  <a:close/>
                  <a:moveTo>
                    <a:pt x="8045" y="50"/>
                  </a:moveTo>
                  <a:lnTo>
                    <a:pt x="7980" y="50"/>
                  </a:lnTo>
                  <a:lnTo>
                    <a:pt x="7980" y="70"/>
                  </a:lnTo>
                  <a:lnTo>
                    <a:pt x="8045" y="70"/>
                  </a:lnTo>
                  <a:lnTo>
                    <a:pt x="8045" y="50"/>
                  </a:lnTo>
                  <a:close/>
                  <a:moveTo>
                    <a:pt x="8145" y="50"/>
                  </a:moveTo>
                  <a:lnTo>
                    <a:pt x="8060" y="50"/>
                  </a:lnTo>
                  <a:lnTo>
                    <a:pt x="8060" y="70"/>
                  </a:lnTo>
                  <a:lnTo>
                    <a:pt x="8145" y="70"/>
                  </a:lnTo>
                  <a:lnTo>
                    <a:pt x="8165" y="60"/>
                  </a:lnTo>
                  <a:lnTo>
                    <a:pt x="8145" y="5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10" name="Picture 13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" y="8124"/>
              <a:ext cx="399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AutoShape 132"/>
            <p:cNvSpPr>
              <a:spLocks/>
            </p:cNvSpPr>
            <p:nvPr/>
          </p:nvSpPr>
          <p:spPr bwMode="auto">
            <a:xfrm>
              <a:off x="855" y="8064"/>
              <a:ext cx="8165" cy="120"/>
            </a:xfrm>
            <a:custGeom>
              <a:avLst/>
              <a:gdLst>
                <a:gd name="T0" fmla="+- 0 8940 855"/>
                <a:gd name="T1" fmla="*/ T0 w 8165"/>
                <a:gd name="T2" fmla="+- 0 8124 8064"/>
                <a:gd name="T3" fmla="*/ 8124 h 120"/>
                <a:gd name="T4" fmla="+- 0 8900 855"/>
                <a:gd name="T5" fmla="*/ T4 w 8165"/>
                <a:gd name="T6" fmla="+- 0 8184 8064"/>
                <a:gd name="T7" fmla="*/ 8184 h 120"/>
                <a:gd name="T8" fmla="+- 0 8990 855"/>
                <a:gd name="T9" fmla="*/ T8 w 8165"/>
                <a:gd name="T10" fmla="+- 0 8139 8064"/>
                <a:gd name="T11" fmla="*/ 8139 h 120"/>
                <a:gd name="T12" fmla="+- 0 8940 855"/>
                <a:gd name="T13" fmla="*/ T12 w 8165"/>
                <a:gd name="T14" fmla="+- 0 8139 8064"/>
                <a:gd name="T15" fmla="*/ 8139 h 120"/>
                <a:gd name="T16" fmla="+- 0 8940 855"/>
                <a:gd name="T17" fmla="*/ T16 w 8165"/>
                <a:gd name="T18" fmla="+- 0 8124 8064"/>
                <a:gd name="T19" fmla="*/ 8124 h 120"/>
                <a:gd name="T20" fmla="+- 0 8930 855"/>
                <a:gd name="T21" fmla="*/ T20 w 8165"/>
                <a:gd name="T22" fmla="+- 0 8109 8064"/>
                <a:gd name="T23" fmla="*/ 8109 h 120"/>
                <a:gd name="T24" fmla="+- 0 855 855"/>
                <a:gd name="T25" fmla="*/ T24 w 8165"/>
                <a:gd name="T26" fmla="+- 0 8109 8064"/>
                <a:gd name="T27" fmla="*/ 8109 h 120"/>
                <a:gd name="T28" fmla="+- 0 855 855"/>
                <a:gd name="T29" fmla="*/ T28 w 8165"/>
                <a:gd name="T30" fmla="+- 0 8139 8064"/>
                <a:gd name="T31" fmla="*/ 8139 h 120"/>
                <a:gd name="T32" fmla="+- 0 8930 855"/>
                <a:gd name="T33" fmla="*/ T32 w 8165"/>
                <a:gd name="T34" fmla="+- 0 8139 8064"/>
                <a:gd name="T35" fmla="*/ 8139 h 120"/>
                <a:gd name="T36" fmla="+- 0 8940 855"/>
                <a:gd name="T37" fmla="*/ T36 w 8165"/>
                <a:gd name="T38" fmla="+- 0 8124 8064"/>
                <a:gd name="T39" fmla="*/ 8124 h 120"/>
                <a:gd name="T40" fmla="+- 0 8930 855"/>
                <a:gd name="T41" fmla="*/ T40 w 8165"/>
                <a:gd name="T42" fmla="+- 0 8109 8064"/>
                <a:gd name="T43" fmla="*/ 8109 h 120"/>
                <a:gd name="T44" fmla="+- 0 8990 855"/>
                <a:gd name="T45" fmla="*/ T44 w 8165"/>
                <a:gd name="T46" fmla="+- 0 8109 8064"/>
                <a:gd name="T47" fmla="*/ 8109 h 120"/>
                <a:gd name="T48" fmla="+- 0 8940 855"/>
                <a:gd name="T49" fmla="*/ T48 w 8165"/>
                <a:gd name="T50" fmla="+- 0 8109 8064"/>
                <a:gd name="T51" fmla="*/ 8109 h 120"/>
                <a:gd name="T52" fmla="+- 0 8940 855"/>
                <a:gd name="T53" fmla="*/ T52 w 8165"/>
                <a:gd name="T54" fmla="+- 0 8139 8064"/>
                <a:gd name="T55" fmla="*/ 8139 h 120"/>
                <a:gd name="T56" fmla="+- 0 8990 855"/>
                <a:gd name="T57" fmla="*/ T56 w 8165"/>
                <a:gd name="T58" fmla="+- 0 8139 8064"/>
                <a:gd name="T59" fmla="*/ 8139 h 120"/>
                <a:gd name="T60" fmla="+- 0 9020 855"/>
                <a:gd name="T61" fmla="*/ T60 w 8165"/>
                <a:gd name="T62" fmla="+- 0 8124 8064"/>
                <a:gd name="T63" fmla="*/ 8124 h 120"/>
                <a:gd name="T64" fmla="+- 0 8990 855"/>
                <a:gd name="T65" fmla="*/ T64 w 8165"/>
                <a:gd name="T66" fmla="+- 0 8109 8064"/>
                <a:gd name="T67" fmla="*/ 8109 h 120"/>
                <a:gd name="T68" fmla="+- 0 8900 855"/>
                <a:gd name="T69" fmla="*/ T68 w 8165"/>
                <a:gd name="T70" fmla="+- 0 8064 8064"/>
                <a:gd name="T71" fmla="*/ 8064 h 120"/>
                <a:gd name="T72" fmla="+- 0 8940 855"/>
                <a:gd name="T73" fmla="*/ T72 w 8165"/>
                <a:gd name="T74" fmla="+- 0 8124 8064"/>
                <a:gd name="T75" fmla="*/ 8124 h 120"/>
                <a:gd name="T76" fmla="+- 0 8940 855"/>
                <a:gd name="T77" fmla="*/ T76 w 8165"/>
                <a:gd name="T78" fmla="+- 0 8109 8064"/>
                <a:gd name="T79" fmla="*/ 8109 h 120"/>
                <a:gd name="T80" fmla="+- 0 8990 855"/>
                <a:gd name="T81" fmla="*/ T80 w 8165"/>
                <a:gd name="T82" fmla="+- 0 8109 8064"/>
                <a:gd name="T83" fmla="*/ 8109 h 120"/>
                <a:gd name="T84" fmla="+- 0 8900 855"/>
                <a:gd name="T85" fmla="*/ T84 w 8165"/>
                <a:gd name="T86" fmla="+- 0 8064 8064"/>
                <a:gd name="T87" fmla="*/ 8064 h 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</a:cxnLst>
              <a:rect l="0" t="0" r="r" b="b"/>
              <a:pathLst>
                <a:path w="8165" h="120">
                  <a:moveTo>
                    <a:pt x="8085" y="60"/>
                  </a:moveTo>
                  <a:lnTo>
                    <a:pt x="8045" y="120"/>
                  </a:lnTo>
                  <a:lnTo>
                    <a:pt x="8135" y="75"/>
                  </a:lnTo>
                  <a:lnTo>
                    <a:pt x="8085" y="75"/>
                  </a:lnTo>
                  <a:lnTo>
                    <a:pt x="8085" y="60"/>
                  </a:lnTo>
                  <a:close/>
                  <a:moveTo>
                    <a:pt x="8075" y="45"/>
                  </a:moveTo>
                  <a:lnTo>
                    <a:pt x="0" y="45"/>
                  </a:lnTo>
                  <a:lnTo>
                    <a:pt x="0" y="75"/>
                  </a:lnTo>
                  <a:lnTo>
                    <a:pt x="8075" y="75"/>
                  </a:lnTo>
                  <a:lnTo>
                    <a:pt x="8085" y="60"/>
                  </a:lnTo>
                  <a:lnTo>
                    <a:pt x="8075" y="45"/>
                  </a:lnTo>
                  <a:close/>
                  <a:moveTo>
                    <a:pt x="8135" y="45"/>
                  </a:moveTo>
                  <a:lnTo>
                    <a:pt x="8085" y="45"/>
                  </a:lnTo>
                  <a:lnTo>
                    <a:pt x="8085" y="75"/>
                  </a:lnTo>
                  <a:lnTo>
                    <a:pt x="8135" y="75"/>
                  </a:lnTo>
                  <a:lnTo>
                    <a:pt x="8165" y="60"/>
                  </a:lnTo>
                  <a:lnTo>
                    <a:pt x="8135" y="45"/>
                  </a:lnTo>
                  <a:close/>
                  <a:moveTo>
                    <a:pt x="8045" y="0"/>
                  </a:moveTo>
                  <a:lnTo>
                    <a:pt x="8085" y="60"/>
                  </a:lnTo>
                  <a:lnTo>
                    <a:pt x="8085" y="45"/>
                  </a:lnTo>
                  <a:lnTo>
                    <a:pt x="8135" y="45"/>
                  </a:lnTo>
                  <a:lnTo>
                    <a:pt x="804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12" name="Picture 13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" y="8805"/>
              <a:ext cx="399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AutoShape 134"/>
            <p:cNvSpPr>
              <a:spLocks/>
            </p:cNvSpPr>
            <p:nvPr/>
          </p:nvSpPr>
          <p:spPr bwMode="auto">
            <a:xfrm>
              <a:off x="855" y="8744"/>
              <a:ext cx="8165" cy="120"/>
            </a:xfrm>
            <a:custGeom>
              <a:avLst/>
              <a:gdLst>
                <a:gd name="T0" fmla="+- 0 935 855"/>
                <a:gd name="T1" fmla="*/ T0 w 8165"/>
                <a:gd name="T2" fmla="+- 0 8795 8745"/>
                <a:gd name="T3" fmla="*/ 8795 h 120"/>
                <a:gd name="T4" fmla="+- 0 1075 855"/>
                <a:gd name="T5" fmla="*/ T4 w 8165"/>
                <a:gd name="T6" fmla="+- 0 8795 8745"/>
                <a:gd name="T7" fmla="*/ 8795 h 120"/>
                <a:gd name="T8" fmla="+- 0 1215 855"/>
                <a:gd name="T9" fmla="*/ T8 w 8165"/>
                <a:gd name="T10" fmla="+- 0 8795 8745"/>
                <a:gd name="T11" fmla="*/ 8795 h 120"/>
                <a:gd name="T12" fmla="+- 0 1355 855"/>
                <a:gd name="T13" fmla="*/ T12 w 8165"/>
                <a:gd name="T14" fmla="+- 0 8795 8745"/>
                <a:gd name="T15" fmla="*/ 8795 h 120"/>
                <a:gd name="T16" fmla="+- 0 1495 855"/>
                <a:gd name="T17" fmla="*/ T16 w 8165"/>
                <a:gd name="T18" fmla="+- 0 8795 8745"/>
                <a:gd name="T19" fmla="*/ 8795 h 120"/>
                <a:gd name="T20" fmla="+- 0 1635 855"/>
                <a:gd name="T21" fmla="*/ T20 w 8165"/>
                <a:gd name="T22" fmla="+- 0 8795 8745"/>
                <a:gd name="T23" fmla="*/ 8795 h 120"/>
                <a:gd name="T24" fmla="+- 0 1775 855"/>
                <a:gd name="T25" fmla="*/ T24 w 8165"/>
                <a:gd name="T26" fmla="+- 0 8795 8745"/>
                <a:gd name="T27" fmla="*/ 8795 h 120"/>
                <a:gd name="T28" fmla="+- 0 1915 855"/>
                <a:gd name="T29" fmla="*/ T28 w 8165"/>
                <a:gd name="T30" fmla="+- 0 8795 8745"/>
                <a:gd name="T31" fmla="*/ 8795 h 120"/>
                <a:gd name="T32" fmla="+- 0 2055 855"/>
                <a:gd name="T33" fmla="*/ T32 w 8165"/>
                <a:gd name="T34" fmla="+- 0 8795 8745"/>
                <a:gd name="T35" fmla="*/ 8795 h 120"/>
                <a:gd name="T36" fmla="+- 0 2195 855"/>
                <a:gd name="T37" fmla="*/ T36 w 8165"/>
                <a:gd name="T38" fmla="+- 0 8795 8745"/>
                <a:gd name="T39" fmla="*/ 8795 h 120"/>
                <a:gd name="T40" fmla="+- 0 2335 855"/>
                <a:gd name="T41" fmla="*/ T40 w 8165"/>
                <a:gd name="T42" fmla="+- 0 8795 8745"/>
                <a:gd name="T43" fmla="*/ 8795 h 120"/>
                <a:gd name="T44" fmla="+- 0 2475 855"/>
                <a:gd name="T45" fmla="*/ T44 w 8165"/>
                <a:gd name="T46" fmla="+- 0 8795 8745"/>
                <a:gd name="T47" fmla="*/ 8795 h 120"/>
                <a:gd name="T48" fmla="+- 0 2615 855"/>
                <a:gd name="T49" fmla="*/ T48 w 8165"/>
                <a:gd name="T50" fmla="+- 0 8795 8745"/>
                <a:gd name="T51" fmla="*/ 8795 h 120"/>
                <a:gd name="T52" fmla="+- 0 2755 855"/>
                <a:gd name="T53" fmla="*/ T52 w 8165"/>
                <a:gd name="T54" fmla="+- 0 8795 8745"/>
                <a:gd name="T55" fmla="*/ 8795 h 120"/>
                <a:gd name="T56" fmla="+- 0 2895 855"/>
                <a:gd name="T57" fmla="*/ T56 w 8165"/>
                <a:gd name="T58" fmla="+- 0 8795 8745"/>
                <a:gd name="T59" fmla="*/ 8795 h 120"/>
                <a:gd name="T60" fmla="+- 0 3035 855"/>
                <a:gd name="T61" fmla="*/ T60 w 8165"/>
                <a:gd name="T62" fmla="+- 0 8795 8745"/>
                <a:gd name="T63" fmla="*/ 8795 h 120"/>
                <a:gd name="T64" fmla="+- 0 3175 855"/>
                <a:gd name="T65" fmla="*/ T64 w 8165"/>
                <a:gd name="T66" fmla="+- 0 8795 8745"/>
                <a:gd name="T67" fmla="*/ 8795 h 120"/>
                <a:gd name="T68" fmla="+- 0 3315 855"/>
                <a:gd name="T69" fmla="*/ T68 w 8165"/>
                <a:gd name="T70" fmla="+- 0 8795 8745"/>
                <a:gd name="T71" fmla="*/ 8795 h 120"/>
                <a:gd name="T72" fmla="+- 0 3455 855"/>
                <a:gd name="T73" fmla="*/ T72 w 8165"/>
                <a:gd name="T74" fmla="+- 0 8795 8745"/>
                <a:gd name="T75" fmla="*/ 8795 h 120"/>
                <a:gd name="T76" fmla="+- 0 3595 855"/>
                <a:gd name="T77" fmla="*/ T76 w 8165"/>
                <a:gd name="T78" fmla="+- 0 8795 8745"/>
                <a:gd name="T79" fmla="*/ 8795 h 120"/>
                <a:gd name="T80" fmla="+- 0 3735 855"/>
                <a:gd name="T81" fmla="*/ T80 w 8165"/>
                <a:gd name="T82" fmla="+- 0 8795 8745"/>
                <a:gd name="T83" fmla="*/ 8795 h 120"/>
                <a:gd name="T84" fmla="+- 0 3875 855"/>
                <a:gd name="T85" fmla="*/ T84 w 8165"/>
                <a:gd name="T86" fmla="+- 0 8795 8745"/>
                <a:gd name="T87" fmla="*/ 8795 h 120"/>
                <a:gd name="T88" fmla="+- 0 4015 855"/>
                <a:gd name="T89" fmla="*/ T88 w 8165"/>
                <a:gd name="T90" fmla="+- 0 8795 8745"/>
                <a:gd name="T91" fmla="*/ 8795 h 120"/>
                <a:gd name="T92" fmla="+- 0 4155 855"/>
                <a:gd name="T93" fmla="*/ T92 w 8165"/>
                <a:gd name="T94" fmla="+- 0 8795 8745"/>
                <a:gd name="T95" fmla="*/ 8795 h 120"/>
                <a:gd name="T96" fmla="+- 0 4295 855"/>
                <a:gd name="T97" fmla="*/ T96 w 8165"/>
                <a:gd name="T98" fmla="+- 0 8795 8745"/>
                <a:gd name="T99" fmla="*/ 8795 h 120"/>
                <a:gd name="T100" fmla="+- 0 4435 855"/>
                <a:gd name="T101" fmla="*/ T100 w 8165"/>
                <a:gd name="T102" fmla="+- 0 8795 8745"/>
                <a:gd name="T103" fmla="*/ 8795 h 120"/>
                <a:gd name="T104" fmla="+- 0 4575 855"/>
                <a:gd name="T105" fmla="*/ T104 w 8165"/>
                <a:gd name="T106" fmla="+- 0 8795 8745"/>
                <a:gd name="T107" fmla="*/ 8795 h 120"/>
                <a:gd name="T108" fmla="+- 0 4715 855"/>
                <a:gd name="T109" fmla="*/ T108 w 8165"/>
                <a:gd name="T110" fmla="+- 0 8795 8745"/>
                <a:gd name="T111" fmla="*/ 8795 h 120"/>
                <a:gd name="T112" fmla="+- 0 4855 855"/>
                <a:gd name="T113" fmla="*/ T112 w 8165"/>
                <a:gd name="T114" fmla="+- 0 8795 8745"/>
                <a:gd name="T115" fmla="*/ 8795 h 120"/>
                <a:gd name="T116" fmla="+- 0 4995 855"/>
                <a:gd name="T117" fmla="*/ T116 w 8165"/>
                <a:gd name="T118" fmla="+- 0 8795 8745"/>
                <a:gd name="T119" fmla="*/ 8795 h 120"/>
                <a:gd name="T120" fmla="+- 0 5135 855"/>
                <a:gd name="T121" fmla="*/ T120 w 8165"/>
                <a:gd name="T122" fmla="+- 0 8795 8745"/>
                <a:gd name="T123" fmla="*/ 8795 h 120"/>
                <a:gd name="T124" fmla="+- 0 5275 855"/>
                <a:gd name="T125" fmla="*/ T124 w 8165"/>
                <a:gd name="T126" fmla="+- 0 8795 8745"/>
                <a:gd name="T127" fmla="*/ 8795 h 120"/>
                <a:gd name="T128" fmla="+- 0 5415 855"/>
                <a:gd name="T129" fmla="*/ T128 w 8165"/>
                <a:gd name="T130" fmla="+- 0 8795 8745"/>
                <a:gd name="T131" fmla="*/ 8795 h 120"/>
                <a:gd name="T132" fmla="+- 0 5555 855"/>
                <a:gd name="T133" fmla="*/ T132 w 8165"/>
                <a:gd name="T134" fmla="+- 0 8795 8745"/>
                <a:gd name="T135" fmla="*/ 8795 h 120"/>
                <a:gd name="T136" fmla="+- 0 5695 855"/>
                <a:gd name="T137" fmla="*/ T136 w 8165"/>
                <a:gd name="T138" fmla="+- 0 8795 8745"/>
                <a:gd name="T139" fmla="*/ 8795 h 120"/>
                <a:gd name="T140" fmla="+- 0 5835 855"/>
                <a:gd name="T141" fmla="*/ T140 w 8165"/>
                <a:gd name="T142" fmla="+- 0 8795 8745"/>
                <a:gd name="T143" fmla="*/ 8795 h 120"/>
                <a:gd name="T144" fmla="+- 0 5975 855"/>
                <a:gd name="T145" fmla="*/ T144 w 8165"/>
                <a:gd name="T146" fmla="+- 0 8795 8745"/>
                <a:gd name="T147" fmla="*/ 8795 h 120"/>
                <a:gd name="T148" fmla="+- 0 6115 855"/>
                <a:gd name="T149" fmla="*/ T148 w 8165"/>
                <a:gd name="T150" fmla="+- 0 8795 8745"/>
                <a:gd name="T151" fmla="*/ 8795 h 120"/>
                <a:gd name="T152" fmla="+- 0 6255 855"/>
                <a:gd name="T153" fmla="*/ T152 w 8165"/>
                <a:gd name="T154" fmla="+- 0 8795 8745"/>
                <a:gd name="T155" fmla="*/ 8795 h 120"/>
                <a:gd name="T156" fmla="+- 0 6395 855"/>
                <a:gd name="T157" fmla="*/ T156 w 8165"/>
                <a:gd name="T158" fmla="+- 0 8795 8745"/>
                <a:gd name="T159" fmla="*/ 8795 h 120"/>
                <a:gd name="T160" fmla="+- 0 6535 855"/>
                <a:gd name="T161" fmla="*/ T160 w 8165"/>
                <a:gd name="T162" fmla="+- 0 8795 8745"/>
                <a:gd name="T163" fmla="*/ 8795 h 120"/>
                <a:gd name="T164" fmla="+- 0 6675 855"/>
                <a:gd name="T165" fmla="*/ T164 w 8165"/>
                <a:gd name="T166" fmla="+- 0 8795 8745"/>
                <a:gd name="T167" fmla="*/ 8795 h 120"/>
                <a:gd name="T168" fmla="+- 0 6815 855"/>
                <a:gd name="T169" fmla="*/ T168 w 8165"/>
                <a:gd name="T170" fmla="+- 0 8795 8745"/>
                <a:gd name="T171" fmla="*/ 8795 h 120"/>
                <a:gd name="T172" fmla="+- 0 6955 855"/>
                <a:gd name="T173" fmla="*/ T172 w 8165"/>
                <a:gd name="T174" fmla="+- 0 8795 8745"/>
                <a:gd name="T175" fmla="*/ 8795 h 120"/>
                <a:gd name="T176" fmla="+- 0 7095 855"/>
                <a:gd name="T177" fmla="*/ T176 w 8165"/>
                <a:gd name="T178" fmla="+- 0 8795 8745"/>
                <a:gd name="T179" fmla="*/ 8795 h 120"/>
                <a:gd name="T180" fmla="+- 0 7235 855"/>
                <a:gd name="T181" fmla="*/ T180 w 8165"/>
                <a:gd name="T182" fmla="+- 0 8795 8745"/>
                <a:gd name="T183" fmla="*/ 8795 h 120"/>
                <a:gd name="T184" fmla="+- 0 7375 855"/>
                <a:gd name="T185" fmla="*/ T184 w 8165"/>
                <a:gd name="T186" fmla="+- 0 8795 8745"/>
                <a:gd name="T187" fmla="*/ 8795 h 120"/>
                <a:gd name="T188" fmla="+- 0 7515 855"/>
                <a:gd name="T189" fmla="*/ T188 w 8165"/>
                <a:gd name="T190" fmla="+- 0 8795 8745"/>
                <a:gd name="T191" fmla="*/ 8795 h 120"/>
                <a:gd name="T192" fmla="+- 0 7655 855"/>
                <a:gd name="T193" fmla="*/ T192 w 8165"/>
                <a:gd name="T194" fmla="+- 0 8795 8745"/>
                <a:gd name="T195" fmla="*/ 8795 h 120"/>
                <a:gd name="T196" fmla="+- 0 7795 855"/>
                <a:gd name="T197" fmla="*/ T196 w 8165"/>
                <a:gd name="T198" fmla="+- 0 8795 8745"/>
                <a:gd name="T199" fmla="*/ 8795 h 120"/>
                <a:gd name="T200" fmla="+- 0 7935 855"/>
                <a:gd name="T201" fmla="*/ T200 w 8165"/>
                <a:gd name="T202" fmla="+- 0 8795 8745"/>
                <a:gd name="T203" fmla="*/ 8795 h 120"/>
                <a:gd name="T204" fmla="+- 0 8075 855"/>
                <a:gd name="T205" fmla="*/ T204 w 8165"/>
                <a:gd name="T206" fmla="+- 0 8795 8745"/>
                <a:gd name="T207" fmla="*/ 8795 h 120"/>
                <a:gd name="T208" fmla="+- 0 8215 855"/>
                <a:gd name="T209" fmla="*/ T208 w 8165"/>
                <a:gd name="T210" fmla="+- 0 8795 8745"/>
                <a:gd name="T211" fmla="*/ 8795 h 120"/>
                <a:gd name="T212" fmla="+- 0 8355 855"/>
                <a:gd name="T213" fmla="*/ T212 w 8165"/>
                <a:gd name="T214" fmla="+- 0 8795 8745"/>
                <a:gd name="T215" fmla="*/ 8795 h 120"/>
                <a:gd name="T216" fmla="+- 0 8495 855"/>
                <a:gd name="T217" fmla="*/ T216 w 8165"/>
                <a:gd name="T218" fmla="+- 0 8795 8745"/>
                <a:gd name="T219" fmla="*/ 8795 h 120"/>
                <a:gd name="T220" fmla="+- 0 8635 855"/>
                <a:gd name="T221" fmla="*/ T220 w 8165"/>
                <a:gd name="T222" fmla="+- 0 8795 8745"/>
                <a:gd name="T223" fmla="*/ 8795 h 120"/>
                <a:gd name="T224" fmla="+- 0 8775 855"/>
                <a:gd name="T225" fmla="*/ T224 w 8165"/>
                <a:gd name="T226" fmla="+- 0 8795 8745"/>
                <a:gd name="T227" fmla="*/ 8795 h 120"/>
                <a:gd name="T228" fmla="+- 0 8915 855"/>
                <a:gd name="T229" fmla="*/ T228 w 8165"/>
                <a:gd name="T230" fmla="+- 0 8795 8745"/>
                <a:gd name="T231" fmla="*/ 8795 h 120"/>
                <a:gd name="T232" fmla="+- 0 8835 855"/>
                <a:gd name="T233" fmla="*/ T232 w 8165"/>
                <a:gd name="T234" fmla="+- 0 8815 8745"/>
                <a:gd name="T235" fmla="*/ 8815 h 120"/>
                <a:gd name="T236" fmla="+- 0 8915 855"/>
                <a:gd name="T237" fmla="*/ T236 w 8165"/>
                <a:gd name="T238" fmla="+- 0 8815 8745"/>
                <a:gd name="T239" fmla="*/ 8815 h 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</a:cxnLst>
              <a:rect l="0" t="0" r="r" b="b"/>
              <a:pathLst>
                <a:path w="8165" h="120">
                  <a:moveTo>
                    <a:pt x="80" y="50"/>
                  </a:moveTo>
                  <a:lnTo>
                    <a:pt x="0" y="50"/>
                  </a:lnTo>
                  <a:lnTo>
                    <a:pt x="0" y="70"/>
                  </a:lnTo>
                  <a:lnTo>
                    <a:pt x="80" y="70"/>
                  </a:lnTo>
                  <a:lnTo>
                    <a:pt x="80" y="50"/>
                  </a:lnTo>
                  <a:close/>
                  <a:moveTo>
                    <a:pt x="220" y="50"/>
                  </a:moveTo>
                  <a:lnTo>
                    <a:pt x="140" y="50"/>
                  </a:lnTo>
                  <a:lnTo>
                    <a:pt x="140" y="70"/>
                  </a:lnTo>
                  <a:lnTo>
                    <a:pt x="220" y="70"/>
                  </a:lnTo>
                  <a:lnTo>
                    <a:pt x="220" y="50"/>
                  </a:lnTo>
                  <a:close/>
                  <a:moveTo>
                    <a:pt x="360" y="50"/>
                  </a:moveTo>
                  <a:lnTo>
                    <a:pt x="280" y="50"/>
                  </a:lnTo>
                  <a:lnTo>
                    <a:pt x="280" y="70"/>
                  </a:lnTo>
                  <a:lnTo>
                    <a:pt x="360" y="70"/>
                  </a:lnTo>
                  <a:lnTo>
                    <a:pt x="360" y="50"/>
                  </a:lnTo>
                  <a:close/>
                  <a:moveTo>
                    <a:pt x="500" y="50"/>
                  </a:moveTo>
                  <a:lnTo>
                    <a:pt x="420" y="50"/>
                  </a:lnTo>
                  <a:lnTo>
                    <a:pt x="420" y="70"/>
                  </a:lnTo>
                  <a:lnTo>
                    <a:pt x="500" y="70"/>
                  </a:lnTo>
                  <a:lnTo>
                    <a:pt x="500" y="50"/>
                  </a:lnTo>
                  <a:close/>
                  <a:moveTo>
                    <a:pt x="640" y="50"/>
                  </a:moveTo>
                  <a:lnTo>
                    <a:pt x="560" y="50"/>
                  </a:lnTo>
                  <a:lnTo>
                    <a:pt x="560" y="70"/>
                  </a:lnTo>
                  <a:lnTo>
                    <a:pt x="640" y="70"/>
                  </a:lnTo>
                  <a:lnTo>
                    <a:pt x="640" y="50"/>
                  </a:lnTo>
                  <a:close/>
                  <a:moveTo>
                    <a:pt x="780" y="50"/>
                  </a:moveTo>
                  <a:lnTo>
                    <a:pt x="700" y="50"/>
                  </a:lnTo>
                  <a:lnTo>
                    <a:pt x="700" y="70"/>
                  </a:lnTo>
                  <a:lnTo>
                    <a:pt x="780" y="70"/>
                  </a:lnTo>
                  <a:lnTo>
                    <a:pt x="780" y="50"/>
                  </a:lnTo>
                  <a:close/>
                  <a:moveTo>
                    <a:pt x="920" y="50"/>
                  </a:moveTo>
                  <a:lnTo>
                    <a:pt x="840" y="50"/>
                  </a:lnTo>
                  <a:lnTo>
                    <a:pt x="840" y="70"/>
                  </a:lnTo>
                  <a:lnTo>
                    <a:pt x="920" y="70"/>
                  </a:lnTo>
                  <a:lnTo>
                    <a:pt x="920" y="50"/>
                  </a:lnTo>
                  <a:close/>
                  <a:moveTo>
                    <a:pt x="1060" y="50"/>
                  </a:moveTo>
                  <a:lnTo>
                    <a:pt x="980" y="50"/>
                  </a:lnTo>
                  <a:lnTo>
                    <a:pt x="980" y="70"/>
                  </a:lnTo>
                  <a:lnTo>
                    <a:pt x="1060" y="70"/>
                  </a:lnTo>
                  <a:lnTo>
                    <a:pt x="1060" y="50"/>
                  </a:lnTo>
                  <a:close/>
                  <a:moveTo>
                    <a:pt x="1200" y="50"/>
                  </a:moveTo>
                  <a:lnTo>
                    <a:pt x="1120" y="50"/>
                  </a:lnTo>
                  <a:lnTo>
                    <a:pt x="1120" y="70"/>
                  </a:lnTo>
                  <a:lnTo>
                    <a:pt x="1200" y="70"/>
                  </a:lnTo>
                  <a:lnTo>
                    <a:pt x="1200" y="50"/>
                  </a:lnTo>
                  <a:close/>
                  <a:moveTo>
                    <a:pt x="1340" y="50"/>
                  </a:moveTo>
                  <a:lnTo>
                    <a:pt x="1260" y="50"/>
                  </a:lnTo>
                  <a:lnTo>
                    <a:pt x="1260" y="70"/>
                  </a:lnTo>
                  <a:lnTo>
                    <a:pt x="1340" y="70"/>
                  </a:lnTo>
                  <a:lnTo>
                    <a:pt x="1340" y="50"/>
                  </a:lnTo>
                  <a:close/>
                  <a:moveTo>
                    <a:pt x="1480" y="50"/>
                  </a:moveTo>
                  <a:lnTo>
                    <a:pt x="1400" y="50"/>
                  </a:lnTo>
                  <a:lnTo>
                    <a:pt x="1400" y="70"/>
                  </a:lnTo>
                  <a:lnTo>
                    <a:pt x="1480" y="70"/>
                  </a:lnTo>
                  <a:lnTo>
                    <a:pt x="1480" y="50"/>
                  </a:lnTo>
                  <a:close/>
                  <a:moveTo>
                    <a:pt x="1620" y="50"/>
                  </a:moveTo>
                  <a:lnTo>
                    <a:pt x="1540" y="50"/>
                  </a:lnTo>
                  <a:lnTo>
                    <a:pt x="1540" y="70"/>
                  </a:lnTo>
                  <a:lnTo>
                    <a:pt x="1620" y="70"/>
                  </a:lnTo>
                  <a:lnTo>
                    <a:pt x="1620" y="50"/>
                  </a:lnTo>
                  <a:close/>
                  <a:moveTo>
                    <a:pt x="1760" y="50"/>
                  </a:moveTo>
                  <a:lnTo>
                    <a:pt x="1680" y="50"/>
                  </a:lnTo>
                  <a:lnTo>
                    <a:pt x="1680" y="70"/>
                  </a:lnTo>
                  <a:lnTo>
                    <a:pt x="1760" y="70"/>
                  </a:lnTo>
                  <a:lnTo>
                    <a:pt x="1760" y="50"/>
                  </a:lnTo>
                  <a:close/>
                  <a:moveTo>
                    <a:pt x="1900" y="50"/>
                  </a:moveTo>
                  <a:lnTo>
                    <a:pt x="1820" y="50"/>
                  </a:lnTo>
                  <a:lnTo>
                    <a:pt x="1820" y="70"/>
                  </a:lnTo>
                  <a:lnTo>
                    <a:pt x="1900" y="70"/>
                  </a:lnTo>
                  <a:lnTo>
                    <a:pt x="1900" y="50"/>
                  </a:lnTo>
                  <a:close/>
                  <a:moveTo>
                    <a:pt x="2040" y="50"/>
                  </a:moveTo>
                  <a:lnTo>
                    <a:pt x="1960" y="50"/>
                  </a:lnTo>
                  <a:lnTo>
                    <a:pt x="1960" y="70"/>
                  </a:lnTo>
                  <a:lnTo>
                    <a:pt x="2040" y="70"/>
                  </a:lnTo>
                  <a:lnTo>
                    <a:pt x="2040" y="50"/>
                  </a:lnTo>
                  <a:close/>
                  <a:moveTo>
                    <a:pt x="2180" y="50"/>
                  </a:moveTo>
                  <a:lnTo>
                    <a:pt x="2100" y="50"/>
                  </a:lnTo>
                  <a:lnTo>
                    <a:pt x="2100" y="70"/>
                  </a:lnTo>
                  <a:lnTo>
                    <a:pt x="2180" y="70"/>
                  </a:lnTo>
                  <a:lnTo>
                    <a:pt x="2180" y="50"/>
                  </a:lnTo>
                  <a:close/>
                  <a:moveTo>
                    <a:pt x="2320" y="50"/>
                  </a:moveTo>
                  <a:lnTo>
                    <a:pt x="2240" y="50"/>
                  </a:lnTo>
                  <a:lnTo>
                    <a:pt x="2240" y="70"/>
                  </a:lnTo>
                  <a:lnTo>
                    <a:pt x="2320" y="70"/>
                  </a:lnTo>
                  <a:lnTo>
                    <a:pt x="2320" y="50"/>
                  </a:lnTo>
                  <a:close/>
                  <a:moveTo>
                    <a:pt x="2460" y="50"/>
                  </a:moveTo>
                  <a:lnTo>
                    <a:pt x="2380" y="50"/>
                  </a:lnTo>
                  <a:lnTo>
                    <a:pt x="2380" y="70"/>
                  </a:lnTo>
                  <a:lnTo>
                    <a:pt x="2460" y="70"/>
                  </a:lnTo>
                  <a:lnTo>
                    <a:pt x="2460" y="50"/>
                  </a:lnTo>
                  <a:close/>
                  <a:moveTo>
                    <a:pt x="2600" y="50"/>
                  </a:moveTo>
                  <a:lnTo>
                    <a:pt x="2520" y="50"/>
                  </a:lnTo>
                  <a:lnTo>
                    <a:pt x="2520" y="70"/>
                  </a:lnTo>
                  <a:lnTo>
                    <a:pt x="2600" y="70"/>
                  </a:lnTo>
                  <a:lnTo>
                    <a:pt x="2600" y="50"/>
                  </a:lnTo>
                  <a:close/>
                  <a:moveTo>
                    <a:pt x="2740" y="50"/>
                  </a:moveTo>
                  <a:lnTo>
                    <a:pt x="2660" y="50"/>
                  </a:lnTo>
                  <a:lnTo>
                    <a:pt x="2660" y="70"/>
                  </a:lnTo>
                  <a:lnTo>
                    <a:pt x="2740" y="70"/>
                  </a:lnTo>
                  <a:lnTo>
                    <a:pt x="2740" y="50"/>
                  </a:lnTo>
                  <a:close/>
                  <a:moveTo>
                    <a:pt x="2880" y="50"/>
                  </a:moveTo>
                  <a:lnTo>
                    <a:pt x="2800" y="50"/>
                  </a:lnTo>
                  <a:lnTo>
                    <a:pt x="2800" y="70"/>
                  </a:lnTo>
                  <a:lnTo>
                    <a:pt x="2880" y="70"/>
                  </a:lnTo>
                  <a:lnTo>
                    <a:pt x="2880" y="50"/>
                  </a:lnTo>
                  <a:close/>
                  <a:moveTo>
                    <a:pt x="3020" y="50"/>
                  </a:moveTo>
                  <a:lnTo>
                    <a:pt x="2940" y="50"/>
                  </a:lnTo>
                  <a:lnTo>
                    <a:pt x="2940" y="70"/>
                  </a:lnTo>
                  <a:lnTo>
                    <a:pt x="3020" y="70"/>
                  </a:lnTo>
                  <a:lnTo>
                    <a:pt x="3020" y="50"/>
                  </a:lnTo>
                  <a:close/>
                  <a:moveTo>
                    <a:pt x="3160" y="50"/>
                  </a:moveTo>
                  <a:lnTo>
                    <a:pt x="3080" y="50"/>
                  </a:lnTo>
                  <a:lnTo>
                    <a:pt x="3080" y="70"/>
                  </a:lnTo>
                  <a:lnTo>
                    <a:pt x="3160" y="70"/>
                  </a:lnTo>
                  <a:lnTo>
                    <a:pt x="3160" y="50"/>
                  </a:lnTo>
                  <a:close/>
                  <a:moveTo>
                    <a:pt x="3300" y="50"/>
                  </a:moveTo>
                  <a:lnTo>
                    <a:pt x="3220" y="50"/>
                  </a:lnTo>
                  <a:lnTo>
                    <a:pt x="3220" y="70"/>
                  </a:lnTo>
                  <a:lnTo>
                    <a:pt x="3300" y="70"/>
                  </a:lnTo>
                  <a:lnTo>
                    <a:pt x="3300" y="50"/>
                  </a:lnTo>
                  <a:close/>
                  <a:moveTo>
                    <a:pt x="3440" y="50"/>
                  </a:moveTo>
                  <a:lnTo>
                    <a:pt x="3360" y="50"/>
                  </a:lnTo>
                  <a:lnTo>
                    <a:pt x="3360" y="70"/>
                  </a:lnTo>
                  <a:lnTo>
                    <a:pt x="3440" y="70"/>
                  </a:lnTo>
                  <a:lnTo>
                    <a:pt x="3440" y="50"/>
                  </a:lnTo>
                  <a:close/>
                  <a:moveTo>
                    <a:pt x="3580" y="50"/>
                  </a:moveTo>
                  <a:lnTo>
                    <a:pt x="3500" y="50"/>
                  </a:lnTo>
                  <a:lnTo>
                    <a:pt x="3500" y="70"/>
                  </a:lnTo>
                  <a:lnTo>
                    <a:pt x="3580" y="70"/>
                  </a:lnTo>
                  <a:lnTo>
                    <a:pt x="3580" y="50"/>
                  </a:lnTo>
                  <a:close/>
                  <a:moveTo>
                    <a:pt x="3720" y="50"/>
                  </a:moveTo>
                  <a:lnTo>
                    <a:pt x="3640" y="50"/>
                  </a:lnTo>
                  <a:lnTo>
                    <a:pt x="3640" y="70"/>
                  </a:lnTo>
                  <a:lnTo>
                    <a:pt x="3720" y="70"/>
                  </a:lnTo>
                  <a:lnTo>
                    <a:pt x="3720" y="50"/>
                  </a:lnTo>
                  <a:close/>
                  <a:moveTo>
                    <a:pt x="3860" y="50"/>
                  </a:moveTo>
                  <a:lnTo>
                    <a:pt x="3780" y="50"/>
                  </a:lnTo>
                  <a:lnTo>
                    <a:pt x="3780" y="70"/>
                  </a:lnTo>
                  <a:lnTo>
                    <a:pt x="3860" y="70"/>
                  </a:lnTo>
                  <a:lnTo>
                    <a:pt x="3860" y="50"/>
                  </a:lnTo>
                  <a:close/>
                  <a:moveTo>
                    <a:pt x="4000" y="50"/>
                  </a:moveTo>
                  <a:lnTo>
                    <a:pt x="3920" y="50"/>
                  </a:lnTo>
                  <a:lnTo>
                    <a:pt x="3920" y="70"/>
                  </a:lnTo>
                  <a:lnTo>
                    <a:pt x="4000" y="70"/>
                  </a:lnTo>
                  <a:lnTo>
                    <a:pt x="4000" y="50"/>
                  </a:lnTo>
                  <a:close/>
                  <a:moveTo>
                    <a:pt x="4140" y="50"/>
                  </a:moveTo>
                  <a:lnTo>
                    <a:pt x="4060" y="50"/>
                  </a:lnTo>
                  <a:lnTo>
                    <a:pt x="4060" y="70"/>
                  </a:lnTo>
                  <a:lnTo>
                    <a:pt x="4140" y="70"/>
                  </a:lnTo>
                  <a:lnTo>
                    <a:pt x="4140" y="50"/>
                  </a:lnTo>
                  <a:close/>
                  <a:moveTo>
                    <a:pt x="4280" y="50"/>
                  </a:moveTo>
                  <a:lnTo>
                    <a:pt x="4200" y="50"/>
                  </a:lnTo>
                  <a:lnTo>
                    <a:pt x="4200" y="70"/>
                  </a:lnTo>
                  <a:lnTo>
                    <a:pt x="4280" y="70"/>
                  </a:lnTo>
                  <a:lnTo>
                    <a:pt x="4280" y="50"/>
                  </a:lnTo>
                  <a:close/>
                  <a:moveTo>
                    <a:pt x="4420" y="50"/>
                  </a:moveTo>
                  <a:lnTo>
                    <a:pt x="4340" y="50"/>
                  </a:lnTo>
                  <a:lnTo>
                    <a:pt x="4340" y="70"/>
                  </a:lnTo>
                  <a:lnTo>
                    <a:pt x="4420" y="70"/>
                  </a:lnTo>
                  <a:lnTo>
                    <a:pt x="4420" y="50"/>
                  </a:lnTo>
                  <a:close/>
                  <a:moveTo>
                    <a:pt x="4560" y="50"/>
                  </a:moveTo>
                  <a:lnTo>
                    <a:pt x="4480" y="50"/>
                  </a:lnTo>
                  <a:lnTo>
                    <a:pt x="4480" y="70"/>
                  </a:lnTo>
                  <a:lnTo>
                    <a:pt x="4560" y="70"/>
                  </a:lnTo>
                  <a:lnTo>
                    <a:pt x="4560" y="50"/>
                  </a:lnTo>
                  <a:close/>
                  <a:moveTo>
                    <a:pt x="4700" y="50"/>
                  </a:moveTo>
                  <a:lnTo>
                    <a:pt x="4620" y="50"/>
                  </a:lnTo>
                  <a:lnTo>
                    <a:pt x="4620" y="70"/>
                  </a:lnTo>
                  <a:lnTo>
                    <a:pt x="4700" y="70"/>
                  </a:lnTo>
                  <a:lnTo>
                    <a:pt x="4700" y="50"/>
                  </a:lnTo>
                  <a:close/>
                  <a:moveTo>
                    <a:pt x="4840" y="50"/>
                  </a:moveTo>
                  <a:lnTo>
                    <a:pt x="4760" y="50"/>
                  </a:lnTo>
                  <a:lnTo>
                    <a:pt x="4760" y="70"/>
                  </a:lnTo>
                  <a:lnTo>
                    <a:pt x="4840" y="70"/>
                  </a:lnTo>
                  <a:lnTo>
                    <a:pt x="4840" y="50"/>
                  </a:lnTo>
                  <a:close/>
                  <a:moveTo>
                    <a:pt x="4980" y="50"/>
                  </a:moveTo>
                  <a:lnTo>
                    <a:pt x="4900" y="50"/>
                  </a:lnTo>
                  <a:lnTo>
                    <a:pt x="4900" y="70"/>
                  </a:lnTo>
                  <a:lnTo>
                    <a:pt x="4980" y="70"/>
                  </a:lnTo>
                  <a:lnTo>
                    <a:pt x="4980" y="50"/>
                  </a:lnTo>
                  <a:close/>
                  <a:moveTo>
                    <a:pt x="5120" y="50"/>
                  </a:moveTo>
                  <a:lnTo>
                    <a:pt x="5040" y="50"/>
                  </a:lnTo>
                  <a:lnTo>
                    <a:pt x="5040" y="70"/>
                  </a:lnTo>
                  <a:lnTo>
                    <a:pt x="5120" y="70"/>
                  </a:lnTo>
                  <a:lnTo>
                    <a:pt x="5120" y="50"/>
                  </a:lnTo>
                  <a:close/>
                  <a:moveTo>
                    <a:pt x="5260" y="50"/>
                  </a:moveTo>
                  <a:lnTo>
                    <a:pt x="5180" y="50"/>
                  </a:lnTo>
                  <a:lnTo>
                    <a:pt x="5180" y="70"/>
                  </a:lnTo>
                  <a:lnTo>
                    <a:pt x="5260" y="70"/>
                  </a:lnTo>
                  <a:lnTo>
                    <a:pt x="5260" y="50"/>
                  </a:lnTo>
                  <a:close/>
                  <a:moveTo>
                    <a:pt x="5400" y="50"/>
                  </a:moveTo>
                  <a:lnTo>
                    <a:pt x="5320" y="50"/>
                  </a:lnTo>
                  <a:lnTo>
                    <a:pt x="5320" y="70"/>
                  </a:lnTo>
                  <a:lnTo>
                    <a:pt x="5400" y="70"/>
                  </a:lnTo>
                  <a:lnTo>
                    <a:pt x="5400" y="50"/>
                  </a:lnTo>
                  <a:close/>
                  <a:moveTo>
                    <a:pt x="5540" y="50"/>
                  </a:moveTo>
                  <a:lnTo>
                    <a:pt x="5460" y="50"/>
                  </a:lnTo>
                  <a:lnTo>
                    <a:pt x="5460" y="70"/>
                  </a:lnTo>
                  <a:lnTo>
                    <a:pt x="5540" y="70"/>
                  </a:lnTo>
                  <a:lnTo>
                    <a:pt x="5540" y="50"/>
                  </a:lnTo>
                  <a:close/>
                  <a:moveTo>
                    <a:pt x="5680" y="50"/>
                  </a:moveTo>
                  <a:lnTo>
                    <a:pt x="5600" y="50"/>
                  </a:lnTo>
                  <a:lnTo>
                    <a:pt x="5600" y="70"/>
                  </a:lnTo>
                  <a:lnTo>
                    <a:pt x="5680" y="70"/>
                  </a:lnTo>
                  <a:lnTo>
                    <a:pt x="5680" y="50"/>
                  </a:lnTo>
                  <a:close/>
                  <a:moveTo>
                    <a:pt x="5820" y="50"/>
                  </a:moveTo>
                  <a:lnTo>
                    <a:pt x="5740" y="50"/>
                  </a:lnTo>
                  <a:lnTo>
                    <a:pt x="5740" y="70"/>
                  </a:lnTo>
                  <a:lnTo>
                    <a:pt x="5820" y="70"/>
                  </a:lnTo>
                  <a:lnTo>
                    <a:pt x="5820" y="50"/>
                  </a:lnTo>
                  <a:close/>
                  <a:moveTo>
                    <a:pt x="5960" y="50"/>
                  </a:moveTo>
                  <a:lnTo>
                    <a:pt x="5880" y="50"/>
                  </a:lnTo>
                  <a:lnTo>
                    <a:pt x="5880" y="70"/>
                  </a:lnTo>
                  <a:lnTo>
                    <a:pt x="5960" y="70"/>
                  </a:lnTo>
                  <a:lnTo>
                    <a:pt x="5960" y="50"/>
                  </a:lnTo>
                  <a:close/>
                  <a:moveTo>
                    <a:pt x="6100" y="50"/>
                  </a:moveTo>
                  <a:lnTo>
                    <a:pt x="6020" y="50"/>
                  </a:lnTo>
                  <a:lnTo>
                    <a:pt x="6020" y="70"/>
                  </a:lnTo>
                  <a:lnTo>
                    <a:pt x="6100" y="70"/>
                  </a:lnTo>
                  <a:lnTo>
                    <a:pt x="6100" y="50"/>
                  </a:lnTo>
                  <a:close/>
                  <a:moveTo>
                    <a:pt x="6240" y="50"/>
                  </a:moveTo>
                  <a:lnTo>
                    <a:pt x="6160" y="50"/>
                  </a:lnTo>
                  <a:lnTo>
                    <a:pt x="6160" y="70"/>
                  </a:lnTo>
                  <a:lnTo>
                    <a:pt x="6240" y="70"/>
                  </a:lnTo>
                  <a:lnTo>
                    <a:pt x="6240" y="50"/>
                  </a:lnTo>
                  <a:close/>
                  <a:moveTo>
                    <a:pt x="6380" y="50"/>
                  </a:moveTo>
                  <a:lnTo>
                    <a:pt x="6300" y="50"/>
                  </a:lnTo>
                  <a:lnTo>
                    <a:pt x="6300" y="70"/>
                  </a:lnTo>
                  <a:lnTo>
                    <a:pt x="6380" y="70"/>
                  </a:lnTo>
                  <a:lnTo>
                    <a:pt x="6380" y="50"/>
                  </a:lnTo>
                  <a:close/>
                  <a:moveTo>
                    <a:pt x="6520" y="50"/>
                  </a:moveTo>
                  <a:lnTo>
                    <a:pt x="6440" y="50"/>
                  </a:lnTo>
                  <a:lnTo>
                    <a:pt x="6440" y="70"/>
                  </a:lnTo>
                  <a:lnTo>
                    <a:pt x="6520" y="70"/>
                  </a:lnTo>
                  <a:lnTo>
                    <a:pt x="6520" y="50"/>
                  </a:lnTo>
                  <a:close/>
                  <a:moveTo>
                    <a:pt x="6660" y="50"/>
                  </a:moveTo>
                  <a:lnTo>
                    <a:pt x="6580" y="50"/>
                  </a:lnTo>
                  <a:lnTo>
                    <a:pt x="6580" y="70"/>
                  </a:lnTo>
                  <a:lnTo>
                    <a:pt x="6660" y="70"/>
                  </a:lnTo>
                  <a:lnTo>
                    <a:pt x="6660" y="50"/>
                  </a:lnTo>
                  <a:close/>
                  <a:moveTo>
                    <a:pt x="6800" y="50"/>
                  </a:moveTo>
                  <a:lnTo>
                    <a:pt x="6720" y="50"/>
                  </a:lnTo>
                  <a:lnTo>
                    <a:pt x="6720" y="70"/>
                  </a:lnTo>
                  <a:lnTo>
                    <a:pt x="6800" y="70"/>
                  </a:lnTo>
                  <a:lnTo>
                    <a:pt x="6800" y="50"/>
                  </a:lnTo>
                  <a:close/>
                  <a:moveTo>
                    <a:pt x="6940" y="50"/>
                  </a:moveTo>
                  <a:lnTo>
                    <a:pt x="6860" y="50"/>
                  </a:lnTo>
                  <a:lnTo>
                    <a:pt x="6860" y="70"/>
                  </a:lnTo>
                  <a:lnTo>
                    <a:pt x="6940" y="70"/>
                  </a:lnTo>
                  <a:lnTo>
                    <a:pt x="6940" y="50"/>
                  </a:lnTo>
                  <a:close/>
                  <a:moveTo>
                    <a:pt x="7080" y="50"/>
                  </a:moveTo>
                  <a:lnTo>
                    <a:pt x="7000" y="50"/>
                  </a:lnTo>
                  <a:lnTo>
                    <a:pt x="7000" y="70"/>
                  </a:lnTo>
                  <a:lnTo>
                    <a:pt x="7080" y="70"/>
                  </a:lnTo>
                  <a:lnTo>
                    <a:pt x="7080" y="50"/>
                  </a:lnTo>
                  <a:close/>
                  <a:moveTo>
                    <a:pt x="7220" y="50"/>
                  </a:moveTo>
                  <a:lnTo>
                    <a:pt x="7140" y="50"/>
                  </a:lnTo>
                  <a:lnTo>
                    <a:pt x="7140" y="70"/>
                  </a:lnTo>
                  <a:lnTo>
                    <a:pt x="7220" y="70"/>
                  </a:lnTo>
                  <a:lnTo>
                    <a:pt x="7220" y="50"/>
                  </a:lnTo>
                  <a:close/>
                  <a:moveTo>
                    <a:pt x="7360" y="50"/>
                  </a:moveTo>
                  <a:lnTo>
                    <a:pt x="7280" y="50"/>
                  </a:lnTo>
                  <a:lnTo>
                    <a:pt x="7280" y="70"/>
                  </a:lnTo>
                  <a:lnTo>
                    <a:pt x="7360" y="70"/>
                  </a:lnTo>
                  <a:lnTo>
                    <a:pt x="7360" y="50"/>
                  </a:lnTo>
                  <a:close/>
                  <a:moveTo>
                    <a:pt x="7500" y="50"/>
                  </a:moveTo>
                  <a:lnTo>
                    <a:pt x="7420" y="50"/>
                  </a:lnTo>
                  <a:lnTo>
                    <a:pt x="7420" y="70"/>
                  </a:lnTo>
                  <a:lnTo>
                    <a:pt x="7500" y="70"/>
                  </a:lnTo>
                  <a:lnTo>
                    <a:pt x="7500" y="50"/>
                  </a:lnTo>
                  <a:close/>
                  <a:moveTo>
                    <a:pt x="7640" y="50"/>
                  </a:moveTo>
                  <a:lnTo>
                    <a:pt x="7560" y="50"/>
                  </a:lnTo>
                  <a:lnTo>
                    <a:pt x="7560" y="70"/>
                  </a:lnTo>
                  <a:lnTo>
                    <a:pt x="7640" y="70"/>
                  </a:lnTo>
                  <a:lnTo>
                    <a:pt x="7640" y="50"/>
                  </a:lnTo>
                  <a:close/>
                  <a:moveTo>
                    <a:pt x="7780" y="50"/>
                  </a:moveTo>
                  <a:lnTo>
                    <a:pt x="7700" y="50"/>
                  </a:lnTo>
                  <a:lnTo>
                    <a:pt x="7700" y="70"/>
                  </a:lnTo>
                  <a:lnTo>
                    <a:pt x="7780" y="70"/>
                  </a:lnTo>
                  <a:lnTo>
                    <a:pt x="7780" y="50"/>
                  </a:lnTo>
                  <a:close/>
                  <a:moveTo>
                    <a:pt x="7920" y="50"/>
                  </a:moveTo>
                  <a:lnTo>
                    <a:pt x="7840" y="50"/>
                  </a:lnTo>
                  <a:lnTo>
                    <a:pt x="7840" y="70"/>
                  </a:lnTo>
                  <a:lnTo>
                    <a:pt x="7920" y="70"/>
                  </a:lnTo>
                  <a:lnTo>
                    <a:pt x="7920" y="50"/>
                  </a:lnTo>
                  <a:close/>
                  <a:moveTo>
                    <a:pt x="8045" y="0"/>
                  </a:moveTo>
                  <a:lnTo>
                    <a:pt x="8045" y="120"/>
                  </a:lnTo>
                  <a:lnTo>
                    <a:pt x="8145" y="70"/>
                  </a:lnTo>
                  <a:lnTo>
                    <a:pt x="8060" y="70"/>
                  </a:lnTo>
                  <a:lnTo>
                    <a:pt x="8060" y="50"/>
                  </a:lnTo>
                  <a:lnTo>
                    <a:pt x="8145" y="50"/>
                  </a:lnTo>
                  <a:lnTo>
                    <a:pt x="8045" y="0"/>
                  </a:lnTo>
                  <a:close/>
                  <a:moveTo>
                    <a:pt x="8045" y="50"/>
                  </a:moveTo>
                  <a:lnTo>
                    <a:pt x="7980" y="50"/>
                  </a:lnTo>
                  <a:lnTo>
                    <a:pt x="7980" y="70"/>
                  </a:lnTo>
                  <a:lnTo>
                    <a:pt x="8045" y="70"/>
                  </a:lnTo>
                  <a:lnTo>
                    <a:pt x="8045" y="50"/>
                  </a:lnTo>
                  <a:close/>
                  <a:moveTo>
                    <a:pt x="8145" y="50"/>
                  </a:moveTo>
                  <a:lnTo>
                    <a:pt x="8060" y="50"/>
                  </a:lnTo>
                  <a:lnTo>
                    <a:pt x="8060" y="70"/>
                  </a:lnTo>
                  <a:lnTo>
                    <a:pt x="8145" y="70"/>
                  </a:lnTo>
                  <a:lnTo>
                    <a:pt x="8165" y="60"/>
                  </a:lnTo>
                  <a:lnTo>
                    <a:pt x="8145" y="5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14" name="Picture 13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" y="9484"/>
              <a:ext cx="399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AutoShape 136"/>
            <p:cNvSpPr>
              <a:spLocks/>
            </p:cNvSpPr>
            <p:nvPr/>
          </p:nvSpPr>
          <p:spPr bwMode="auto">
            <a:xfrm>
              <a:off x="714" y="6051"/>
              <a:ext cx="8306" cy="4174"/>
            </a:xfrm>
            <a:custGeom>
              <a:avLst/>
              <a:gdLst>
                <a:gd name="T0" fmla="+- 0 764 714"/>
                <a:gd name="T1" fmla="*/ T0 w 8306"/>
                <a:gd name="T2" fmla="+- 0 9773 6051"/>
                <a:gd name="T3" fmla="*/ 9773 h 4174"/>
                <a:gd name="T4" fmla="+- 0 784 714"/>
                <a:gd name="T5" fmla="*/ T4 w 8306"/>
                <a:gd name="T6" fmla="+- 0 9573 6051"/>
                <a:gd name="T7" fmla="*/ 9573 h 4174"/>
                <a:gd name="T8" fmla="+- 0 784 714"/>
                <a:gd name="T9" fmla="*/ T8 w 8306"/>
                <a:gd name="T10" fmla="+- 0 9073 6051"/>
                <a:gd name="T11" fmla="*/ 9073 h 4174"/>
                <a:gd name="T12" fmla="+- 0 764 714"/>
                <a:gd name="T13" fmla="*/ T12 w 8306"/>
                <a:gd name="T14" fmla="+- 0 8873 6051"/>
                <a:gd name="T15" fmla="*/ 8873 h 4174"/>
                <a:gd name="T16" fmla="+- 0 784 714"/>
                <a:gd name="T17" fmla="*/ T16 w 8306"/>
                <a:gd name="T18" fmla="+- 0 8513 6051"/>
                <a:gd name="T19" fmla="*/ 8513 h 4174"/>
                <a:gd name="T20" fmla="+- 0 764 714"/>
                <a:gd name="T21" fmla="*/ T20 w 8306"/>
                <a:gd name="T22" fmla="+- 0 8093 6051"/>
                <a:gd name="T23" fmla="*/ 8093 h 4174"/>
                <a:gd name="T24" fmla="+- 0 784 714"/>
                <a:gd name="T25" fmla="*/ T24 w 8306"/>
                <a:gd name="T26" fmla="+- 0 7893 6051"/>
                <a:gd name="T27" fmla="*/ 7893 h 4174"/>
                <a:gd name="T28" fmla="+- 0 784 714"/>
                <a:gd name="T29" fmla="*/ T28 w 8306"/>
                <a:gd name="T30" fmla="+- 0 7393 6051"/>
                <a:gd name="T31" fmla="*/ 7393 h 4174"/>
                <a:gd name="T32" fmla="+- 0 764 714"/>
                <a:gd name="T33" fmla="*/ T32 w 8306"/>
                <a:gd name="T34" fmla="+- 0 7193 6051"/>
                <a:gd name="T35" fmla="*/ 7193 h 4174"/>
                <a:gd name="T36" fmla="+- 0 784 714"/>
                <a:gd name="T37" fmla="*/ T36 w 8306"/>
                <a:gd name="T38" fmla="+- 0 6833 6051"/>
                <a:gd name="T39" fmla="*/ 6833 h 4174"/>
                <a:gd name="T40" fmla="+- 0 764 714"/>
                <a:gd name="T41" fmla="*/ T40 w 8306"/>
                <a:gd name="T42" fmla="+- 0 6413 6051"/>
                <a:gd name="T43" fmla="*/ 6413 h 4174"/>
                <a:gd name="T44" fmla="+- 0 714 714"/>
                <a:gd name="T45" fmla="*/ T44 w 8306"/>
                <a:gd name="T46" fmla="+- 0 6171 6051"/>
                <a:gd name="T47" fmla="*/ 6171 h 4174"/>
                <a:gd name="T48" fmla="+- 0 855 714"/>
                <a:gd name="T49" fmla="*/ T48 w 8306"/>
                <a:gd name="T50" fmla="+- 0 9475 6051"/>
                <a:gd name="T51" fmla="*/ 9475 h 4174"/>
                <a:gd name="T52" fmla="+- 0 1075 714"/>
                <a:gd name="T53" fmla="*/ T52 w 8306"/>
                <a:gd name="T54" fmla="+- 0 9495 6051"/>
                <a:gd name="T55" fmla="*/ 9495 h 4174"/>
                <a:gd name="T56" fmla="+- 0 1355 714"/>
                <a:gd name="T57" fmla="*/ T56 w 8306"/>
                <a:gd name="T58" fmla="+- 0 10155 6051"/>
                <a:gd name="T59" fmla="*/ 10155 h 4174"/>
                <a:gd name="T60" fmla="+- 0 1415 714"/>
                <a:gd name="T61" fmla="*/ T60 w 8306"/>
                <a:gd name="T62" fmla="+- 0 10175 6051"/>
                <a:gd name="T63" fmla="*/ 10175 h 4174"/>
                <a:gd name="T64" fmla="+- 0 1635 714"/>
                <a:gd name="T65" fmla="*/ T64 w 8306"/>
                <a:gd name="T66" fmla="+- 0 10155 6051"/>
                <a:gd name="T67" fmla="*/ 10155 h 4174"/>
                <a:gd name="T68" fmla="+- 0 1695 714"/>
                <a:gd name="T69" fmla="*/ T68 w 8306"/>
                <a:gd name="T70" fmla="+- 0 9475 6051"/>
                <a:gd name="T71" fmla="*/ 9475 h 4174"/>
                <a:gd name="T72" fmla="+- 0 1915 714"/>
                <a:gd name="T73" fmla="*/ T72 w 8306"/>
                <a:gd name="T74" fmla="+- 0 9495 6051"/>
                <a:gd name="T75" fmla="*/ 9495 h 4174"/>
                <a:gd name="T76" fmla="+- 0 2195 714"/>
                <a:gd name="T77" fmla="*/ T76 w 8306"/>
                <a:gd name="T78" fmla="+- 0 10155 6051"/>
                <a:gd name="T79" fmla="*/ 10155 h 4174"/>
                <a:gd name="T80" fmla="+- 0 2255 714"/>
                <a:gd name="T81" fmla="*/ T80 w 8306"/>
                <a:gd name="T82" fmla="+- 0 10175 6051"/>
                <a:gd name="T83" fmla="*/ 10175 h 4174"/>
                <a:gd name="T84" fmla="+- 0 2475 714"/>
                <a:gd name="T85" fmla="*/ T84 w 8306"/>
                <a:gd name="T86" fmla="+- 0 10155 6051"/>
                <a:gd name="T87" fmla="*/ 10155 h 4174"/>
                <a:gd name="T88" fmla="+- 0 2535 714"/>
                <a:gd name="T89" fmla="*/ T88 w 8306"/>
                <a:gd name="T90" fmla="+- 0 9475 6051"/>
                <a:gd name="T91" fmla="*/ 9475 h 4174"/>
                <a:gd name="T92" fmla="+- 0 2755 714"/>
                <a:gd name="T93" fmla="*/ T92 w 8306"/>
                <a:gd name="T94" fmla="+- 0 9495 6051"/>
                <a:gd name="T95" fmla="*/ 9495 h 4174"/>
                <a:gd name="T96" fmla="+- 0 3035 714"/>
                <a:gd name="T97" fmla="*/ T96 w 8306"/>
                <a:gd name="T98" fmla="+- 0 10155 6051"/>
                <a:gd name="T99" fmla="*/ 10155 h 4174"/>
                <a:gd name="T100" fmla="+- 0 3095 714"/>
                <a:gd name="T101" fmla="*/ T100 w 8306"/>
                <a:gd name="T102" fmla="+- 0 10175 6051"/>
                <a:gd name="T103" fmla="*/ 10175 h 4174"/>
                <a:gd name="T104" fmla="+- 0 3315 714"/>
                <a:gd name="T105" fmla="*/ T104 w 8306"/>
                <a:gd name="T106" fmla="+- 0 10155 6051"/>
                <a:gd name="T107" fmla="*/ 10155 h 4174"/>
                <a:gd name="T108" fmla="+- 0 3375 714"/>
                <a:gd name="T109" fmla="*/ T108 w 8306"/>
                <a:gd name="T110" fmla="+- 0 9475 6051"/>
                <a:gd name="T111" fmla="*/ 9475 h 4174"/>
                <a:gd name="T112" fmla="+- 0 3595 714"/>
                <a:gd name="T113" fmla="*/ T112 w 8306"/>
                <a:gd name="T114" fmla="+- 0 9495 6051"/>
                <a:gd name="T115" fmla="*/ 9495 h 4174"/>
                <a:gd name="T116" fmla="+- 0 3875 714"/>
                <a:gd name="T117" fmla="*/ T116 w 8306"/>
                <a:gd name="T118" fmla="+- 0 10155 6051"/>
                <a:gd name="T119" fmla="*/ 10155 h 4174"/>
                <a:gd name="T120" fmla="+- 0 3935 714"/>
                <a:gd name="T121" fmla="*/ T120 w 8306"/>
                <a:gd name="T122" fmla="+- 0 10175 6051"/>
                <a:gd name="T123" fmla="*/ 10175 h 4174"/>
                <a:gd name="T124" fmla="+- 0 4155 714"/>
                <a:gd name="T125" fmla="*/ T124 w 8306"/>
                <a:gd name="T126" fmla="+- 0 10155 6051"/>
                <a:gd name="T127" fmla="*/ 10155 h 4174"/>
                <a:gd name="T128" fmla="+- 0 4215 714"/>
                <a:gd name="T129" fmla="*/ T128 w 8306"/>
                <a:gd name="T130" fmla="+- 0 9475 6051"/>
                <a:gd name="T131" fmla="*/ 9475 h 4174"/>
                <a:gd name="T132" fmla="+- 0 4435 714"/>
                <a:gd name="T133" fmla="*/ T132 w 8306"/>
                <a:gd name="T134" fmla="+- 0 9495 6051"/>
                <a:gd name="T135" fmla="*/ 9495 h 4174"/>
                <a:gd name="T136" fmla="+- 0 4715 714"/>
                <a:gd name="T137" fmla="*/ T136 w 8306"/>
                <a:gd name="T138" fmla="+- 0 10155 6051"/>
                <a:gd name="T139" fmla="*/ 10155 h 4174"/>
                <a:gd name="T140" fmla="+- 0 4775 714"/>
                <a:gd name="T141" fmla="*/ T140 w 8306"/>
                <a:gd name="T142" fmla="+- 0 10175 6051"/>
                <a:gd name="T143" fmla="*/ 10175 h 4174"/>
                <a:gd name="T144" fmla="+- 0 4995 714"/>
                <a:gd name="T145" fmla="*/ T144 w 8306"/>
                <a:gd name="T146" fmla="+- 0 10155 6051"/>
                <a:gd name="T147" fmla="*/ 10155 h 4174"/>
                <a:gd name="T148" fmla="+- 0 5055 714"/>
                <a:gd name="T149" fmla="*/ T148 w 8306"/>
                <a:gd name="T150" fmla="+- 0 9475 6051"/>
                <a:gd name="T151" fmla="*/ 9475 h 4174"/>
                <a:gd name="T152" fmla="+- 0 5275 714"/>
                <a:gd name="T153" fmla="*/ T152 w 8306"/>
                <a:gd name="T154" fmla="+- 0 9495 6051"/>
                <a:gd name="T155" fmla="*/ 9495 h 4174"/>
                <a:gd name="T156" fmla="+- 0 5555 714"/>
                <a:gd name="T157" fmla="*/ T156 w 8306"/>
                <a:gd name="T158" fmla="+- 0 10155 6051"/>
                <a:gd name="T159" fmla="*/ 10155 h 4174"/>
                <a:gd name="T160" fmla="+- 0 5615 714"/>
                <a:gd name="T161" fmla="*/ T160 w 8306"/>
                <a:gd name="T162" fmla="+- 0 10175 6051"/>
                <a:gd name="T163" fmla="*/ 10175 h 4174"/>
                <a:gd name="T164" fmla="+- 0 5835 714"/>
                <a:gd name="T165" fmla="*/ T164 w 8306"/>
                <a:gd name="T166" fmla="+- 0 10155 6051"/>
                <a:gd name="T167" fmla="*/ 10155 h 4174"/>
                <a:gd name="T168" fmla="+- 0 5895 714"/>
                <a:gd name="T169" fmla="*/ T168 w 8306"/>
                <a:gd name="T170" fmla="+- 0 9475 6051"/>
                <a:gd name="T171" fmla="*/ 9475 h 4174"/>
                <a:gd name="T172" fmla="+- 0 6115 714"/>
                <a:gd name="T173" fmla="*/ T172 w 8306"/>
                <a:gd name="T174" fmla="+- 0 9495 6051"/>
                <a:gd name="T175" fmla="*/ 9495 h 4174"/>
                <a:gd name="T176" fmla="+- 0 6395 714"/>
                <a:gd name="T177" fmla="*/ T176 w 8306"/>
                <a:gd name="T178" fmla="+- 0 10155 6051"/>
                <a:gd name="T179" fmla="*/ 10155 h 4174"/>
                <a:gd name="T180" fmla="+- 0 6455 714"/>
                <a:gd name="T181" fmla="*/ T180 w 8306"/>
                <a:gd name="T182" fmla="+- 0 10175 6051"/>
                <a:gd name="T183" fmla="*/ 10175 h 4174"/>
                <a:gd name="T184" fmla="+- 0 6675 714"/>
                <a:gd name="T185" fmla="*/ T184 w 8306"/>
                <a:gd name="T186" fmla="+- 0 10155 6051"/>
                <a:gd name="T187" fmla="*/ 10155 h 4174"/>
                <a:gd name="T188" fmla="+- 0 6735 714"/>
                <a:gd name="T189" fmla="*/ T188 w 8306"/>
                <a:gd name="T190" fmla="+- 0 9475 6051"/>
                <a:gd name="T191" fmla="*/ 9475 h 4174"/>
                <a:gd name="T192" fmla="+- 0 6955 714"/>
                <a:gd name="T193" fmla="*/ T192 w 8306"/>
                <a:gd name="T194" fmla="+- 0 9495 6051"/>
                <a:gd name="T195" fmla="*/ 9495 h 4174"/>
                <a:gd name="T196" fmla="+- 0 7235 714"/>
                <a:gd name="T197" fmla="*/ T196 w 8306"/>
                <a:gd name="T198" fmla="+- 0 10155 6051"/>
                <a:gd name="T199" fmla="*/ 10155 h 4174"/>
                <a:gd name="T200" fmla="+- 0 7295 714"/>
                <a:gd name="T201" fmla="*/ T200 w 8306"/>
                <a:gd name="T202" fmla="+- 0 10175 6051"/>
                <a:gd name="T203" fmla="*/ 10175 h 4174"/>
                <a:gd name="T204" fmla="+- 0 7515 714"/>
                <a:gd name="T205" fmla="*/ T204 w 8306"/>
                <a:gd name="T206" fmla="+- 0 10155 6051"/>
                <a:gd name="T207" fmla="*/ 10155 h 4174"/>
                <a:gd name="T208" fmla="+- 0 7575 714"/>
                <a:gd name="T209" fmla="*/ T208 w 8306"/>
                <a:gd name="T210" fmla="+- 0 9475 6051"/>
                <a:gd name="T211" fmla="*/ 9475 h 4174"/>
                <a:gd name="T212" fmla="+- 0 7795 714"/>
                <a:gd name="T213" fmla="*/ T212 w 8306"/>
                <a:gd name="T214" fmla="+- 0 9495 6051"/>
                <a:gd name="T215" fmla="*/ 9495 h 4174"/>
                <a:gd name="T216" fmla="+- 0 8075 714"/>
                <a:gd name="T217" fmla="*/ T216 w 8306"/>
                <a:gd name="T218" fmla="+- 0 10155 6051"/>
                <a:gd name="T219" fmla="*/ 10155 h 4174"/>
                <a:gd name="T220" fmla="+- 0 8135 714"/>
                <a:gd name="T221" fmla="*/ T220 w 8306"/>
                <a:gd name="T222" fmla="+- 0 10175 6051"/>
                <a:gd name="T223" fmla="*/ 10175 h 4174"/>
                <a:gd name="T224" fmla="+- 0 8355 714"/>
                <a:gd name="T225" fmla="*/ T224 w 8306"/>
                <a:gd name="T226" fmla="+- 0 10155 6051"/>
                <a:gd name="T227" fmla="*/ 10155 h 4174"/>
                <a:gd name="T228" fmla="+- 0 8415 714"/>
                <a:gd name="T229" fmla="*/ T228 w 8306"/>
                <a:gd name="T230" fmla="+- 0 9475 6051"/>
                <a:gd name="T231" fmla="*/ 9475 h 4174"/>
                <a:gd name="T232" fmla="+- 0 8635 714"/>
                <a:gd name="T233" fmla="*/ T232 w 8306"/>
                <a:gd name="T234" fmla="+- 0 9495 6051"/>
                <a:gd name="T235" fmla="*/ 9495 h 4174"/>
                <a:gd name="T236" fmla="+- 0 9020 714"/>
                <a:gd name="T237" fmla="*/ T236 w 8306"/>
                <a:gd name="T238" fmla="+- 0 10165 6051"/>
                <a:gd name="T239" fmla="*/ 10165 h 4174"/>
                <a:gd name="T240" fmla="+- 0 8900 714"/>
                <a:gd name="T241" fmla="*/ T240 w 8306"/>
                <a:gd name="T242" fmla="+- 0 9425 6051"/>
                <a:gd name="T243" fmla="*/ 9425 h 417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</a:cxnLst>
              <a:rect l="0" t="0" r="r" b="b"/>
              <a:pathLst>
                <a:path w="8306" h="4174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moveTo>
                    <a:pt x="120" y="120"/>
                  </a:moveTo>
                  <a:lnTo>
                    <a:pt x="110" y="100"/>
                  </a:lnTo>
                  <a:lnTo>
                    <a:pt x="60" y="0"/>
                  </a:lnTo>
                  <a:lnTo>
                    <a:pt x="0" y="120"/>
                  </a:lnTo>
                  <a:lnTo>
                    <a:pt x="50" y="12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20"/>
                  </a:lnTo>
                  <a:lnTo>
                    <a:pt x="120" y="120"/>
                  </a:lnTo>
                  <a:moveTo>
                    <a:pt x="221" y="4104"/>
                  </a:moveTo>
                  <a:lnTo>
                    <a:pt x="141" y="4104"/>
                  </a:lnTo>
                  <a:lnTo>
                    <a:pt x="141" y="4124"/>
                  </a:lnTo>
                  <a:lnTo>
                    <a:pt x="221" y="4124"/>
                  </a:lnTo>
                  <a:lnTo>
                    <a:pt x="221" y="4104"/>
                  </a:lnTo>
                  <a:moveTo>
                    <a:pt x="221" y="3424"/>
                  </a:moveTo>
                  <a:lnTo>
                    <a:pt x="141" y="3424"/>
                  </a:lnTo>
                  <a:lnTo>
                    <a:pt x="141" y="3444"/>
                  </a:lnTo>
                  <a:lnTo>
                    <a:pt x="221" y="3444"/>
                  </a:lnTo>
                  <a:lnTo>
                    <a:pt x="221" y="3424"/>
                  </a:lnTo>
                  <a:moveTo>
                    <a:pt x="361" y="4104"/>
                  </a:moveTo>
                  <a:lnTo>
                    <a:pt x="281" y="4104"/>
                  </a:lnTo>
                  <a:lnTo>
                    <a:pt x="281" y="4124"/>
                  </a:lnTo>
                  <a:lnTo>
                    <a:pt x="361" y="4124"/>
                  </a:lnTo>
                  <a:lnTo>
                    <a:pt x="361" y="4104"/>
                  </a:lnTo>
                  <a:moveTo>
                    <a:pt x="361" y="3424"/>
                  </a:moveTo>
                  <a:lnTo>
                    <a:pt x="281" y="3424"/>
                  </a:lnTo>
                  <a:lnTo>
                    <a:pt x="281" y="3444"/>
                  </a:lnTo>
                  <a:lnTo>
                    <a:pt x="361" y="3444"/>
                  </a:lnTo>
                  <a:lnTo>
                    <a:pt x="361" y="3424"/>
                  </a:lnTo>
                  <a:moveTo>
                    <a:pt x="501" y="4104"/>
                  </a:moveTo>
                  <a:lnTo>
                    <a:pt x="421" y="4104"/>
                  </a:lnTo>
                  <a:lnTo>
                    <a:pt x="421" y="4124"/>
                  </a:lnTo>
                  <a:lnTo>
                    <a:pt x="501" y="4124"/>
                  </a:lnTo>
                  <a:lnTo>
                    <a:pt x="501" y="4104"/>
                  </a:lnTo>
                  <a:moveTo>
                    <a:pt x="501" y="3424"/>
                  </a:moveTo>
                  <a:lnTo>
                    <a:pt x="421" y="3424"/>
                  </a:lnTo>
                  <a:lnTo>
                    <a:pt x="421" y="3444"/>
                  </a:lnTo>
                  <a:lnTo>
                    <a:pt x="501" y="3444"/>
                  </a:lnTo>
                  <a:lnTo>
                    <a:pt x="501" y="3424"/>
                  </a:lnTo>
                  <a:moveTo>
                    <a:pt x="641" y="4104"/>
                  </a:moveTo>
                  <a:lnTo>
                    <a:pt x="561" y="4104"/>
                  </a:lnTo>
                  <a:lnTo>
                    <a:pt x="561" y="4124"/>
                  </a:lnTo>
                  <a:lnTo>
                    <a:pt x="641" y="4124"/>
                  </a:lnTo>
                  <a:lnTo>
                    <a:pt x="641" y="4104"/>
                  </a:lnTo>
                  <a:moveTo>
                    <a:pt x="641" y="3424"/>
                  </a:moveTo>
                  <a:lnTo>
                    <a:pt x="561" y="3424"/>
                  </a:lnTo>
                  <a:lnTo>
                    <a:pt x="561" y="3444"/>
                  </a:lnTo>
                  <a:lnTo>
                    <a:pt x="641" y="3444"/>
                  </a:lnTo>
                  <a:lnTo>
                    <a:pt x="641" y="3424"/>
                  </a:lnTo>
                  <a:moveTo>
                    <a:pt x="781" y="4104"/>
                  </a:moveTo>
                  <a:lnTo>
                    <a:pt x="701" y="4104"/>
                  </a:lnTo>
                  <a:lnTo>
                    <a:pt x="701" y="4124"/>
                  </a:lnTo>
                  <a:lnTo>
                    <a:pt x="781" y="4124"/>
                  </a:lnTo>
                  <a:lnTo>
                    <a:pt x="781" y="4104"/>
                  </a:lnTo>
                  <a:moveTo>
                    <a:pt x="781" y="3424"/>
                  </a:moveTo>
                  <a:lnTo>
                    <a:pt x="701" y="3424"/>
                  </a:lnTo>
                  <a:lnTo>
                    <a:pt x="701" y="3444"/>
                  </a:lnTo>
                  <a:lnTo>
                    <a:pt x="781" y="3444"/>
                  </a:lnTo>
                  <a:lnTo>
                    <a:pt x="781" y="3424"/>
                  </a:lnTo>
                  <a:moveTo>
                    <a:pt x="921" y="4104"/>
                  </a:moveTo>
                  <a:lnTo>
                    <a:pt x="841" y="4104"/>
                  </a:lnTo>
                  <a:lnTo>
                    <a:pt x="841" y="4124"/>
                  </a:lnTo>
                  <a:lnTo>
                    <a:pt x="921" y="4124"/>
                  </a:lnTo>
                  <a:lnTo>
                    <a:pt x="921" y="4104"/>
                  </a:lnTo>
                  <a:moveTo>
                    <a:pt x="921" y="3424"/>
                  </a:moveTo>
                  <a:lnTo>
                    <a:pt x="841" y="3424"/>
                  </a:lnTo>
                  <a:lnTo>
                    <a:pt x="841" y="3444"/>
                  </a:lnTo>
                  <a:lnTo>
                    <a:pt x="921" y="3444"/>
                  </a:lnTo>
                  <a:lnTo>
                    <a:pt x="921" y="3424"/>
                  </a:lnTo>
                  <a:moveTo>
                    <a:pt x="1061" y="4104"/>
                  </a:moveTo>
                  <a:lnTo>
                    <a:pt x="981" y="4104"/>
                  </a:lnTo>
                  <a:lnTo>
                    <a:pt x="981" y="4124"/>
                  </a:lnTo>
                  <a:lnTo>
                    <a:pt x="1061" y="4124"/>
                  </a:lnTo>
                  <a:lnTo>
                    <a:pt x="1061" y="4104"/>
                  </a:lnTo>
                  <a:moveTo>
                    <a:pt x="1061" y="3424"/>
                  </a:moveTo>
                  <a:lnTo>
                    <a:pt x="981" y="3424"/>
                  </a:lnTo>
                  <a:lnTo>
                    <a:pt x="981" y="3444"/>
                  </a:lnTo>
                  <a:lnTo>
                    <a:pt x="1061" y="3444"/>
                  </a:lnTo>
                  <a:lnTo>
                    <a:pt x="1061" y="3424"/>
                  </a:lnTo>
                  <a:moveTo>
                    <a:pt x="1201" y="4104"/>
                  </a:moveTo>
                  <a:lnTo>
                    <a:pt x="1121" y="4104"/>
                  </a:lnTo>
                  <a:lnTo>
                    <a:pt x="1121" y="4124"/>
                  </a:lnTo>
                  <a:lnTo>
                    <a:pt x="1201" y="4124"/>
                  </a:lnTo>
                  <a:lnTo>
                    <a:pt x="1201" y="4104"/>
                  </a:lnTo>
                  <a:moveTo>
                    <a:pt x="1201" y="3424"/>
                  </a:moveTo>
                  <a:lnTo>
                    <a:pt x="1121" y="3424"/>
                  </a:lnTo>
                  <a:lnTo>
                    <a:pt x="1121" y="3444"/>
                  </a:lnTo>
                  <a:lnTo>
                    <a:pt x="1201" y="3444"/>
                  </a:lnTo>
                  <a:lnTo>
                    <a:pt x="1201" y="3424"/>
                  </a:lnTo>
                  <a:moveTo>
                    <a:pt x="1341" y="4104"/>
                  </a:moveTo>
                  <a:lnTo>
                    <a:pt x="1261" y="4104"/>
                  </a:lnTo>
                  <a:lnTo>
                    <a:pt x="1261" y="4124"/>
                  </a:lnTo>
                  <a:lnTo>
                    <a:pt x="1341" y="4124"/>
                  </a:lnTo>
                  <a:lnTo>
                    <a:pt x="1341" y="4104"/>
                  </a:lnTo>
                  <a:moveTo>
                    <a:pt x="1341" y="3424"/>
                  </a:moveTo>
                  <a:lnTo>
                    <a:pt x="1261" y="3424"/>
                  </a:lnTo>
                  <a:lnTo>
                    <a:pt x="1261" y="3444"/>
                  </a:lnTo>
                  <a:lnTo>
                    <a:pt x="1341" y="3444"/>
                  </a:lnTo>
                  <a:lnTo>
                    <a:pt x="1341" y="3424"/>
                  </a:lnTo>
                  <a:moveTo>
                    <a:pt x="1481" y="4104"/>
                  </a:moveTo>
                  <a:lnTo>
                    <a:pt x="1401" y="4104"/>
                  </a:lnTo>
                  <a:lnTo>
                    <a:pt x="1401" y="4124"/>
                  </a:lnTo>
                  <a:lnTo>
                    <a:pt x="1481" y="4124"/>
                  </a:lnTo>
                  <a:lnTo>
                    <a:pt x="1481" y="4104"/>
                  </a:lnTo>
                  <a:moveTo>
                    <a:pt x="1481" y="3424"/>
                  </a:moveTo>
                  <a:lnTo>
                    <a:pt x="1401" y="3424"/>
                  </a:lnTo>
                  <a:lnTo>
                    <a:pt x="1401" y="3444"/>
                  </a:lnTo>
                  <a:lnTo>
                    <a:pt x="1481" y="3444"/>
                  </a:lnTo>
                  <a:lnTo>
                    <a:pt x="1481" y="3424"/>
                  </a:lnTo>
                  <a:moveTo>
                    <a:pt x="1621" y="4104"/>
                  </a:moveTo>
                  <a:lnTo>
                    <a:pt x="1541" y="4104"/>
                  </a:lnTo>
                  <a:lnTo>
                    <a:pt x="1541" y="4124"/>
                  </a:lnTo>
                  <a:lnTo>
                    <a:pt x="1621" y="4124"/>
                  </a:lnTo>
                  <a:lnTo>
                    <a:pt x="1621" y="4104"/>
                  </a:lnTo>
                  <a:moveTo>
                    <a:pt x="1621" y="3424"/>
                  </a:moveTo>
                  <a:lnTo>
                    <a:pt x="1541" y="3424"/>
                  </a:lnTo>
                  <a:lnTo>
                    <a:pt x="1541" y="3444"/>
                  </a:lnTo>
                  <a:lnTo>
                    <a:pt x="1621" y="3444"/>
                  </a:lnTo>
                  <a:lnTo>
                    <a:pt x="1621" y="3424"/>
                  </a:lnTo>
                  <a:moveTo>
                    <a:pt x="1761" y="4104"/>
                  </a:moveTo>
                  <a:lnTo>
                    <a:pt x="1681" y="4104"/>
                  </a:lnTo>
                  <a:lnTo>
                    <a:pt x="1681" y="4124"/>
                  </a:lnTo>
                  <a:lnTo>
                    <a:pt x="1761" y="4124"/>
                  </a:lnTo>
                  <a:lnTo>
                    <a:pt x="1761" y="4104"/>
                  </a:lnTo>
                  <a:moveTo>
                    <a:pt x="1761" y="3424"/>
                  </a:moveTo>
                  <a:lnTo>
                    <a:pt x="1681" y="3424"/>
                  </a:lnTo>
                  <a:lnTo>
                    <a:pt x="1681" y="3444"/>
                  </a:lnTo>
                  <a:lnTo>
                    <a:pt x="1761" y="3444"/>
                  </a:lnTo>
                  <a:lnTo>
                    <a:pt x="1761" y="3424"/>
                  </a:lnTo>
                  <a:moveTo>
                    <a:pt x="1901" y="4104"/>
                  </a:moveTo>
                  <a:lnTo>
                    <a:pt x="1821" y="4104"/>
                  </a:lnTo>
                  <a:lnTo>
                    <a:pt x="1821" y="4124"/>
                  </a:lnTo>
                  <a:lnTo>
                    <a:pt x="1901" y="4124"/>
                  </a:lnTo>
                  <a:lnTo>
                    <a:pt x="1901" y="4104"/>
                  </a:lnTo>
                  <a:moveTo>
                    <a:pt x="1901" y="3424"/>
                  </a:moveTo>
                  <a:lnTo>
                    <a:pt x="1821" y="3424"/>
                  </a:lnTo>
                  <a:lnTo>
                    <a:pt x="1821" y="3444"/>
                  </a:lnTo>
                  <a:lnTo>
                    <a:pt x="1901" y="3444"/>
                  </a:lnTo>
                  <a:lnTo>
                    <a:pt x="1901" y="3424"/>
                  </a:lnTo>
                  <a:moveTo>
                    <a:pt x="2041" y="4104"/>
                  </a:moveTo>
                  <a:lnTo>
                    <a:pt x="1961" y="4104"/>
                  </a:lnTo>
                  <a:lnTo>
                    <a:pt x="1961" y="4124"/>
                  </a:lnTo>
                  <a:lnTo>
                    <a:pt x="2041" y="4124"/>
                  </a:lnTo>
                  <a:lnTo>
                    <a:pt x="2041" y="4104"/>
                  </a:lnTo>
                  <a:moveTo>
                    <a:pt x="2041" y="3424"/>
                  </a:moveTo>
                  <a:lnTo>
                    <a:pt x="1961" y="3424"/>
                  </a:lnTo>
                  <a:lnTo>
                    <a:pt x="1961" y="3444"/>
                  </a:lnTo>
                  <a:lnTo>
                    <a:pt x="2041" y="3444"/>
                  </a:lnTo>
                  <a:lnTo>
                    <a:pt x="2041" y="3424"/>
                  </a:lnTo>
                  <a:moveTo>
                    <a:pt x="2181" y="4104"/>
                  </a:moveTo>
                  <a:lnTo>
                    <a:pt x="2101" y="4104"/>
                  </a:lnTo>
                  <a:lnTo>
                    <a:pt x="2101" y="4124"/>
                  </a:lnTo>
                  <a:lnTo>
                    <a:pt x="2181" y="4124"/>
                  </a:lnTo>
                  <a:lnTo>
                    <a:pt x="2181" y="4104"/>
                  </a:lnTo>
                  <a:moveTo>
                    <a:pt x="2181" y="3424"/>
                  </a:moveTo>
                  <a:lnTo>
                    <a:pt x="2101" y="3424"/>
                  </a:lnTo>
                  <a:lnTo>
                    <a:pt x="2101" y="3444"/>
                  </a:lnTo>
                  <a:lnTo>
                    <a:pt x="2181" y="3444"/>
                  </a:lnTo>
                  <a:lnTo>
                    <a:pt x="2181" y="3424"/>
                  </a:lnTo>
                  <a:moveTo>
                    <a:pt x="2321" y="4104"/>
                  </a:moveTo>
                  <a:lnTo>
                    <a:pt x="2241" y="4104"/>
                  </a:lnTo>
                  <a:lnTo>
                    <a:pt x="2241" y="4124"/>
                  </a:lnTo>
                  <a:lnTo>
                    <a:pt x="2321" y="4124"/>
                  </a:lnTo>
                  <a:lnTo>
                    <a:pt x="2321" y="4104"/>
                  </a:lnTo>
                  <a:moveTo>
                    <a:pt x="2321" y="3424"/>
                  </a:moveTo>
                  <a:lnTo>
                    <a:pt x="2241" y="3424"/>
                  </a:lnTo>
                  <a:lnTo>
                    <a:pt x="2241" y="3444"/>
                  </a:lnTo>
                  <a:lnTo>
                    <a:pt x="2321" y="3444"/>
                  </a:lnTo>
                  <a:lnTo>
                    <a:pt x="2321" y="3424"/>
                  </a:lnTo>
                  <a:moveTo>
                    <a:pt x="2461" y="4104"/>
                  </a:moveTo>
                  <a:lnTo>
                    <a:pt x="2381" y="4104"/>
                  </a:lnTo>
                  <a:lnTo>
                    <a:pt x="2381" y="4124"/>
                  </a:lnTo>
                  <a:lnTo>
                    <a:pt x="2461" y="4124"/>
                  </a:lnTo>
                  <a:lnTo>
                    <a:pt x="2461" y="4104"/>
                  </a:lnTo>
                  <a:moveTo>
                    <a:pt x="2461" y="3424"/>
                  </a:moveTo>
                  <a:lnTo>
                    <a:pt x="2381" y="3424"/>
                  </a:lnTo>
                  <a:lnTo>
                    <a:pt x="2381" y="3444"/>
                  </a:lnTo>
                  <a:lnTo>
                    <a:pt x="2461" y="3444"/>
                  </a:lnTo>
                  <a:lnTo>
                    <a:pt x="2461" y="3424"/>
                  </a:lnTo>
                  <a:moveTo>
                    <a:pt x="2601" y="4104"/>
                  </a:moveTo>
                  <a:lnTo>
                    <a:pt x="2521" y="4104"/>
                  </a:lnTo>
                  <a:lnTo>
                    <a:pt x="2521" y="4124"/>
                  </a:lnTo>
                  <a:lnTo>
                    <a:pt x="2601" y="4124"/>
                  </a:lnTo>
                  <a:lnTo>
                    <a:pt x="2601" y="4104"/>
                  </a:lnTo>
                  <a:moveTo>
                    <a:pt x="2601" y="3424"/>
                  </a:moveTo>
                  <a:lnTo>
                    <a:pt x="2521" y="3424"/>
                  </a:lnTo>
                  <a:lnTo>
                    <a:pt x="2521" y="3444"/>
                  </a:lnTo>
                  <a:lnTo>
                    <a:pt x="2601" y="3444"/>
                  </a:lnTo>
                  <a:lnTo>
                    <a:pt x="2601" y="3424"/>
                  </a:lnTo>
                  <a:moveTo>
                    <a:pt x="2741" y="4104"/>
                  </a:moveTo>
                  <a:lnTo>
                    <a:pt x="2661" y="4104"/>
                  </a:lnTo>
                  <a:lnTo>
                    <a:pt x="2661" y="4124"/>
                  </a:lnTo>
                  <a:lnTo>
                    <a:pt x="2741" y="4124"/>
                  </a:lnTo>
                  <a:lnTo>
                    <a:pt x="2741" y="4104"/>
                  </a:lnTo>
                  <a:moveTo>
                    <a:pt x="2741" y="3424"/>
                  </a:moveTo>
                  <a:lnTo>
                    <a:pt x="2661" y="3424"/>
                  </a:lnTo>
                  <a:lnTo>
                    <a:pt x="2661" y="3444"/>
                  </a:lnTo>
                  <a:lnTo>
                    <a:pt x="2741" y="3444"/>
                  </a:lnTo>
                  <a:lnTo>
                    <a:pt x="2741" y="3424"/>
                  </a:lnTo>
                  <a:moveTo>
                    <a:pt x="2881" y="4104"/>
                  </a:moveTo>
                  <a:lnTo>
                    <a:pt x="2801" y="4104"/>
                  </a:lnTo>
                  <a:lnTo>
                    <a:pt x="2801" y="4124"/>
                  </a:lnTo>
                  <a:lnTo>
                    <a:pt x="2881" y="4124"/>
                  </a:lnTo>
                  <a:lnTo>
                    <a:pt x="2881" y="4104"/>
                  </a:lnTo>
                  <a:moveTo>
                    <a:pt x="2881" y="3424"/>
                  </a:moveTo>
                  <a:lnTo>
                    <a:pt x="2801" y="3424"/>
                  </a:lnTo>
                  <a:lnTo>
                    <a:pt x="2801" y="3444"/>
                  </a:lnTo>
                  <a:lnTo>
                    <a:pt x="2881" y="3444"/>
                  </a:lnTo>
                  <a:lnTo>
                    <a:pt x="2881" y="3424"/>
                  </a:lnTo>
                  <a:moveTo>
                    <a:pt x="3021" y="4104"/>
                  </a:moveTo>
                  <a:lnTo>
                    <a:pt x="2941" y="4104"/>
                  </a:lnTo>
                  <a:lnTo>
                    <a:pt x="2941" y="4124"/>
                  </a:lnTo>
                  <a:lnTo>
                    <a:pt x="3021" y="4124"/>
                  </a:lnTo>
                  <a:lnTo>
                    <a:pt x="3021" y="4104"/>
                  </a:lnTo>
                  <a:moveTo>
                    <a:pt x="3021" y="3424"/>
                  </a:moveTo>
                  <a:lnTo>
                    <a:pt x="2941" y="3424"/>
                  </a:lnTo>
                  <a:lnTo>
                    <a:pt x="2941" y="3444"/>
                  </a:lnTo>
                  <a:lnTo>
                    <a:pt x="3021" y="3444"/>
                  </a:lnTo>
                  <a:lnTo>
                    <a:pt x="3021" y="3424"/>
                  </a:lnTo>
                  <a:moveTo>
                    <a:pt x="3161" y="4104"/>
                  </a:moveTo>
                  <a:lnTo>
                    <a:pt x="3081" y="4104"/>
                  </a:lnTo>
                  <a:lnTo>
                    <a:pt x="3081" y="4124"/>
                  </a:lnTo>
                  <a:lnTo>
                    <a:pt x="3161" y="4124"/>
                  </a:lnTo>
                  <a:lnTo>
                    <a:pt x="3161" y="4104"/>
                  </a:lnTo>
                  <a:moveTo>
                    <a:pt x="3161" y="3424"/>
                  </a:moveTo>
                  <a:lnTo>
                    <a:pt x="3081" y="3424"/>
                  </a:lnTo>
                  <a:lnTo>
                    <a:pt x="3081" y="3444"/>
                  </a:lnTo>
                  <a:lnTo>
                    <a:pt x="3161" y="3444"/>
                  </a:lnTo>
                  <a:lnTo>
                    <a:pt x="3161" y="3424"/>
                  </a:lnTo>
                  <a:moveTo>
                    <a:pt x="3301" y="4104"/>
                  </a:moveTo>
                  <a:lnTo>
                    <a:pt x="3221" y="4104"/>
                  </a:lnTo>
                  <a:lnTo>
                    <a:pt x="3221" y="4124"/>
                  </a:lnTo>
                  <a:lnTo>
                    <a:pt x="3301" y="4124"/>
                  </a:lnTo>
                  <a:lnTo>
                    <a:pt x="3301" y="4104"/>
                  </a:lnTo>
                  <a:moveTo>
                    <a:pt x="3301" y="3424"/>
                  </a:moveTo>
                  <a:lnTo>
                    <a:pt x="3221" y="3424"/>
                  </a:lnTo>
                  <a:lnTo>
                    <a:pt x="3221" y="3444"/>
                  </a:lnTo>
                  <a:lnTo>
                    <a:pt x="3301" y="3444"/>
                  </a:lnTo>
                  <a:lnTo>
                    <a:pt x="3301" y="3424"/>
                  </a:lnTo>
                  <a:moveTo>
                    <a:pt x="3441" y="4104"/>
                  </a:moveTo>
                  <a:lnTo>
                    <a:pt x="3361" y="4104"/>
                  </a:lnTo>
                  <a:lnTo>
                    <a:pt x="3361" y="4124"/>
                  </a:lnTo>
                  <a:lnTo>
                    <a:pt x="3441" y="4124"/>
                  </a:lnTo>
                  <a:lnTo>
                    <a:pt x="3441" y="4104"/>
                  </a:lnTo>
                  <a:moveTo>
                    <a:pt x="3441" y="3424"/>
                  </a:moveTo>
                  <a:lnTo>
                    <a:pt x="3361" y="3424"/>
                  </a:lnTo>
                  <a:lnTo>
                    <a:pt x="3361" y="3444"/>
                  </a:lnTo>
                  <a:lnTo>
                    <a:pt x="3441" y="3444"/>
                  </a:lnTo>
                  <a:lnTo>
                    <a:pt x="3441" y="3424"/>
                  </a:lnTo>
                  <a:moveTo>
                    <a:pt x="3581" y="4104"/>
                  </a:moveTo>
                  <a:lnTo>
                    <a:pt x="3501" y="4104"/>
                  </a:lnTo>
                  <a:lnTo>
                    <a:pt x="3501" y="4124"/>
                  </a:lnTo>
                  <a:lnTo>
                    <a:pt x="3581" y="4124"/>
                  </a:lnTo>
                  <a:lnTo>
                    <a:pt x="3581" y="4104"/>
                  </a:lnTo>
                  <a:moveTo>
                    <a:pt x="3581" y="3424"/>
                  </a:moveTo>
                  <a:lnTo>
                    <a:pt x="3501" y="3424"/>
                  </a:lnTo>
                  <a:lnTo>
                    <a:pt x="3501" y="3444"/>
                  </a:lnTo>
                  <a:lnTo>
                    <a:pt x="3581" y="3444"/>
                  </a:lnTo>
                  <a:lnTo>
                    <a:pt x="3581" y="3424"/>
                  </a:lnTo>
                  <a:moveTo>
                    <a:pt x="3721" y="4104"/>
                  </a:moveTo>
                  <a:lnTo>
                    <a:pt x="3641" y="4104"/>
                  </a:lnTo>
                  <a:lnTo>
                    <a:pt x="3641" y="4124"/>
                  </a:lnTo>
                  <a:lnTo>
                    <a:pt x="3721" y="4124"/>
                  </a:lnTo>
                  <a:lnTo>
                    <a:pt x="3721" y="4104"/>
                  </a:lnTo>
                  <a:moveTo>
                    <a:pt x="3721" y="3424"/>
                  </a:moveTo>
                  <a:lnTo>
                    <a:pt x="3641" y="3424"/>
                  </a:lnTo>
                  <a:lnTo>
                    <a:pt x="3641" y="3444"/>
                  </a:lnTo>
                  <a:lnTo>
                    <a:pt x="3721" y="3444"/>
                  </a:lnTo>
                  <a:lnTo>
                    <a:pt x="3721" y="3424"/>
                  </a:lnTo>
                  <a:moveTo>
                    <a:pt x="3861" y="4104"/>
                  </a:moveTo>
                  <a:lnTo>
                    <a:pt x="3781" y="4104"/>
                  </a:lnTo>
                  <a:lnTo>
                    <a:pt x="3781" y="4124"/>
                  </a:lnTo>
                  <a:lnTo>
                    <a:pt x="3861" y="4124"/>
                  </a:lnTo>
                  <a:lnTo>
                    <a:pt x="3861" y="4104"/>
                  </a:lnTo>
                  <a:moveTo>
                    <a:pt x="3861" y="3424"/>
                  </a:moveTo>
                  <a:lnTo>
                    <a:pt x="3781" y="3424"/>
                  </a:lnTo>
                  <a:lnTo>
                    <a:pt x="3781" y="3444"/>
                  </a:lnTo>
                  <a:lnTo>
                    <a:pt x="3861" y="3444"/>
                  </a:lnTo>
                  <a:lnTo>
                    <a:pt x="3861" y="3424"/>
                  </a:lnTo>
                  <a:moveTo>
                    <a:pt x="4001" y="4104"/>
                  </a:moveTo>
                  <a:lnTo>
                    <a:pt x="3921" y="4104"/>
                  </a:lnTo>
                  <a:lnTo>
                    <a:pt x="3921" y="4124"/>
                  </a:lnTo>
                  <a:lnTo>
                    <a:pt x="4001" y="4124"/>
                  </a:lnTo>
                  <a:lnTo>
                    <a:pt x="4001" y="4104"/>
                  </a:lnTo>
                  <a:moveTo>
                    <a:pt x="4001" y="3424"/>
                  </a:moveTo>
                  <a:lnTo>
                    <a:pt x="3921" y="3424"/>
                  </a:lnTo>
                  <a:lnTo>
                    <a:pt x="3921" y="3444"/>
                  </a:lnTo>
                  <a:lnTo>
                    <a:pt x="4001" y="3444"/>
                  </a:lnTo>
                  <a:lnTo>
                    <a:pt x="4001" y="3424"/>
                  </a:lnTo>
                  <a:moveTo>
                    <a:pt x="4141" y="4104"/>
                  </a:moveTo>
                  <a:lnTo>
                    <a:pt x="4061" y="4104"/>
                  </a:lnTo>
                  <a:lnTo>
                    <a:pt x="4061" y="4124"/>
                  </a:lnTo>
                  <a:lnTo>
                    <a:pt x="4141" y="4124"/>
                  </a:lnTo>
                  <a:lnTo>
                    <a:pt x="4141" y="4104"/>
                  </a:lnTo>
                  <a:moveTo>
                    <a:pt x="4141" y="3424"/>
                  </a:moveTo>
                  <a:lnTo>
                    <a:pt x="4061" y="3424"/>
                  </a:lnTo>
                  <a:lnTo>
                    <a:pt x="4061" y="3444"/>
                  </a:lnTo>
                  <a:lnTo>
                    <a:pt x="4141" y="3444"/>
                  </a:lnTo>
                  <a:lnTo>
                    <a:pt x="4141" y="3424"/>
                  </a:lnTo>
                  <a:moveTo>
                    <a:pt x="4281" y="4104"/>
                  </a:moveTo>
                  <a:lnTo>
                    <a:pt x="4201" y="4104"/>
                  </a:lnTo>
                  <a:lnTo>
                    <a:pt x="4201" y="4124"/>
                  </a:lnTo>
                  <a:lnTo>
                    <a:pt x="4281" y="4124"/>
                  </a:lnTo>
                  <a:lnTo>
                    <a:pt x="4281" y="4104"/>
                  </a:lnTo>
                  <a:moveTo>
                    <a:pt x="4281" y="3424"/>
                  </a:moveTo>
                  <a:lnTo>
                    <a:pt x="4201" y="3424"/>
                  </a:lnTo>
                  <a:lnTo>
                    <a:pt x="4201" y="3444"/>
                  </a:lnTo>
                  <a:lnTo>
                    <a:pt x="4281" y="3444"/>
                  </a:lnTo>
                  <a:lnTo>
                    <a:pt x="4281" y="3424"/>
                  </a:lnTo>
                  <a:moveTo>
                    <a:pt x="4421" y="4104"/>
                  </a:moveTo>
                  <a:lnTo>
                    <a:pt x="4341" y="4104"/>
                  </a:lnTo>
                  <a:lnTo>
                    <a:pt x="4341" y="4124"/>
                  </a:lnTo>
                  <a:lnTo>
                    <a:pt x="4421" y="4124"/>
                  </a:lnTo>
                  <a:lnTo>
                    <a:pt x="4421" y="4104"/>
                  </a:lnTo>
                  <a:moveTo>
                    <a:pt x="4421" y="3424"/>
                  </a:moveTo>
                  <a:lnTo>
                    <a:pt x="4341" y="3424"/>
                  </a:lnTo>
                  <a:lnTo>
                    <a:pt x="4341" y="3444"/>
                  </a:lnTo>
                  <a:lnTo>
                    <a:pt x="4421" y="3444"/>
                  </a:lnTo>
                  <a:lnTo>
                    <a:pt x="4421" y="3424"/>
                  </a:lnTo>
                  <a:moveTo>
                    <a:pt x="4561" y="4104"/>
                  </a:moveTo>
                  <a:lnTo>
                    <a:pt x="4481" y="4104"/>
                  </a:lnTo>
                  <a:lnTo>
                    <a:pt x="4481" y="4124"/>
                  </a:lnTo>
                  <a:lnTo>
                    <a:pt x="4561" y="4124"/>
                  </a:lnTo>
                  <a:lnTo>
                    <a:pt x="4561" y="4104"/>
                  </a:lnTo>
                  <a:moveTo>
                    <a:pt x="4561" y="3424"/>
                  </a:moveTo>
                  <a:lnTo>
                    <a:pt x="4481" y="3424"/>
                  </a:lnTo>
                  <a:lnTo>
                    <a:pt x="4481" y="3444"/>
                  </a:lnTo>
                  <a:lnTo>
                    <a:pt x="4561" y="3444"/>
                  </a:lnTo>
                  <a:lnTo>
                    <a:pt x="4561" y="3424"/>
                  </a:lnTo>
                  <a:moveTo>
                    <a:pt x="4701" y="4104"/>
                  </a:moveTo>
                  <a:lnTo>
                    <a:pt x="4621" y="4104"/>
                  </a:lnTo>
                  <a:lnTo>
                    <a:pt x="4621" y="4124"/>
                  </a:lnTo>
                  <a:lnTo>
                    <a:pt x="4701" y="4124"/>
                  </a:lnTo>
                  <a:lnTo>
                    <a:pt x="4701" y="4104"/>
                  </a:lnTo>
                  <a:moveTo>
                    <a:pt x="4701" y="3424"/>
                  </a:moveTo>
                  <a:lnTo>
                    <a:pt x="4621" y="3424"/>
                  </a:lnTo>
                  <a:lnTo>
                    <a:pt x="4621" y="3444"/>
                  </a:lnTo>
                  <a:lnTo>
                    <a:pt x="4701" y="3444"/>
                  </a:lnTo>
                  <a:lnTo>
                    <a:pt x="4701" y="3424"/>
                  </a:lnTo>
                  <a:moveTo>
                    <a:pt x="4841" y="4104"/>
                  </a:moveTo>
                  <a:lnTo>
                    <a:pt x="4761" y="4104"/>
                  </a:lnTo>
                  <a:lnTo>
                    <a:pt x="4761" y="4124"/>
                  </a:lnTo>
                  <a:lnTo>
                    <a:pt x="4841" y="4124"/>
                  </a:lnTo>
                  <a:lnTo>
                    <a:pt x="4841" y="4104"/>
                  </a:lnTo>
                  <a:moveTo>
                    <a:pt x="4841" y="3424"/>
                  </a:moveTo>
                  <a:lnTo>
                    <a:pt x="4761" y="3424"/>
                  </a:lnTo>
                  <a:lnTo>
                    <a:pt x="4761" y="3444"/>
                  </a:lnTo>
                  <a:lnTo>
                    <a:pt x="4841" y="3444"/>
                  </a:lnTo>
                  <a:lnTo>
                    <a:pt x="4841" y="3424"/>
                  </a:lnTo>
                  <a:moveTo>
                    <a:pt x="4981" y="4104"/>
                  </a:moveTo>
                  <a:lnTo>
                    <a:pt x="4901" y="4104"/>
                  </a:lnTo>
                  <a:lnTo>
                    <a:pt x="4901" y="4124"/>
                  </a:lnTo>
                  <a:lnTo>
                    <a:pt x="4981" y="4124"/>
                  </a:lnTo>
                  <a:lnTo>
                    <a:pt x="4981" y="4104"/>
                  </a:lnTo>
                  <a:moveTo>
                    <a:pt x="4981" y="3424"/>
                  </a:moveTo>
                  <a:lnTo>
                    <a:pt x="4901" y="3424"/>
                  </a:lnTo>
                  <a:lnTo>
                    <a:pt x="4901" y="3444"/>
                  </a:lnTo>
                  <a:lnTo>
                    <a:pt x="4981" y="3444"/>
                  </a:lnTo>
                  <a:lnTo>
                    <a:pt x="4981" y="3424"/>
                  </a:lnTo>
                  <a:moveTo>
                    <a:pt x="5121" y="4104"/>
                  </a:moveTo>
                  <a:lnTo>
                    <a:pt x="5041" y="4104"/>
                  </a:lnTo>
                  <a:lnTo>
                    <a:pt x="5041" y="4124"/>
                  </a:lnTo>
                  <a:lnTo>
                    <a:pt x="5121" y="4124"/>
                  </a:lnTo>
                  <a:lnTo>
                    <a:pt x="5121" y="4104"/>
                  </a:lnTo>
                  <a:moveTo>
                    <a:pt x="5121" y="3424"/>
                  </a:moveTo>
                  <a:lnTo>
                    <a:pt x="5041" y="3424"/>
                  </a:lnTo>
                  <a:lnTo>
                    <a:pt x="5041" y="3444"/>
                  </a:lnTo>
                  <a:lnTo>
                    <a:pt x="5121" y="3444"/>
                  </a:lnTo>
                  <a:lnTo>
                    <a:pt x="5121" y="3424"/>
                  </a:lnTo>
                  <a:moveTo>
                    <a:pt x="5261" y="4104"/>
                  </a:moveTo>
                  <a:lnTo>
                    <a:pt x="5181" y="4104"/>
                  </a:lnTo>
                  <a:lnTo>
                    <a:pt x="5181" y="4124"/>
                  </a:lnTo>
                  <a:lnTo>
                    <a:pt x="5261" y="4124"/>
                  </a:lnTo>
                  <a:lnTo>
                    <a:pt x="5261" y="4104"/>
                  </a:lnTo>
                  <a:moveTo>
                    <a:pt x="5261" y="3424"/>
                  </a:moveTo>
                  <a:lnTo>
                    <a:pt x="5181" y="3424"/>
                  </a:lnTo>
                  <a:lnTo>
                    <a:pt x="5181" y="3444"/>
                  </a:lnTo>
                  <a:lnTo>
                    <a:pt x="5261" y="3444"/>
                  </a:lnTo>
                  <a:lnTo>
                    <a:pt x="5261" y="3424"/>
                  </a:lnTo>
                  <a:moveTo>
                    <a:pt x="5401" y="4104"/>
                  </a:moveTo>
                  <a:lnTo>
                    <a:pt x="5321" y="4104"/>
                  </a:lnTo>
                  <a:lnTo>
                    <a:pt x="5321" y="4124"/>
                  </a:lnTo>
                  <a:lnTo>
                    <a:pt x="5401" y="4124"/>
                  </a:lnTo>
                  <a:lnTo>
                    <a:pt x="5401" y="4104"/>
                  </a:lnTo>
                  <a:moveTo>
                    <a:pt x="5401" y="3424"/>
                  </a:moveTo>
                  <a:lnTo>
                    <a:pt x="5321" y="3424"/>
                  </a:lnTo>
                  <a:lnTo>
                    <a:pt x="5321" y="3444"/>
                  </a:lnTo>
                  <a:lnTo>
                    <a:pt x="5401" y="3444"/>
                  </a:lnTo>
                  <a:lnTo>
                    <a:pt x="5401" y="3424"/>
                  </a:lnTo>
                  <a:moveTo>
                    <a:pt x="5541" y="4104"/>
                  </a:moveTo>
                  <a:lnTo>
                    <a:pt x="5461" y="4104"/>
                  </a:lnTo>
                  <a:lnTo>
                    <a:pt x="5461" y="4124"/>
                  </a:lnTo>
                  <a:lnTo>
                    <a:pt x="5541" y="4124"/>
                  </a:lnTo>
                  <a:lnTo>
                    <a:pt x="5541" y="4104"/>
                  </a:lnTo>
                  <a:moveTo>
                    <a:pt x="5541" y="3424"/>
                  </a:moveTo>
                  <a:lnTo>
                    <a:pt x="5461" y="3424"/>
                  </a:lnTo>
                  <a:lnTo>
                    <a:pt x="5461" y="3444"/>
                  </a:lnTo>
                  <a:lnTo>
                    <a:pt x="5541" y="3444"/>
                  </a:lnTo>
                  <a:lnTo>
                    <a:pt x="5541" y="3424"/>
                  </a:lnTo>
                  <a:moveTo>
                    <a:pt x="5681" y="4104"/>
                  </a:moveTo>
                  <a:lnTo>
                    <a:pt x="5601" y="4104"/>
                  </a:lnTo>
                  <a:lnTo>
                    <a:pt x="5601" y="4124"/>
                  </a:lnTo>
                  <a:lnTo>
                    <a:pt x="5681" y="4124"/>
                  </a:lnTo>
                  <a:lnTo>
                    <a:pt x="5681" y="4104"/>
                  </a:lnTo>
                  <a:moveTo>
                    <a:pt x="5681" y="3424"/>
                  </a:moveTo>
                  <a:lnTo>
                    <a:pt x="5601" y="3424"/>
                  </a:lnTo>
                  <a:lnTo>
                    <a:pt x="5601" y="3444"/>
                  </a:lnTo>
                  <a:lnTo>
                    <a:pt x="5681" y="3444"/>
                  </a:lnTo>
                  <a:lnTo>
                    <a:pt x="5681" y="3424"/>
                  </a:lnTo>
                  <a:moveTo>
                    <a:pt x="5821" y="4104"/>
                  </a:moveTo>
                  <a:lnTo>
                    <a:pt x="5741" y="4104"/>
                  </a:lnTo>
                  <a:lnTo>
                    <a:pt x="5741" y="4124"/>
                  </a:lnTo>
                  <a:lnTo>
                    <a:pt x="5821" y="4124"/>
                  </a:lnTo>
                  <a:lnTo>
                    <a:pt x="5821" y="4104"/>
                  </a:lnTo>
                  <a:moveTo>
                    <a:pt x="5821" y="3424"/>
                  </a:moveTo>
                  <a:lnTo>
                    <a:pt x="5741" y="3424"/>
                  </a:lnTo>
                  <a:lnTo>
                    <a:pt x="5741" y="3444"/>
                  </a:lnTo>
                  <a:lnTo>
                    <a:pt x="5821" y="3444"/>
                  </a:lnTo>
                  <a:lnTo>
                    <a:pt x="5821" y="3424"/>
                  </a:lnTo>
                  <a:moveTo>
                    <a:pt x="5961" y="4104"/>
                  </a:moveTo>
                  <a:lnTo>
                    <a:pt x="5881" y="4104"/>
                  </a:lnTo>
                  <a:lnTo>
                    <a:pt x="5881" y="4124"/>
                  </a:lnTo>
                  <a:lnTo>
                    <a:pt x="5961" y="4124"/>
                  </a:lnTo>
                  <a:lnTo>
                    <a:pt x="5961" y="4104"/>
                  </a:lnTo>
                  <a:moveTo>
                    <a:pt x="5961" y="3424"/>
                  </a:moveTo>
                  <a:lnTo>
                    <a:pt x="5881" y="3424"/>
                  </a:lnTo>
                  <a:lnTo>
                    <a:pt x="5881" y="3444"/>
                  </a:lnTo>
                  <a:lnTo>
                    <a:pt x="5961" y="3444"/>
                  </a:lnTo>
                  <a:lnTo>
                    <a:pt x="5961" y="3424"/>
                  </a:lnTo>
                  <a:moveTo>
                    <a:pt x="6101" y="4104"/>
                  </a:moveTo>
                  <a:lnTo>
                    <a:pt x="6021" y="4104"/>
                  </a:lnTo>
                  <a:lnTo>
                    <a:pt x="6021" y="4124"/>
                  </a:lnTo>
                  <a:lnTo>
                    <a:pt x="6101" y="4124"/>
                  </a:lnTo>
                  <a:lnTo>
                    <a:pt x="6101" y="4104"/>
                  </a:lnTo>
                  <a:moveTo>
                    <a:pt x="6101" y="3424"/>
                  </a:moveTo>
                  <a:lnTo>
                    <a:pt x="6021" y="3424"/>
                  </a:lnTo>
                  <a:lnTo>
                    <a:pt x="6021" y="3444"/>
                  </a:lnTo>
                  <a:lnTo>
                    <a:pt x="6101" y="3444"/>
                  </a:lnTo>
                  <a:lnTo>
                    <a:pt x="6101" y="3424"/>
                  </a:lnTo>
                  <a:moveTo>
                    <a:pt x="6241" y="4104"/>
                  </a:moveTo>
                  <a:lnTo>
                    <a:pt x="6161" y="4104"/>
                  </a:lnTo>
                  <a:lnTo>
                    <a:pt x="6161" y="4124"/>
                  </a:lnTo>
                  <a:lnTo>
                    <a:pt x="6241" y="4124"/>
                  </a:lnTo>
                  <a:lnTo>
                    <a:pt x="6241" y="4104"/>
                  </a:lnTo>
                  <a:moveTo>
                    <a:pt x="6241" y="3424"/>
                  </a:moveTo>
                  <a:lnTo>
                    <a:pt x="6161" y="3424"/>
                  </a:lnTo>
                  <a:lnTo>
                    <a:pt x="6161" y="3444"/>
                  </a:lnTo>
                  <a:lnTo>
                    <a:pt x="6241" y="3444"/>
                  </a:lnTo>
                  <a:lnTo>
                    <a:pt x="6241" y="3424"/>
                  </a:lnTo>
                  <a:moveTo>
                    <a:pt x="6381" y="4104"/>
                  </a:moveTo>
                  <a:lnTo>
                    <a:pt x="6301" y="4104"/>
                  </a:lnTo>
                  <a:lnTo>
                    <a:pt x="6301" y="4124"/>
                  </a:lnTo>
                  <a:lnTo>
                    <a:pt x="6381" y="4124"/>
                  </a:lnTo>
                  <a:lnTo>
                    <a:pt x="6381" y="4104"/>
                  </a:lnTo>
                  <a:moveTo>
                    <a:pt x="6381" y="3424"/>
                  </a:moveTo>
                  <a:lnTo>
                    <a:pt x="6301" y="3424"/>
                  </a:lnTo>
                  <a:lnTo>
                    <a:pt x="6301" y="3444"/>
                  </a:lnTo>
                  <a:lnTo>
                    <a:pt x="6381" y="3444"/>
                  </a:lnTo>
                  <a:lnTo>
                    <a:pt x="6381" y="3424"/>
                  </a:lnTo>
                  <a:moveTo>
                    <a:pt x="6521" y="4104"/>
                  </a:moveTo>
                  <a:lnTo>
                    <a:pt x="6441" y="4104"/>
                  </a:lnTo>
                  <a:lnTo>
                    <a:pt x="6441" y="4124"/>
                  </a:lnTo>
                  <a:lnTo>
                    <a:pt x="6521" y="4124"/>
                  </a:lnTo>
                  <a:lnTo>
                    <a:pt x="6521" y="4104"/>
                  </a:lnTo>
                  <a:moveTo>
                    <a:pt x="6521" y="3424"/>
                  </a:moveTo>
                  <a:lnTo>
                    <a:pt x="6441" y="3424"/>
                  </a:lnTo>
                  <a:lnTo>
                    <a:pt x="6441" y="3444"/>
                  </a:lnTo>
                  <a:lnTo>
                    <a:pt x="6521" y="3444"/>
                  </a:lnTo>
                  <a:lnTo>
                    <a:pt x="6521" y="3424"/>
                  </a:lnTo>
                  <a:moveTo>
                    <a:pt x="6661" y="4104"/>
                  </a:moveTo>
                  <a:lnTo>
                    <a:pt x="6581" y="4104"/>
                  </a:lnTo>
                  <a:lnTo>
                    <a:pt x="6581" y="4124"/>
                  </a:lnTo>
                  <a:lnTo>
                    <a:pt x="6661" y="4124"/>
                  </a:lnTo>
                  <a:lnTo>
                    <a:pt x="6661" y="4104"/>
                  </a:lnTo>
                  <a:moveTo>
                    <a:pt x="6661" y="3424"/>
                  </a:moveTo>
                  <a:lnTo>
                    <a:pt x="6581" y="3424"/>
                  </a:lnTo>
                  <a:lnTo>
                    <a:pt x="6581" y="3444"/>
                  </a:lnTo>
                  <a:lnTo>
                    <a:pt x="6661" y="3444"/>
                  </a:lnTo>
                  <a:lnTo>
                    <a:pt x="6661" y="3424"/>
                  </a:lnTo>
                  <a:moveTo>
                    <a:pt x="6801" y="4104"/>
                  </a:moveTo>
                  <a:lnTo>
                    <a:pt x="6721" y="4104"/>
                  </a:lnTo>
                  <a:lnTo>
                    <a:pt x="6721" y="4124"/>
                  </a:lnTo>
                  <a:lnTo>
                    <a:pt x="6801" y="4124"/>
                  </a:lnTo>
                  <a:lnTo>
                    <a:pt x="6801" y="4104"/>
                  </a:lnTo>
                  <a:moveTo>
                    <a:pt x="6801" y="3424"/>
                  </a:moveTo>
                  <a:lnTo>
                    <a:pt x="6721" y="3424"/>
                  </a:lnTo>
                  <a:lnTo>
                    <a:pt x="6721" y="3444"/>
                  </a:lnTo>
                  <a:lnTo>
                    <a:pt x="6801" y="3444"/>
                  </a:lnTo>
                  <a:lnTo>
                    <a:pt x="6801" y="3424"/>
                  </a:lnTo>
                  <a:moveTo>
                    <a:pt x="6941" y="4104"/>
                  </a:moveTo>
                  <a:lnTo>
                    <a:pt x="6861" y="4104"/>
                  </a:lnTo>
                  <a:lnTo>
                    <a:pt x="6861" y="4124"/>
                  </a:lnTo>
                  <a:lnTo>
                    <a:pt x="6941" y="4124"/>
                  </a:lnTo>
                  <a:lnTo>
                    <a:pt x="6941" y="4104"/>
                  </a:lnTo>
                  <a:moveTo>
                    <a:pt x="6941" y="3424"/>
                  </a:moveTo>
                  <a:lnTo>
                    <a:pt x="6861" y="3424"/>
                  </a:lnTo>
                  <a:lnTo>
                    <a:pt x="6861" y="3444"/>
                  </a:lnTo>
                  <a:lnTo>
                    <a:pt x="6941" y="3444"/>
                  </a:lnTo>
                  <a:lnTo>
                    <a:pt x="6941" y="3424"/>
                  </a:lnTo>
                  <a:moveTo>
                    <a:pt x="7081" y="4104"/>
                  </a:moveTo>
                  <a:lnTo>
                    <a:pt x="7001" y="4104"/>
                  </a:lnTo>
                  <a:lnTo>
                    <a:pt x="7001" y="4124"/>
                  </a:lnTo>
                  <a:lnTo>
                    <a:pt x="7081" y="4124"/>
                  </a:lnTo>
                  <a:lnTo>
                    <a:pt x="7081" y="4104"/>
                  </a:lnTo>
                  <a:moveTo>
                    <a:pt x="7081" y="3424"/>
                  </a:moveTo>
                  <a:lnTo>
                    <a:pt x="7001" y="3424"/>
                  </a:lnTo>
                  <a:lnTo>
                    <a:pt x="7001" y="3444"/>
                  </a:lnTo>
                  <a:lnTo>
                    <a:pt x="7081" y="3444"/>
                  </a:lnTo>
                  <a:lnTo>
                    <a:pt x="7081" y="3424"/>
                  </a:lnTo>
                  <a:moveTo>
                    <a:pt x="7221" y="4104"/>
                  </a:moveTo>
                  <a:lnTo>
                    <a:pt x="7141" y="4104"/>
                  </a:lnTo>
                  <a:lnTo>
                    <a:pt x="7141" y="4124"/>
                  </a:lnTo>
                  <a:lnTo>
                    <a:pt x="7221" y="4124"/>
                  </a:lnTo>
                  <a:lnTo>
                    <a:pt x="7221" y="4104"/>
                  </a:lnTo>
                  <a:moveTo>
                    <a:pt x="7221" y="3424"/>
                  </a:moveTo>
                  <a:lnTo>
                    <a:pt x="7141" y="3424"/>
                  </a:lnTo>
                  <a:lnTo>
                    <a:pt x="7141" y="3444"/>
                  </a:lnTo>
                  <a:lnTo>
                    <a:pt x="7221" y="3444"/>
                  </a:lnTo>
                  <a:lnTo>
                    <a:pt x="7221" y="3424"/>
                  </a:lnTo>
                  <a:moveTo>
                    <a:pt x="7361" y="4104"/>
                  </a:moveTo>
                  <a:lnTo>
                    <a:pt x="7281" y="4104"/>
                  </a:lnTo>
                  <a:lnTo>
                    <a:pt x="7281" y="4124"/>
                  </a:lnTo>
                  <a:lnTo>
                    <a:pt x="7361" y="4124"/>
                  </a:lnTo>
                  <a:lnTo>
                    <a:pt x="7361" y="4104"/>
                  </a:lnTo>
                  <a:moveTo>
                    <a:pt x="7361" y="3424"/>
                  </a:moveTo>
                  <a:lnTo>
                    <a:pt x="7281" y="3424"/>
                  </a:lnTo>
                  <a:lnTo>
                    <a:pt x="7281" y="3444"/>
                  </a:lnTo>
                  <a:lnTo>
                    <a:pt x="7361" y="3444"/>
                  </a:lnTo>
                  <a:lnTo>
                    <a:pt x="7361" y="3424"/>
                  </a:lnTo>
                  <a:moveTo>
                    <a:pt x="7501" y="4104"/>
                  </a:moveTo>
                  <a:lnTo>
                    <a:pt x="7421" y="4104"/>
                  </a:lnTo>
                  <a:lnTo>
                    <a:pt x="7421" y="4124"/>
                  </a:lnTo>
                  <a:lnTo>
                    <a:pt x="7501" y="4124"/>
                  </a:lnTo>
                  <a:lnTo>
                    <a:pt x="7501" y="4104"/>
                  </a:lnTo>
                  <a:moveTo>
                    <a:pt x="7501" y="3424"/>
                  </a:moveTo>
                  <a:lnTo>
                    <a:pt x="7421" y="3424"/>
                  </a:lnTo>
                  <a:lnTo>
                    <a:pt x="7421" y="3444"/>
                  </a:lnTo>
                  <a:lnTo>
                    <a:pt x="7501" y="3444"/>
                  </a:lnTo>
                  <a:lnTo>
                    <a:pt x="7501" y="3424"/>
                  </a:lnTo>
                  <a:moveTo>
                    <a:pt x="7641" y="4104"/>
                  </a:moveTo>
                  <a:lnTo>
                    <a:pt x="7561" y="4104"/>
                  </a:lnTo>
                  <a:lnTo>
                    <a:pt x="7561" y="4124"/>
                  </a:lnTo>
                  <a:lnTo>
                    <a:pt x="7641" y="4124"/>
                  </a:lnTo>
                  <a:lnTo>
                    <a:pt x="7641" y="4104"/>
                  </a:lnTo>
                  <a:moveTo>
                    <a:pt x="7641" y="3424"/>
                  </a:moveTo>
                  <a:lnTo>
                    <a:pt x="7561" y="3424"/>
                  </a:lnTo>
                  <a:lnTo>
                    <a:pt x="7561" y="3444"/>
                  </a:lnTo>
                  <a:lnTo>
                    <a:pt x="7641" y="3444"/>
                  </a:lnTo>
                  <a:lnTo>
                    <a:pt x="7641" y="3424"/>
                  </a:lnTo>
                  <a:moveTo>
                    <a:pt x="7781" y="4104"/>
                  </a:moveTo>
                  <a:lnTo>
                    <a:pt x="7701" y="4104"/>
                  </a:lnTo>
                  <a:lnTo>
                    <a:pt x="7701" y="4124"/>
                  </a:lnTo>
                  <a:lnTo>
                    <a:pt x="7781" y="4124"/>
                  </a:lnTo>
                  <a:lnTo>
                    <a:pt x="7781" y="4104"/>
                  </a:lnTo>
                  <a:moveTo>
                    <a:pt x="7781" y="3424"/>
                  </a:moveTo>
                  <a:lnTo>
                    <a:pt x="7701" y="3424"/>
                  </a:lnTo>
                  <a:lnTo>
                    <a:pt x="7701" y="3444"/>
                  </a:lnTo>
                  <a:lnTo>
                    <a:pt x="7781" y="3444"/>
                  </a:lnTo>
                  <a:lnTo>
                    <a:pt x="7781" y="3424"/>
                  </a:lnTo>
                  <a:moveTo>
                    <a:pt x="7921" y="4104"/>
                  </a:moveTo>
                  <a:lnTo>
                    <a:pt x="7841" y="4104"/>
                  </a:lnTo>
                  <a:lnTo>
                    <a:pt x="7841" y="4124"/>
                  </a:lnTo>
                  <a:lnTo>
                    <a:pt x="7921" y="4124"/>
                  </a:lnTo>
                  <a:lnTo>
                    <a:pt x="7921" y="4104"/>
                  </a:lnTo>
                  <a:moveTo>
                    <a:pt x="7921" y="3424"/>
                  </a:moveTo>
                  <a:lnTo>
                    <a:pt x="7841" y="3424"/>
                  </a:lnTo>
                  <a:lnTo>
                    <a:pt x="7841" y="3444"/>
                  </a:lnTo>
                  <a:lnTo>
                    <a:pt x="7921" y="3444"/>
                  </a:lnTo>
                  <a:lnTo>
                    <a:pt x="7921" y="3424"/>
                  </a:lnTo>
                  <a:moveTo>
                    <a:pt x="8061" y="4104"/>
                  </a:moveTo>
                  <a:lnTo>
                    <a:pt x="7981" y="4104"/>
                  </a:lnTo>
                  <a:lnTo>
                    <a:pt x="7981" y="4124"/>
                  </a:lnTo>
                  <a:lnTo>
                    <a:pt x="8061" y="4124"/>
                  </a:lnTo>
                  <a:lnTo>
                    <a:pt x="8061" y="4104"/>
                  </a:lnTo>
                  <a:moveTo>
                    <a:pt x="8061" y="3424"/>
                  </a:moveTo>
                  <a:lnTo>
                    <a:pt x="7981" y="3424"/>
                  </a:lnTo>
                  <a:lnTo>
                    <a:pt x="7981" y="3444"/>
                  </a:lnTo>
                  <a:lnTo>
                    <a:pt x="8061" y="3444"/>
                  </a:lnTo>
                  <a:lnTo>
                    <a:pt x="8061" y="3424"/>
                  </a:lnTo>
                  <a:moveTo>
                    <a:pt x="8306" y="4114"/>
                  </a:moveTo>
                  <a:lnTo>
                    <a:pt x="8286" y="4104"/>
                  </a:lnTo>
                  <a:lnTo>
                    <a:pt x="8186" y="4054"/>
                  </a:lnTo>
                  <a:lnTo>
                    <a:pt x="8186" y="4104"/>
                  </a:lnTo>
                  <a:lnTo>
                    <a:pt x="8121" y="4104"/>
                  </a:lnTo>
                  <a:lnTo>
                    <a:pt x="8121" y="4124"/>
                  </a:lnTo>
                  <a:lnTo>
                    <a:pt x="8186" y="4124"/>
                  </a:lnTo>
                  <a:lnTo>
                    <a:pt x="8186" y="4174"/>
                  </a:lnTo>
                  <a:lnTo>
                    <a:pt x="8286" y="4124"/>
                  </a:lnTo>
                  <a:lnTo>
                    <a:pt x="8306" y="4114"/>
                  </a:lnTo>
                  <a:moveTo>
                    <a:pt x="8306" y="3434"/>
                  </a:moveTo>
                  <a:lnTo>
                    <a:pt x="8286" y="3424"/>
                  </a:lnTo>
                  <a:lnTo>
                    <a:pt x="8186" y="3374"/>
                  </a:lnTo>
                  <a:lnTo>
                    <a:pt x="8186" y="3424"/>
                  </a:lnTo>
                  <a:lnTo>
                    <a:pt x="8121" y="3424"/>
                  </a:lnTo>
                  <a:lnTo>
                    <a:pt x="8121" y="3444"/>
                  </a:lnTo>
                  <a:lnTo>
                    <a:pt x="8186" y="3444"/>
                  </a:lnTo>
                  <a:lnTo>
                    <a:pt x="8186" y="3494"/>
                  </a:lnTo>
                  <a:lnTo>
                    <a:pt x="8286" y="3444"/>
                  </a:lnTo>
                  <a:lnTo>
                    <a:pt x="8306" y="3434"/>
                  </a:lnTo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16" name="Picture 13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5" y="8152"/>
              <a:ext cx="560" cy="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AutoShape 138"/>
            <p:cNvSpPr>
              <a:spLocks/>
            </p:cNvSpPr>
            <p:nvPr/>
          </p:nvSpPr>
          <p:spPr bwMode="auto">
            <a:xfrm>
              <a:off x="1614" y="6051"/>
              <a:ext cx="120" cy="4083"/>
            </a:xfrm>
            <a:custGeom>
              <a:avLst/>
              <a:gdLst>
                <a:gd name="T0" fmla="+- 0 1664 1614"/>
                <a:gd name="T1" fmla="*/ T0 w 120"/>
                <a:gd name="T2" fmla="+- 0 10133 6051"/>
                <a:gd name="T3" fmla="*/ 10133 h 4083"/>
                <a:gd name="T4" fmla="+- 0 1684 1614"/>
                <a:gd name="T5" fmla="*/ T4 w 120"/>
                <a:gd name="T6" fmla="+- 0 9913 6051"/>
                <a:gd name="T7" fmla="*/ 9913 h 4083"/>
                <a:gd name="T8" fmla="+- 0 1684 1614"/>
                <a:gd name="T9" fmla="*/ T8 w 120"/>
                <a:gd name="T10" fmla="+- 0 9993 6051"/>
                <a:gd name="T11" fmla="*/ 9993 h 4083"/>
                <a:gd name="T12" fmla="+- 0 1664 1614"/>
                <a:gd name="T13" fmla="*/ T12 w 120"/>
                <a:gd name="T14" fmla="+- 0 9773 6051"/>
                <a:gd name="T15" fmla="*/ 9773 h 4083"/>
                <a:gd name="T16" fmla="+- 0 1684 1614"/>
                <a:gd name="T17" fmla="*/ T16 w 120"/>
                <a:gd name="T18" fmla="+- 0 9773 6051"/>
                <a:gd name="T19" fmla="*/ 9773 h 4083"/>
                <a:gd name="T20" fmla="+- 0 1664 1614"/>
                <a:gd name="T21" fmla="*/ T20 w 120"/>
                <a:gd name="T22" fmla="+- 0 9713 6051"/>
                <a:gd name="T23" fmla="*/ 9713 h 4083"/>
                <a:gd name="T24" fmla="+- 0 1684 1614"/>
                <a:gd name="T25" fmla="*/ T24 w 120"/>
                <a:gd name="T26" fmla="+- 0 9493 6051"/>
                <a:gd name="T27" fmla="*/ 9493 h 4083"/>
                <a:gd name="T28" fmla="+- 0 1684 1614"/>
                <a:gd name="T29" fmla="*/ T28 w 120"/>
                <a:gd name="T30" fmla="+- 0 9573 6051"/>
                <a:gd name="T31" fmla="*/ 9573 h 4083"/>
                <a:gd name="T32" fmla="+- 0 1664 1614"/>
                <a:gd name="T33" fmla="*/ T32 w 120"/>
                <a:gd name="T34" fmla="+- 0 9353 6051"/>
                <a:gd name="T35" fmla="*/ 9353 h 4083"/>
                <a:gd name="T36" fmla="+- 0 1684 1614"/>
                <a:gd name="T37" fmla="*/ T36 w 120"/>
                <a:gd name="T38" fmla="+- 0 9353 6051"/>
                <a:gd name="T39" fmla="*/ 9353 h 4083"/>
                <a:gd name="T40" fmla="+- 0 1664 1614"/>
                <a:gd name="T41" fmla="*/ T40 w 120"/>
                <a:gd name="T42" fmla="+- 0 9293 6051"/>
                <a:gd name="T43" fmla="*/ 9293 h 4083"/>
                <a:gd name="T44" fmla="+- 0 1684 1614"/>
                <a:gd name="T45" fmla="*/ T44 w 120"/>
                <a:gd name="T46" fmla="+- 0 9073 6051"/>
                <a:gd name="T47" fmla="*/ 9073 h 4083"/>
                <a:gd name="T48" fmla="+- 0 1684 1614"/>
                <a:gd name="T49" fmla="*/ T48 w 120"/>
                <a:gd name="T50" fmla="+- 0 9153 6051"/>
                <a:gd name="T51" fmla="*/ 9153 h 4083"/>
                <a:gd name="T52" fmla="+- 0 1664 1614"/>
                <a:gd name="T53" fmla="*/ T52 w 120"/>
                <a:gd name="T54" fmla="+- 0 8933 6051"/>
                <a:gd name="T55" fmla="*/ 8933 h 4083"/>
                <a:gd name="T56" fmla="+- 0 1684 1614"/>
                <a:gd name="T57" fmla="*/ T56 w 120"/>
                <a:gd name="T58" fmla="+- 0 8933 6051"/>
                <a:gd name="T59" fmla="*/ 8933 h 4083"/>
                <a:gd name="T60" fmla="+- 0 1664 1614"/>
                <a:gd name="T61" fmla="*/ T60 w 120"/>
                <a:gd name="T62" fmla="+- 0 8873 6051"/>
                <a:gd name="T63" fmla="*/ 8873 h 4083"/>
                <a:gd name="T64" fmla="+- 0 1684 1614"/>
                <a:gd name="T65" fmla="*/ T64 w 120"/>
                <a:gd name="T66" fmla="+- 0 8653 6051"/>
                <a:gd name="T67" fmla="*/ 8653 h 4083"/>
                <a:gd name="T68" fmla="+- 0 1684 1614"/>
                <a:gd name="T69" fmla="*/ T68 w 120"/>
                <a:gd name="T70" fmla="+- 0 8733 6051"/>
                <a:gd name="T71" fmla="*/ 8733 h 4083"/>
                <a:gd name="T72" fmla="+- 0 1664 1614"/>
                <a:gd name="T73" fmla="*/ T72 w 120"/>
                <a:gd name="T74" fmla="+- 0 8513 6051"/>
                <a:gd name="T75" fmla="*/ 8513 h 4083"/>
                <a:gd name="T76" fmla="+- 0 1684 1614"/>
                <a:gd name="T77" fmla="*/ T76 w 120"/>
                <a:gd name="T78" fmla="+- 0 8513 6051"/>
                <a:gd name="T79" fmla="*/ 8513 h 4083"/>
                <a:gd name="T80" fmla="+- 0 1664 1614"/>
                <a:gd name="T81" fmla="*/ T80 w 120"/>
                <a:gd name="T82" fmla="+- 0 8453 6051"/>
                <a:gd name="T83" fmla="*/ 8453 h 4083"/>
                <a:gd name="T84" fmla="+- 0 1684 1614"/>
                <a:gd name="T85" fmla="*/ T84 w 120"/>
                <a:gd name="T86" fmla="+- 0 8233 6051"/>
                <a:gd name="T87" fmla="*/ 8233 h 4083"/>
                <a:gd name="T88" fmla="+- 0 1684 1614"/>
                <a:gd name="T89" fmla="*/ T88 w 120"/>
                <a:gd name="T90" fmla="+- 0 8313 6051"/>
                <a:gd name="T91" fmla="*/ 8313 h 4083"/>
                <a:gd name="T92" fmla="+- 0 1664 1614"/>
                <a:gd name="T93" fmla="*/ T92 w 120"/>
                <a:gd name="T94" fmla="+- 0 8093 6051"/>
                <a:gd name="T95" fmla="*/ 8093 h 4083"/>
                <a:gd name="T96" fmla="+- 0 1684 1614"/>
                <a:gd name="T97" fmla="*/ T96 w 120"/>
                <a:gd name="T98" fmla="+- 0 8093 6051"/>
                <a:gd name="T99" fmla="*/ 8093 h 4083"/>
                <a:gd name="T100" fmla="+- 0 1664 1614"/>
                <a:gd name="T101" fmla="*/ T100 w 120"/>
                <a:gd name="T102" fmla="+- 0 8033 6051"/>
                <a:gd name="T103" fmla="*/ 8033 h 4083"/>
                <a:gd name="T104" fmla="+- 0 1684 1614"/>
                <a:gd name="T105" fmla="*/ T104 w 120"/>
                <a:gd name="T106" fmla="+- 0 7813 6051"/>
                <a:gd name="T107" fmla="*/ 7813 h 4083"/>
                <a:gd name="T108" fmla="+- 0 1684 1614"/>
                <a:gd name="T109" fmla="*/ T108 w 120"/>
                <a:gd name="T110" fmla="+- 0 7893 6051"/>
                <a:gd name="T111" fmla="*/ 7893 h 4083"/>
                <a:gd name="T112" fmla="+- 0 1664 1614"/>
                <a:gd name="T113" fmla="*/ T112 w 120"/>
                <a:gd name="T114" fmla="+- 0 7673 6051"/>
                <a:gd name="T115" fmla="*/ 7673 h 4083"/>
                <a:gd name="T116" fmla="+- 0 1684 1614"/>
                <a:gd name="T117" fmla="*/ T116 w 120"/>
                <a:gd name="T118" fmla="+- 0 7673 6051"/>
                <a:gd name="T119" fmla="*/ 7673 h 4083"/>
                <a:gd name="T120" fmla="+- 0 1664 1614"/>
                <a:gd name="T121" fmla="*/ T120 w 120"/>
                <a:gd name="T122" fmla="+- 0 7613 6051"/>
                <a:gd name="T123" fmla="*/ 7613 h 4083"/>
                <a:gd name="T124" fmla="+- 0 1684 1614"/>
                <a:gd name="T125" fmla="*/ T124 w 120"/>
                <a:gd name="T126" fmla="+- 0 7393 6051"/>
                <a:gd name="T127" fmla="*/ 7393 h 4083"/>
                <a:gd name="T128" fmla="+- 0 1684 1614"/>
                <a:gd name="T129" fmla="*/ T128 w 120"/>
                <a:gd name="T130" fmla="+- 0 7473 6051"/>
                <a:gd name="T131" fmla="*/ 7473 h 4083"/>
                <a:gd name="T132" fmla="+- 0 1664 1614"/>
                <a:gd name="T133" fmla="*/ T132 w 120"/>
                <a:gd name="T134" fmla="+- 0 7253 6051"/>
                <a:gd name="T135" fmla="*/ 7253 h 4083"/>
                <a:gd name="T136" fmla="+- 0 1684 1614"/>
                <a:gd name="T137" fmla="*/ T136 w 120"/>
                <a:gd name="T138" fmla="+- 0 7253 6051"/>
                <a:gd name="T139" fmla="*/ 7253 h 4083"/>
                <a:gd name="T140" fmla="+- 0 1664 1614"/>
                <a:gd name="T141" fmla="*/ T140 w 120"/>
                <a:gd name="T142" fmla="+- 0 7193 6051"/>
                <a:gd name="T143" fmla="*/ 7193 h 4083"/>
                <a:gd name="T144" fmla="+- 0 1684 1614"/>
                <a:gd name="T145" fmla="*/ T144 w 120"/>
                <a:gd name="T146" fmla="+- 0 6973 6051"/>
                <a:gd name="T147" fmla="*/ 6973 h 4083"/>
                <a:gd name="T148" fmla="+- 0 1684 1614"/>
                <a:gd name="T149" fmla="*/ T148 w 120"/>
                <a:gd name="T150" fmla="+- 0 7053 6051"/>
                <a:gd name="T151" fmla="*/ 7053 h 4083"/>
                <a:gd name="T152" fmla="+- 0 1664 1614"/>
                <a:gd name="T153" fmla="*/ T152 w 120"/>
                <a:gd name="T154" fmla="+- 0 6833 6051"/>
                <a:gd name="T155" fmla="*/ 6833 h 4083"/>
                <a:gd name="T156" fmla="+- 0 1684 1614"/>
                <a:gd name="T157" fmla="*/ T156 w 120"/>
                <a:gd name="T158" fmla="+- 0 6833 6051"/>
                <a:gd name="T159" fmla="*/ 6833 h 4083"/>
                <a:gd name="T160" fmla="+- 0 1664 1614"/>
                <a:gd name="T161" fmla="*/ T160 w 120"/>
                <a:gd name="T162" fmla="+- 0 6773 6051"/>
                <a:gd name="T163" fmla="*/ 6773 h 4083"/>
                <a:gd name="T164" fmla="+- 0 1684 1614"/>
                <a:gd name="T165" fmla="*/ T164 w 120"/>
                <a:gd name="T166" fmla="+- 0 6553 6051"/>
                <a:gd name="T167" fmla="*/ 6553 h 4083"/>
                <a:gd name="T168" fmla="+- 0 1684 1614"/>
                <a:gd name="T169" fmla="*/ T168 w 120"/>
                <a:gd name="T170" fmla="+- 0 6633 6051"/>
                <a:gd name="T171" fmla="*/ 6633 h 4083"/>
                <a:gd name="T172" fmla="+- 0 1664 1614"/>
                <a:gd name="T173" fmla="*/ T172 w 120"/>
                <a:gd name="T174" fmla="+- 0 6413 6051"/>
                <a:gd name="T175" fmla="*/ 6413 h 4083"/>
                <a:gd name="T176" fmla="+- 0 1684 1614"/>
                <a:gd name="T177" fmla="*/ T176 w 120"/>
                <a:gd name="T178" fmla="+- 0 6413 6051"/>
                <a:gd name="T179" fmla="*/ 6413 h 4083"/>
                <a:gd name="T180" fmla="+- 0 1664 1614"/>
                <a:gd name="T181" fmla="*/ T180 w 120"/>
                <a:gd name="T182" fmla="+- 0 6353 6051"/>
                <a:gd name="T183" fmla="*/ 6353 h 4083"/>
                <a:gd name="T184" fmla="+- 0 1684 1614"/>
                <a:gd name="T185" fmla="*/ T184 w 120"/>
                <a:gd name="T186" fmla="+- 0 6151 6051"/>
                <a:gd name="T187" fmla="*/ 6151 h 4083"/>
                <a:gd name="T188" fmla="+- 0 1684 1614"/>
                <a:gd name="T189" fmla="*/ T188 w 120"/>
                <a:gd name="T190" fmla="+- 0 6213 6051"/>
                <a:gd name="T191" fmla="*/ 6213 h 4083"/>
                <a:gd name="T192" fmla="+- 0 1614 1614"/>
                <a:gd name="T193" fmla="*/ T192 w 120"/>
                <a:gd name="T194" fmla="+- 0 6171 6051"/>
                <a:gd name="T195" fmla="*/ 6171 h 4083"/>
                <a:gd name="T196" fmla="+- 0 1724 1614"/>
                <a:gd name="T197" fmla="*/ T196 w 120"/>
                <a:gd name="T198" fmla="+- 0 6151 6051"/>
                <a:gd name="T199" fmla="*/ 6151 h 4083"/>
                <a:gd name="T200" fmla="+- 0 1684 1614"/>
                <a:gd name="T201" fmla="*/ T200 w 120"/>
                <a:gd name="T202" fmla="+- 0 6151 6051"/>
                <a:gd name="T203" fmla="*/ 6151 h 4083"/>
                <a:gd name="T204" fmla="+- 0 1724 1614"/>
                <a:gd name="T205" fmla="*/ T204 w 120"/>
                <a:gd name="T206" fmla="+- 0 6151 6051"/>
                <a:gd name="T207" fmla="*/ 6151 h 408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120" h="4083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close/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close/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close/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close/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close/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close/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close/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close/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close/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close/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close/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close/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close/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close/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close/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close/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close/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close/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close/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close/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close/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close/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close/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close/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close/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close/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close/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close/>
                  <a:moveTo>
                    <a:pt x="70" y="100"/>
                  </a:moveTo>
                  <a:lnTo>
                    <a:pt x="50" y="10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0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50" y="120"/>
                  </a:lnTo>
                  <a:lnTo>
                    <a:pt x="50" y="100"/>
                  </a:lnTo>
                  <a:lnTo>
                    <a:pt x="110" y="100"/>
                  </a:lnTo>
                  <a:lnTo>
                    <a:pt x="60" y="0"/>
                  </a:lnTo>
                  <a:close/>
                  <a:moveTo>
                    <a:pt x="110" y="100"/>
                  </a:moveTo>
                  <a:lnTo>
                    <a:pt x="70" y="100"/>
                  </a:lnTo>
                  <a:lnTo>
                    <a:pt x="70" y="120"/>
                  </a:lnTo>
                  <a:lnTo>
                    <a:pt x="120" y="120"/>
                  </a:lnTo>
                  <a:lnTo>
                    <a:pt x="110" y="10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18" name="Picture 13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5" y="8124"/>
              <a:ext cx="401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4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6" y="8124"/>
              <a:ext cx="401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AutoShape 141"/>
            <p:cNvSpPr>
              <a:spLocks/>
            </p:cNvSpPr>
            <p:nvPr/>
          </p:nvSpPr>
          <p:spPr bwMode="auto">
            <a:xfrm>
              <a:off x="2694" y="6083"/>
              <a:ext cx="120" cy="4083"/>
            </a:xfrm>
            <a:custGeom>
              <a:avLst/>
              <a:gdLst>
                <a:gd name="T0" fmla="+- 0 2744 2694"/>
                <a:gd name="T1" fmla="*/ T0 w 120"/>
                <a:gd name="T2" fmla="+- 0 10165 6083"/>
                <a:gd name="T3" fmla="*/ 10165 h 4083"/>
                <a:gd name="T4" fmla="+- 0 2764 2694"/>
                <a:gd name="T5" fmla="*/ T4 w 120"/>
                <a:gd name="T6" fmla="+- 0 9945 6083"/>
                <a:gd name="T7" fmla="*/ 9945 h 4083"/>
                <a:gd name="T8" fmla="+- 0 2764 2694"/>
                <a:gd name="T9" fmla="*/ T8 w 120"/>
                <a:gd name="T10" fmla="+- 0 10025 6083"/>
                <a:gd name="T11" fmla="*/ 10025 h 4083"/>
                <a:gd name="T12" fmla="+- 0 2744 2694"/>
                <a:gd name="T13" fmla="*/ T12 w 120"/>
                <a:gd name="T14" fmla="+- 0 9805 6083"/>
                <a:gd name="T15" fmla="*/ 9805 h 4083"/>
                <a:gd name="T16" fmla="+- 0 2764 2694"/>
                <a:gd name="T17" fmla="*/ T16 w 120"/>
                <a:gd name="T18" fmla="+- 0 9805 6083"/>
                <a:gd name="T19" fmla="*/ 9805 h 4083"/>
                <a:gd name="T20" fmla="+- 0 2744 2694"/>
                <a:gd name="T21" fmla="*/ T20 w 120"/>
                <a:gd name="T22" fmla="+- 0 9745 6083"/>
                <a:gd name="T23" fmla="*/ 9745 h 4083"/>
                <a:gd name="T24" fmla="+- 0 2764 2694"/>
                <a:gd name="T25" fmla="*/ T24 w 120"/>
                <a:gd name="T26" fmla="+- 0 9525 6083"/>
                <a:gd name="T27" fmla="*/ 9525 h 4083"/>
                <a:gd name="T28" fmla="+- 0 2764 2694"/>
                <a:gd name="T29" fmla="*/ T28 w 120"/>
                <a:gd name="T30" fmla="+- 0 9605 6083"/>
                <a:gd name="T31" fmla="*/ 9605 h 4083"/>
                <a:gd name="T32" fmla="+- 0 2744 2694"/>
                <a:gd name="T33" fmla="*/ T32 w 120"/>
                <a:gd name="T34" fmla="+- 0 9385 6083"/>
                <a:gd name="T35" fmla="*/ 9385 h 4083"/>
                <a:gd name="T36" fmla="+- 0 2764 2694"/>
                <a:gd name="T37" fmla="*/ T36 w 120"/>
                <a:gd name="T38" fmla="+- 0 9385 6083"/>
                <a:gd name="T39" fmla="*/ 9385 h 4083"/>
                <a:gd name="T40" fmla="+- 0 2744 2694"/>
                <a:gd name="T41" fmla="*/ T40 w 120"/>
                <a:gd name="T42" fmla="+- 0 9325 6083"/>
                <a:gd name="T43" fmla="*/ 9325 h 4083"/>
                <a:gd name="T44" fmla="+- 0 2764 2694"/>
                <a:gd name="T45" fmla="*/ T44 w 120"/>
                <a:gd name="T46" fmla="+- 0 9105 6083"/>
                <a:gd name="T47" fmla="*/ 9105 h 4083"/>
                <a:gd name="T48" fmla="+- 0 2764 2694"/>
                <a:gd name="T49" fmla="*/ T48 w 120"/>
                <a:gd name="T50" fmla="+- 0 9185 6083"/>
                <a:gd name="T51" fmla="*/ 9185 h 4083"/>
                <a:gd name="T52" fmla="+- 0 2744 2694"/>
                <a:gd name="T53" fmla="*/ T52 w 120"/>
                <a:gd name="T54" fmla="+- 0 8965 6083"/>
                <a:gd name="T55" fmla="*/ 8965 h 4083"/>
                <a:gd name="T56" fmla="+- 0 2764 2694"/>
                <a:gd name="T57" fmla="*/ T56 w 120"/>
                <a:gd name="T58" fmla="+- 0 8965 6083"/>
                <a:gd name="T59" fmla="*/ 8965 h 4083"/>
                <a:gd name="T60" fmla="+- 0 2744 2694"/>
                <a:gd name="T61" fmla="*/ T60 w 120"/>
                <a:gd name="T62" fmla="+- 0 8905 6083"/>
                <a:gd name="T63" fmla="*/ 8905 h 4083"/>
                <a:gd name="T64" fmla="+- 0 2764 2694"/>
                <a:gd name="T65" fmla="*/ T64 w 120"/>
                <a:gd name="T66" fmla="+- 0 8685 6083"/>
                <a:gd name="T67" fmla="*/ 8685 h 4083"/>
                <a:gd name="T68" fmla="+- 0 2764 2694"/>
                <a:gd name="T69" fmla="*/ T68 w 120"/>
                <a:gd name="T70" fmla="+- 0 8765 6083"/>
                <a:gd name="T71" fmla="*/ 8765 h 4083"/>
                <a:gd name="T72" fmla="+- 0 2744 2694"/>
                <a:gd name="T73" fmla="*/ T72 w 120"/>
                <a:gd name="T74" fmla="+- 0 8545 6083"/>
                <a:gd name="T75" fmla="*/ 8545 h 4083"/>
                <a:gd name="T76" fmla="+- 0 2764 2694"/>
                <a:gd name="T77" fmla="*/ T76 w 120"/>
                <a:gd name="T78" fmla="+- 0 8545 6083"/>
                <a:gd name="T79" fmla="*/ 8545 h 4083"/>
                <a:gd name="T80" fmla="+- 0 2744 2694"/>
                <a:gd name="T81" fmla="*/ T80 w 120"/>
                <a:gd name="T82" fmla="+- 0 8485 6083"/>
                <a:gd name="T83" fmla="*/ 8485 h 4083"/>
                <a:gd name="T84" fmla="+- 0 2764 2694"/>
                <a:gd name="T85" fmla="*/ T84 w 120"/>
                <a:gd name="T86" fmla="+- 0 8265 6083"/>
                <a:gd name="T87" fmla="*/ 8265 h 4083"/>
                <a:gd name="T88" fmla="+- 0 2764 2694"/>
                <a:gd name="T89" fmla="*/ T88 w 120"/>
                <a:gd name="T90" fmla="+- 0 8345 6083"/>
                <a:gd name="T91" fmla="*/ 8345 h 4083"/>
                <a:gd name="T92" fmla="+- 0 2744 2694"/>
                <a:gd name="T93" fmla="*/ T92 w 120"/>
                <a:gd name="T94" fmla="+- 0 8125 6083"/>
                <a:gd name="T95" fmla="*/ 8125 h 4083"/>
                <a:gd name="T96" fmla="+- 0 2764 2694"/>
                <a:gd name="T97" fmla="*/ T96 w 120"/>
                <a:gd name="T98" fmla="+- 0 8125 6083"/>
                <a:gd name="T99" fmla="*/ 8125 h 4083"/>
                <a:gd name="T100" fmla="+- 0 2744 2694"/>
                <a:gd name="T101" fmla="*/ T100 w 120"/>
                <a:gd name="T102" fmla="+- 0 8065 6083"/>
                <a:gd name="T103" fmla="*/ 8065 h 4083"/>
                <a:gd name="T104" fmla="+- 0 2764 2694"/>
                <a:gd name="T105" fmla="*/ T104 w 120"/>
                <a:gd name="T106" fmla="+- 0 7845 6083"/>
                <a:gd name="T107" fmla="*/ 7845 h 4083"/>
                <a:gd name="T108" fmla="+- 0 2764 2694"/>
                <a:gd name="T109" fmla="*/ T108 w 120"/>
                <a:gd name="T110" fmla="+- 0 7925 6083"/>
                <a:gd name="T111" fmla="*/ 7925 h 4083"/>
                <a:gd name="T112" fmla="+- 0 2744 2694"/>
                <a:gd name="T113" fmla="*/ T112 w 120"/>
                <a:gd name="T114" fmla="+- 0 7705 6083"/>
                <a:gd name="T115" fmla="*/ 7705 h 4083"/>
                <a:gd name="T116" fmla="+- 0 2764 2694"/>
                <a:gd name="T117" fmla="*/ T116 w 120"/>
                <a:gd name="T118" fmla="+- 0 7705 6083"/>
                <a:gd name="T119" fmla="*/ 7705 h 4083"/>
                <a:gd name="T120" fmla="+- 0 2744 2694"/>
                <a:gd name="T121" fmla="*/ T120 w 120"/>
                <a:gd name="T122" fmla="+- 0 7645 6083"/>
                <a:gd name="T123" fmla="*/ 7645 h 4083"/>
                <a:gd name="T124" fmla="+- 0 2764 2694"/>
                <a:gd name="T125" fmla="*/ T124 w 120"/>
                <a:gd name="T126" fmla="+- 0 7425 6083"/>
                <a:gd name="T127" fmla="*/ 7425 h 4083"/>
                <a:gd name="T128" fmla="+- 0 2764 2694"/>
                <a:gd name="T129" fmla="*/ T128 w 120"/>
                <a:gd name="T130" fmla="+- 0 7505 6083"/>
                <a:gd name="T131" fmla="*/ 7505 h 4083"/>
                <a:gd name="T132" fmla="+- 0 2744 2694"/>
                <a:gd name="T133" fmla="*/ T132 w 120"/>
                <a:gd name="T134" fmla="+- 0 7285 6083"/>
                <a:gd name="T135" fmla="*/ 7285 h 4083"/>
                <a:gd name="T136" fmla="+- 0 2764 2694"/>
                <a:gd name="T137" fmla="*/ T136 w 120"/>
                <a:gd name="T138" fmla="+- 0 7285 6083"/>
                <a:gd name="T139" fmla="*/ 7285 h 4083"/>
                <a:gd name="T140" fmla="+- 0 2744 2694"/>
                <a:gd name="T141" fmla="*/ T140 w 120"/>
                <a:gd name="T142" fmla="+- 0 7225 6083"/>
                <a:gd name="T143" fmla="*/ 7225 h 4083"/>
                <a:gd name="T144" fmla="+- 0 2764 2694"/>
                <a:gd name="T145" fmla="*/ T144 w 120"/>
                <a:gd name="T146" fmla="+- 0 7005 6083"/>
                <a:gd name="T147" fmla="*/ 7005 h 4083"/>
                <a:gd name="T148" fmla="+- 0 2764 2694"/>
                <a:gd name="T149" fmla="*/ T148 w 120"/>
                <a:gd name="T150" fmla="+- 0 7085 6083"/>
                <a:gd name="T151" fmla="*/ 7085 h 4083"/>
                <a:gd name="T152" fmla="+- 0 2744 2694"/>
                <a:gd name="T153" fmla="*/ T152 w 120"/>
                <a:gd name="T154" fmla="+- 0 6865 6083"/>
                <a:gd name="T155" fmla="*/ 6865 h 4083"/>
                <a:gd name="T156" fmla="+- 0 2764 2694"/>
                <a:gd name="T157" fmla="*/ T156 w 120"/>
                <a:gd name="T158" fmla="+- 0 6865 6083"/>
                <a:gd name="T159" fmla="*/ 6865 h 4083"/>
                <a:gd name="T160" fmla="+- 0 2744 2694"/>
                <a:gd name="T161" fmla="*/ T160 w 120"/>
                <a:gd name="T162" fmla="+- 0 6805 6083"/>
                <a:gd name="T163" fmla="*/ 6805 h 4083"/>
                <a:gd name="T164" fmla="+- 0 2764 2694"/>
                <a:gd name="T165" fmla="*/ T164 w 120"/>
                <a:gd name="T166" fmla="+- 0 6585 6083"/>
                <a:gd name="T167" fmla="*/ 6585 h 4083"/>
                <a:gd name="T168" fmla="+- 0 2764 2694"/>
                <a:gd name="T169" fmla="*/ T168 w 120"/>
                <a:gd name="T170" fmla="+- 0 6665 6083"/>
                <a:gd name="T171" fmla="*/ 6665 h 4083"/>
                <a:gd name="T172" fmla="+- 0 2744 2694"/>
                <a:gd name="T173" fmla="*/ T172 w 120"/>
                <a:gd name="T174" fmla="+- 0 6445 6083"/>
                <a:gd name="T175" fmla="*/ 6445 h 4083"/>
                <a:gd name="T176" fmla="+- 0 2764 2694"/>
                <a:gd name="T177" fmla="*/ T176 w 120"/>
                <a:gd name="T178" fmla="+- 0 6445 6083"/>
                <a:gd name="T179" fmla="*/ 6445 h 4083"/>
                <a:gd name="T180" fmla="+- 0 2744 2694"/>
                <a:gd name="T181" fmla="*/ T180 w 120"/>
                <a:gd name="T182" fmla="+- 0 6385 6083"/>
                <a:gd name="T183" fmla="*/ 6385 h 4083"/>
                <a:gd name="T184" fmla="+- 0 2764 2694"/>
                <a:gd name="T185" fmla="*/ T184 w 120"/>
                <a:gd name="T186" fmla="+- 0 6183 6083"/>
                <a:gd name="T187" fmla="*/ 6183 h 4083"/>
                <a:gd name="T188" fmla="+- 0 2764 2694"/>
                <a:gd name="T189" fmla="*/ T188 w 120"/>
                <a:gd name="T190" fmla="+- 0 6245 6083"/>
                <a:gd name="T191" fmla="*/ 6245 h 4083"/>
                <a:gd name="T192" fmla="+- 0 2694 2694"/>
                <a:gd name="T193" fmla="*/ T192 w 120"/>
                <a:gd name="T194" fmla="+- 0 6203 6083"/>
                <a:gd name="T195" fmla="*/ 6203 h 4083"/>
                <a:gd name="T196" fmla="+- 0 2804 2694"/>
                <a:gd name="T197" fmla="*/ T196 w 120"/>
                <a:gd name="T198" fmla="+- 0 6183 6083"/>
                <a:gd name="T199" fmla="*/ 6183 h 4083"/>
                <a:gd name="T200" fmla="+- 0 2764 2694"/>
                <a:gd name="T201" fmla="*/ T200 w 120"/>
                <a:gd name="T202" fmla="+- 0 6183 6083"/>
                <a:gd name="T203" fmla="*/ 6183 h 4083"/>
                <a:gd name="T204" fmla="+- 0 2804 2694"/>
                <a:gd name="T205" fmla="*/ T204 w 120"/>
                <a:gd name="T206" fmla="+- 0 6183 6083"/>
                <a:gd name="T207" fmla="*/ 6183 h 408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120" h="4083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close/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close/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close/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close/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close/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close/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close/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close/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close/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close/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close/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close/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close/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close/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close/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close/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close/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close/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close/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close/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close/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close/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close/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close/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close/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close/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close/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close/>
                  <a:moveTo>
                    <a:pt x="70" y="100"/>
                  </a:moveTo>
                  <a:lnTo>
                    <a:pt x="50" y="10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0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50" y="120"/>
                  </a:lnTo>
                  <a:lnTo>
                    <a:pt x="50" y="100"/>
                  </a:lnTo>
                  <a:lnTo>
                    <a:pt x="110" y="100"/>
                  </a:lnTo>
                  <a:lnTo>
                    <a:pt x="60" y="0"/>
                  </a:lnTo>
                  <a:close/>
                  <a:moveTo>
                    <a:pt x="110" y="100"/>
                  </a:moveTo>
                  <a:lnTo>
                    <a:pt x="70" y="100"/>
                  </a:lnTo>
                  <a:lnTo>
                    <a:pt x="70" y="120"/>
                  </a:lnTo>
                  <a:lnTo>
                    <a:pt x="120" y="120"/>
                  </a:lnTo>
                  <a:lnTo>
                    <a:pt x="110" y="10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21" name="Picture 14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6" y="8124"/>
              <a:ext cx="442" cy="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AutoShape 143"/>
            <p:cNvSpPr>
              <a:spLocks/>
            </p:cNvSpPr>
            <p:nvPr/>
          </p:nvSpPr>
          <p:spPr bwMode="auto">
            <a:xfrm>
              <a:off x="714" y="6051"/>
              <a:ext cx="120" cy="4083"/>
            </a:xfrm>
            <a:custGeom>
              <a:avLst/>
              <a:gdLst>
                <a:gd name="T0" fmla="+- 0 764 714"/>
                <a:gd name="T1" fmla="*/ T0 w 120"/>
                <a:gd name="T2" fmla="+- 0 10133 6051"/>
                <a:gd name="T3" fmla="*/ 10133 h 4083"/>
                <a:gd name="T4" fmla="+- 0 784 714"/>
                <a:gd name="T5" fmla="*/ T4 w 120"/>
                <a:gd name="T6" fmla="+- 0 9913 6051"/>
                <a:gd name="T7" fmla="*/ 9913 h 4083"/>
                <a:gd name="T8" fmla="+- 0 784 714"/>
                <a:gd name="T9" fmla="*/ T8 w 120"/>
                <a:gd name="T10" fmla="+- 0 9993 6051"/>
                <a:gd name="T11" fmla="*/ 9993 h 4083"/>
                <a:gd name="T12" fmla="+- 0 764 714"/>
                <a:gd name="T13" fmla="*/ T12 w 120"/>
                <a:gd name="T14" fmla="+- 0 9773 6051"/>
                <a:gd name="T15" fmla="*/ 9773 h 4083"/>
                <a:gd name="T16" fmla="+- 0 784 714"/>
                <a:gd name="T17" fmla="*/ T16 w 120"/>
                <a:gd name="T18" fmla="+- 0 9773 6051"/>
                <a:gd name="T19" fmla="*/ 9773 h 4083"/>
                <a:gd name="T20" fmla="+- 0 764 714"/>
                <a:gd name="T21" fmla="*/ T20 w 120"/>
                <a:gd name="T22" fmla="+- 0 9713 6051"/>
                <a:gd name="T23" fmla="*/ 9713 h 4083"/>
                <a:gd name="T24" fmla="+- 0 784 714"/>
                <a:gd name="T25" fmla="*/ T24 w 120"/>
                <a:gd name="T26" fmla="+- 0 9493 6051"/>
                <a:gd name="T27" fmla="*/ 9493 h 4083"/>
                <a:gd name="T28" fmla="+- 0 784 714"/>
                <a:gd name="T29" fmla="*/ T28 w 120"/>
                <a:gd name="T30" fmla="+- 0 9573 6051"/>
                <a:gd name="T31" fmla="*/ 9573 h 4083"/>
                <a:gd name="T32" fmla="+- 0 764 714"/>
                <a:gd name="T33" fmla="*/ T32 w 120"/>
                <a:gd name="T34" fmla="+- 0 9353 6051"/>
                <a:gd name="T35" fmla="*/ 9353 h 4083"/>
                <a:gd name="T36" fmla="+- 0 784 714"/>
                <a:gd name="T37" fmla="*/ T36 w 120"/>
                <a:gd name="T38" fmla="+- 0 9353 6051"/>
                <a:gd name="T39" fmla="*/ 9353 h 4083"/>
                <a:gd name="T40" fmla="+- 0 764 714"/>
                <a:gd name="T41" fmla="*/ T40 w 120"/>
                <a:gd name="T42" fmla="+- 0 9293 6051"/>
                <a:gd name="T43" fmla="*/ 9293 h 4083"/>
                <a:gd name="T44" fmla="+- 0 784 714"/>
                <a:gd name="T45" fmla="*/ T44 w 120"/>
                <a:gd name="T46" fmla="+- 0 9073 6051"/>
                <a:gd name="T47" fmla="*/ 9073 h 4083"/>
                <a:gd name="T48" fmla="+- 0 784 714"/>
                <a:gd name="T49" fmla="*/ T48 w 120"/>
                <a:gd name="T50" fmla="+- 0 9153 6051"/>
                <a:gd name="T51" fmla="*/ 9153 h 4083"/>
                <a:gd name="T52" fmla="+- 0 764 714"/>
                <a:gd name="T53" fmla="*/ T52 w 120"/>
                <a:gd name="T54" fmla="+- 0 8933 6051"/>
                <a:gd name="T55" fmla="*/ 8933 h 4083"/>
                <a:gd name="T56" fmla="+- 0 784 714"/>
                <a:gd name="T57" fmla="*/ T56 w 120"/>
                <a:gd name="T58" fmla="+- 0 8933 6051"/>
                <a:gd name="T59" fmla="*/ 8933 h 4083"/>
                <a:gd name="T60" fmla="+- 0 764 714"/>
                <a:gd name="T61" fmla="*/ T60 w 120"/>
                <a:gd name="T62" fmla="+- 0 8873 6051"/>
                <a:gd name="T63" fmla="*/ 8873 h 4083"/>
                <a:gd name="T64" fmla="+- 0 784 714"/>
                <a:gd name="T65" fmla="*/ T64 w 120"/>
                <a:gd name="T66" fmla="+- 0 8653 6051"/>
                <a:gd name="T67" fmla="*/ 8653 h 4083"/>
                <a:gd name="T68" fmla="+- 0 784 714"/>
                <a:gd name="T69" fmla="*/ T68 w 120"/>
                <a:gd name="T70" fmla="+- 0 8733 6051"/>
                <a:gd name="T71" fmla="*/ 8733 h 4083"/>
                <a:gd name="T72" fmla="+- 0 764 714"/>
                <a:gd name="T73" fmla="*/ T72 w 120"/>
                <a:gd name="T74" fmla="+- 0 8513 6051"/>
                <a:gd name="T75" fmla="*/ 8513 h 4083"/>
                <a:gd name="T76" fmla="+- 0 784 714"/>
                <a:gd name="T77" fmla="*/ T76 w 120"/>
                <a:gd name="T78" fmla="+- 0 8513 6051"/>
                <a:gd name="T79" fmla="*/ 8513 h 4083"/>
                <a:gd name="T80" fmla="+- 0 764 714"/>
                <a:gd name="T81" fmla="*/ T80 w 120"/>
                <a:gd name="T82" fmla="+- 0 8453 6051"/>
                <a:gd name="T83" fmla="*/ 8453 h 4083"/>
                <a:gd name="T84" fmla="+- 0 784 714"/>
                <a:gd name="T85" fmla="*/ T84 w 120"/>
                <a:gd name="T86" fmla="+- 0 8233 6051"/>
                <a:gd name="T87" fmla="*/ 8233 h 4083"/>
                <a:gd name="T88" fmla="+- 0 784 714"/>
                <a:gd name="T89" fmla="*/ T88 w 120"/>
                <a:gd name="T90" fmla="+- 0 8313 6051"/>
                <a:gd name="T91" fmla="*/ 8313 h 4083"/>
                <a:gd name="T92" fmla="+- 0 764 714"/>
                <a:gd name="T93" fmla="*/ T92 w 120"/>
                <a:gd name="T94" fmla="+- 0 8093 6051"/>
                <a:gd name="T95" fmla="*/ 8093 h 4083"/>
                <a:gd name="T96" fmla="+- 0 784 714"/>
                <a:gd name="T97" fmla="*/ T96 w 120"/>
                <a:gd name="T98" fmla="+- 0 8093 6051"/>
                <a:gd name="T99" fmla="*/ 8093 h 4083"/>
                <a:gd name="T100" fmla="+- 0 764 714"/>
                <a:gd name="T101" fmla="*/ T100 w 120"/>
                <a:gd name="T102" fmla="+- 0 8033 6051"/>
                <a:gd name="T103" fmla="*/ 8033 h 4083"/>
                <a:gd name="T104" fmla="+- 0 784 714"/>
                <a:gd name="T105" fmla="*/ T104 w 120"/>
                <a:gd name="T106" fmla="+- 0 7813 6051"/>
                <a:gd name="T107" fmla="*/ 7813 h 4083"/>
                <a:gd name="T108" fmla="+- 0 784 714"/>
                <a:gd name="T109" fmla="*/ T108 w 120"/>
                <a:gd name="T110" fmla="+- 0 7893 6051"/>
                <a:gd name="T111" fmla="*/ 7893 h 4083"/>
                <a:gd name="T112" fmla="+- 0 764 714"/>
                <a:gd name="T113" fmla="*/ T112 w 120"/>
                <a:gd name="T114" fmla="+- 0 7673 6051"/>
                <a:gd name="T115" fmla="*/ 7673 h 4083"/>
                <a:gd name="T116" fmla="+- 0 784 714"/>
                <a:gd name="T117" fmla="*/ T116 w 120"/>
                <a:gd name="T118" fmla="+- 0 7673 6051"/>
                <a:gd name="T119" fmla="*/ 7673 h 4083"/>
                <a:gd name="T120" fmla="+- 0 764 714"/>
                <a:gd name="T121" fmla="*/ T120 w 120"/>
                <a:gd name="T122" fmla="+- 0 7613 6051"/>
                <a:gd name="T123" fmla="*/ 7613 h 4083"/>
                <a:gd name="T124" fmla="+- 0 784 714"/>
                <a:gd name="T125" fmla="*/ T124 w 120"/>
                <a:gd name="T126" fmla="+- 0 7393 6051"/>
                <a:gd name="T127" fmla="*/ 7393 h 4083"/>
                <a:gd name="T128" fmla="+- 0 784 714"/>
                <a:gd name="T129" fmla="*/ T128 w 120"/>
                <a:gd name="T130" fmla="+- 0 7473 6051"/>
                <a:gd name="T131" fmla="*/ 7473 h 4083"/>
                <a:gd name="T132" fmla="+- 0 764 714"/>
                <a:gd name="T133" fmla="*/ T132 w 120"/>
                <a:gd name="T134" fmla="+- 0 7253 6051"/>
                <a:gd name="T135" fmla="*/ 7253 h 4083"/>
                <a:gd name="T136" fmla="+- 0 784 714"/>
                <a:gd name="T137" fmla="*/ T136 w 120"/>
                <a:gd name="T138" fmla="+- 0 7253 6051"/>
                <a:gd name="T139" fmla="*/ 7253 h 4083"/>
                <a:gd name="T140" fmla="+- 0 764 714"/>
                <a:gd name="T141" fmla="*/ T140 w 120"/>
                <a:gd name="T142" fmla="+- 0 7193 6051"/>
                <a:gd name="T143" fmla="*/ 7193 h 4083"/>
                <a:gd name="T144" fmla="+- 0 784 714"/>
                <a:gd name="T145" fmla="*/ T144 w 120"/>
                <a:gd name="T146" fmla="+- 0 6973 6051"/>
                <a:gd name="T147" fmla="*/ 6973 h 4083"/>
                <a:gd name="T148" fmla="+- 0 784 714"/>
                <a:gd name="T149" fmla="*/ T148 w 120"/>
                <a:gd name="T150" fmla="+- 0 7053 6051"/>
                <a:gd name="T151" fmla="*/ 7053 h 4083"/>
                <a:gd name="T152" fmla="+- 0 764 714"/>
                <a:gd name="T153" fmla="*/ T152 w 120"/>
                <a:gd name="T154" fmla="+- 0 6833 6051"/>
                <a:gd name="T155" fmla="*/ 6833 h 4083"/>
                <a:gd name="T156" fmla="+- 0 784 714"/>
                <a:gd name="T157" fmla="*/ T156 w 120"/>
                <a:gd name="T158" fmla="+- 0 6833 6051"/>
                <a:gd name="T159" fmla="*/ 6833 h 4083"/>
                <a:gd name="T160" fmla="+- 0 764 714"/>
                <a:gd name="T161" fmla="*/ T160 w 120"/>
                <a:gd name="T162" fmla="+- 0 6773 6051"/>
                <a:gd name="T163" fmla="*/ 6773 h 4083"/>
                <a:gd name="T164" fmla="+- 0 784 714"/>
                <a:gd name="T165" fmla="*/ T164 w 120"/>
                <a:gd name="T166" fmla="+- 0 6553 6051"/>
                <a:gd name="T167" fmla="*/ 6553 h 4083"/>
                <a:gd name="T168" fmla="+- 0 784 714"/>
                <a:gd name="T169" fmla="*/ T168 w 120"/>
                <a:gd name="T170" fmla="+- 0 6633 6051"/>
                <a:gd name="T171" fmla="*/ 6633 h 4083"/>
                <a:gd name="T172" fmla="+- 0 764 714"/>
                <a:gd name="T173" fmla="*/ T172 w 120"/>
                <a:gd name="T174" fmla="+- 0 6413 6051"/>
                <a:gd name="T175" fmla="*/ 6413 h 4083"/>
                <a:gd name="T176" fmla="+- 0 784 714"/>
                <a:gd name="T177" fmla="*/ T176 w 120"/>
                <a:gd name="T178" fmla="+- 0 6413 6051"/>
                <a:gd name="T179" fmla="*/ 6413 h 4083"/>
                <a:gd name="T180" fmla="+- 0 764 714"/>
                <a:gd name="T181" fmla="*/ T180 w 120"/>
                <a:gd name="T182" fmla="+- 0 6353 6051"/>
                <a:gd name="T183" fmla="*/ 6353 h 4083"/>
                <a:gd name="T184" fmla="+- 0 784 714"/>
                <a:gd name="T185" fmla="*/ T184 w 120"/>
                <a:gd name="T186" fmla="+- 0 6151 6051"/>
                <a:gd name="T187" fmla="*/ 6151 h 4083"/>
                <a:gd name="T188" fmla="+- 0 784 714"/>
                <a:gd name="T189" fmla="*/ T188 w 120"/>
                <a:gd name="T190" fmla="+- 0 6213 6051"/>
                <a:gd name="T191" fmla="*/ 6213 h 4083"/>
                <a:gd name="T192" fmla="+- 0 714 714"/>
                <a:gd name="T193" fmla="*/ T192 w 120"/>
                <a:gd name="T194" fmla="+- 0 6171 6051"/>
                <a:gd name="T195" fmla="*/ 6171 h 4083"/>
                <a:gd name="T196" fmla="+- 0 824 714"/>
                <a:gd name="T197" fmla="*/ T196 w 120"/>
                <a:gd name="T198" fmla="+- 0 6151 6051"/>
                <a:gd name="T199" fmla="*/ 6151 h 4083"/>
                <a:gd name="T200" fmla="+- 0 784 714"/>
                <a:gd name="T201" fmla="*/ T200 w 120"/>
                <a:gd name="T202" fmla="+- 0 6151 6051"/>
                <a:gd name="T203" fmla="*/ 6151 h 4083"/>
                <a:gd name="T204" fmla="+- 0 824 714"/>
                <a:gd name="T205" fmla="*/ T204 w 120"/>
                <a:gd name="T206" fmla="+- 0 6151 6051"/>
                <a:gd name="T207" fmla="*/ 6151 h 408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120" h="4083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close/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close/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close/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close/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close/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close/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close/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close/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close/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close/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close/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close/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close/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close/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close/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close/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close/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close/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close/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close/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close/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close/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close/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close/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close/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close/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close/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close/>
                  <a:moveTo>
                    <a:pt x="70" y="100"/>
                  </a:moveTo>
                  <a:lnTo>
                    <a:pt x="50" y="10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0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50" y="120"/>
                  </a:lnTo>
                  <a:lnTo>
                    <a:pt x="50" y="100"/>
                  </a:lnTo>
                  <a:lnTo>
                    <a:pt x="110" y="100"/>
                  </a:lnTo>
                  <a:lnTo>
                    <a:pt x="60" y="0"/>
                  </a:lnTo>
                  <a:close/>
                  <a:moveTo>
                    <a:pt x="110" y="100"/>
                  </a:moveTo>
                  <a:lnTo>
                    <a:pt x="70" y="100"/>
                  </a:lnTo>
                  <a:lnTo>
                    <a:pt x="70" y="120"/>
                  </a:lnTo>
                  <a:lnTo>
                    <a:pt x="120" y="120"/>
                  </a:lnTo>
                  <a:lnTo>
                    <a:pt x="110" y="10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23" name="Picture 14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7" y="8124"/>
              <a:ext cx="399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AutoShape 145"/>
            <p:cNvSpPr>
              <a:spLocks/>
            </p:cNvSpPr>
            <p:nvPr/>
          </p:nvSpPr>
          <p:spPr bwMode="auto">
            <a:xfrm>
              <a:off x="3774" y="6083"/>
              <a:ext cx="120" cy="4083"/>
            </a:xfrm>
            <a:custGeom>
              <a:avLst/>
              <a:gdLst>
                <a:gd name="T0" fmla="+- 0 3824 3774"/>
                <a:gd name="T1" fmla="*/ T0 w 120"/>
                <a:gd name="T2" fmla="+- 0 10165 6083"/>
                <a:gd name="T3" fmla="*/ 10165 h 4083"/>
                <a:gd name="T4" fmla="+- 0 3844 3774"/>
                <a:gd name="T5" fmla="*/ T4 w 120"/>
                <a:gd name="T6" fmla="+- 0 9945 6083"/>
                <a:gd name="T7" fmla="*/ 9945 h 4083"/>
                <a:gd name="T8" fmla="+- 0 3844 3774"/>
                <a:gd name="T9" fmla="*/ T8 w 120"/>
                <a:gd name="T10" fmla="+- 0 10025 6083"/>
                <a:gd name="T11" fmla="*/ 10025 h 4083"/>
                <a:gd name="T12" fmla="+- 0 3824 3774"/>
                <a:gd name="T13" fmla="*/ T12 w 120"/>
                <a:gd name="T14" fmla="+- 0 9805 6083"/>
                <a:gd name="T15" fmla="*/ 9805 h 4083"/>
                <a:gd name="T16" fmla="+- 0 3844 3774"/>
                <a:gd name="T17" fmla="*/ T16 w 120"/>
                <a:gd name="T18" fmla="+- 0 9805 6083"/>
                <a:gd name="T19" fmla="*/ 9805 h 4083"/>
                <a:gd name="T20" fmla="+- 0 3824 3774"/>
                <a:gd name="T21" fmla="*/ T20 w 120"/>
                <a:gd name="T22" fmla="+- 0 9745 6083"/>
                <a:gd name="T23" fmla="*/ 9745 h 4083"/>
                <a:gd name="T24" fmla="+- 0 3844 3774"/>
                <a:gd name="T25" fmla="*/ T24 w 120"/>
                <a:gd name="T26" fmla="+- 0 9525 6083"/>
                <a:gd name="T27" fmla="*/ 9525 h 4083"/>
                <a:gd name="T28" fmla="+- 0 3844 3774"/>
                <a:gd name="T29" fmla="*/ T28 w 120"/>
                <a:gd name="T30" fmla="+- 0 9605 6083"/>
                <a:gd name="T31" fmla="*/ 9605 h 4083"/>
                <a:gd name="T32" fmla="+- 0 3824 3774"/>
                <a:gd name="T33" fmla="*/ T32 w 120"/>
                <a:gd name="T34" fmla="+- 0 9385 6083"/>
                <a:gd name="T35" fmla="*/ 9385 h 4083"/>
                <a:gd name="T36" fmla="+- 0 3844 3774"/>
                <a:gd name="T37" fmla="*/ T36 w 120"/>
                <a:gd name="T38" fmla="+- 0 9385 6083"/>
                <a:gd name="T39" fmla="*/ 9385 h 4083"/>
                <a:gd name="T40" fmla="+- 0 3824 3774"/>
                <a:gd name="T41" fmla="*/ T40 w 120"/>
                <a:gd name="T42" fmla="+- 0 9325 6083"/>
                <a:gd name="T43" fmla="*/ 9325 h 4083"/>
                <a:gd name="T44" fmla="+- 0 3844 3774"/>
                <a:gd name="T45" fmla="*/ T44 w 120"/>
                <a:gd name="T46" fmla="+- 0 9105 6083"/>
                <a:gd name="T47" fmla="*/ 9105 h 4083"/>
                <a:gd name="T48" fmla="+- 0 3844 3774"/>
                <a:gd name="T49" fmla="*/ T48 w 120"/>
                <a:gd name="T50" fmla="+- 0 9185 6083"/>
                <a:gd name="T51" fmla="*/ 9185 h 4083"/>
                <a:gd name="T52" fmla="+- 0 3824 3774"/>
                <a:gd name="T53" fmla="*/ T52 w 120"/>
                <a:gd name="T54" fmla="+- 0 8965 6083"/>
                <a:gd name="T55" fmla="*/ 8965 h 4083"/>
                <a:gd name="T56" fmla="+- 0 3844 3774"/>
                <a:gd name="T57" fmla="*/ T56 w 120"/>
                <a:gd name="T58" fmla="+- 0 8965 6083"/>
                <a:gd name="T59" fmla="*/ 8965 h 4083"/>
                <a:gd name="T60" fmla="+- 0 3824 3774"/>
                <a:gd name="T61" fmla="*/ T60 w 120"/>
                <a:gd name="T62" fmla="+- 0 8905 6083"/>
                <a:gd name="T63" fmla="*/ 8905 h 4083"/>
                <a:gd name="T64" fmla="+- 0 3844 3774"/>
                <a:gd name="T65" fmla="*/ T64 w 120"/>
                <a:gd name="T66" fmla="+- 0 8685 6083"/>
                <a:gd name="T67" fmla="*/ 8685 h 4083"/>
                <a:gd name="T68" fmla="+- 0 3844 3774"/>
                <a:gd name="T69" fmla="*/ T68 w 120"/>
                <a:gd name="T70" fmla="+- 0 8765 6083"/>
                <a:gd name="T71" fmla="*/ 8765 h 4083"/>
                <a:gd name="T72" fmla="+- 0 3824 3774"/>
                <a:gd name="T73" fmla="*/ T72 w 120"/>
                <a:gd name="T74" fmla="+- 0 8545 6083"/>
                <a:gd name="T75" fmla="*/ 8545 h 4083"/>
                <a:gd name="T76" fmla="+- 0 3844 3774"/>
                <a:gd name="T77" fmla="*/ T76 w 120"/>
                <a:gd name="T78" fmla="+- 0 8545 6083"/>
                <a:gd name="T79" fmla="*/ 8545 h 4083"/>
                <a:gd name="T80" fmla="+- 0 3824 3774"/>
                <a:gd name="T81" fmla="*/ T80 w 120"/>
                <a:gd name="T82" fmla="+- 0 8485 6083"/>
                <a:gd name="T83" fmla="*/ 8485 h 4083"/>
                <a:gd name="T84" fmla="+- 0 3844 3774"/>
                <a:gd name="T85" fmla="*/ T84 w 120"/>
                <a:gd name="T86" fmla="+- 0 8265 6083"/>
                <a:gd name="T87" fmla="*/ 8265 h 4083"/>
                <a:gd name="T88" fmla="+- 0 3844 3774"/>
                <a:gd name="T89" fmla="*/ T88 w 120"/>
                <a:gd name="T90" fmla="+- 0 8345 6083"/>
                <a:gd name="T91" fmla="*/ 8345 h 4083"/>
                <a:gd name="T92" fmla="+- 0 3824 3774"/>
                <a:gd name="T93" fmla="*/ T92 w 120"/>
                <a:gd name="T94" fmla="+- 0 8125 6083"/>
                <a:gd name="T95" fmla="*/ 8125 h 4083"/>
                <a:gd name="T96" fmla="+- 0 3844 3774"/>
                <a:gd name="T97" fmla="*/ T96 w 120"/>
                <a:gd name="T98" fmla="+- 0 8125 6083"/>
                <a:gd name="T99" fmla="*/ 8125 h 4083"/>
                <a:gd name="T100" fmla="+- 0 3824 3774"/>
                <a:gd name="T101" fmla="*/ T100 w 120"/>
                <a:gd name="T102" fmla="+- 0 8065 6083"/>
                <a:gd name="T103" fmla="*/ 8065 h 4083"/>
                <a:gd name="T104" fmla="+- 0 3844 3774"/>
                <a:gd name="T105" fmla="*/ T104 w 120"/>
                <a:gd name="T106" fmla="+- 0 7845 6083"/>
                <a:gd name="T107" fmla="*/ 7845 h 4083"/>
                <a:gd name="T108" fmla="+- 0 3844 3774"/>
                <a:gd name="T109" fmla="*/ T108 w 120"/>
                <a:gd name="T110" fmla="+- 0 7925 6083"/>
                <a:gd name="T111" fmla="*/ 7925 h 4083"/>
                <a:gd name="T112" fmla="+- 0 3824 3774"/>
                <a:gd name="T113" fmla="*/ T112 w 120"/>
                <a:gd name="T114" fmla="+- 0 7705 6083"/>
                <a:gd name="T115" fmla="*/ 7705 h 4083"/>
                <a:gd name="T116" fmla="+- 0 3844 3774"/>
                <a:gd name="T117" fmla="*/ T116 w 120"/>
                <a:gd name="T118" fmla="+- 0 7705 6083"/>
                <a:gd name="T119" fmla="*/ 7705 h 4083"/>
                <a:gd name="T120" fmla="+- 0 3824 3774"/>
                <a:gd name="T121" fmla="*/ T120 w 120"/>
                <a:gd name="T122" fmla="+- 0 7645 6083"/>
                <a:gd name="T123" fmla="*/ 7645 h 4083"/>
                <a:gd name="T124" fmla="+- 0 3844 3774"/>
                <a:gd name="T125" fmla="*/ T124 w 120"/>
                <a:gd name="T126" fmla="+- 0 7425 6083"/>
                <a:gd name="T127" fmla="*/ 7425 h 4083"/>
                <a:gd name="T128" fmla="+- 0 3844 3774"/>
                <a:gd name="T129" fmla="*/ T128 w 120"/>
                <a:gd name="T130" fmla="+- 0 7505 6083"/>
                <a:gd name="T131" fmla="*/ 7505 h 4083"/>
                <a:gd name="T132" fmla="+- 0 3824 3774"/>
                <a:gd name="T133" fmla="*/ T132 w 120"/>
                <a:gd name="T134" fmla="+- 0 7285 6083"/>
                <a:gd name="T135" fmla="*/ 7285 h 4083"/>
                <a:gd name="T136" fmla="+- 0 3844 3774"/>
                <a:gd name="T137" fmla="*/ T136 w 120"/>
                <a:gd name="T138" fmla="+- 0 7285 6083"/>
                <a:gd name="T139" fmla="*/ 7285 h 4083"/>
                <a:gd name="T140" fmla="+- 0 3824 3774"/>
                <a:gd name="T141" fmla="*/ T140 w 120"/>
                <a:gd name="T142" fmla="+- 0 7225 6083"/>
                <a:gd name="T143" fmla="*/ 7225 h 4083"/>
                <a:gd name="T144" fmla="+- 0 3844 3774"/>
                <a:gd name="T145" fmla="*/ T144 w 120"/>
                <a:gd name="T146" fmla="+- 0 7005 6083"/>
                <a:gd name="T147" fmla="*/ 7005 h 4083"/>
                <a:gd name="T148" fmla="+- 0 3844 3774"/>
                <a:gd name="T149" fmla="*/ T148 w 120"/>
                <a:gd name="T150" fmla="+- 0 7085 6083"/>
                <a:gd name="T151" fmla="*/ 7085 h 4083"/>
                <a:gd name="T152" fmla="+- 0 3824 3774"/>
                <a:gd name="T153" fmla="*/ T152 w 120"/>
                <a:gd name="T154" fmla="+- 0 6865 6083"/>
                <a:gd name="T155" fmla="*/ 6865 h 4083"/>
                <a:gd name="T156" fmla="+- 0 3844 3774"/>
                <a:gd name="T157" fmla="*/ T156 w 120"/>
                <a:gd name="T158" fmla="+- 0 6865 6083"/>
                <a:gd name="T159" fmla="*/ 6865 h 4083"/>
                <a:gd name="T160" fmla="+- 0 3824 3774"/>
                <a:gd name="T161" fmla="*/ T160 w 120"/>
                <a:gd name="T162" fmla="+- 0 6805 6083"/>
                <a:gd name="T163" fmla="*/ 6805 h 4083"/>
                <a:gd name="T164" fmla="+- 0 3844 3774"/>
                <a:gd name="T165" fmla="*/ T164 w 120"/>
                <a:gd name="T166" fmla="+- 0 6585 6083"/>
                <a:gd name="T167" fmla="*/ 6585 h 4083"/>
                <a:gd name="T168" fmla="+- 0 3844 3774"/>
                <a:gd name="T169" fmla="*/ T168 w 120"/>
                <a:gd name="T170" fmla="+- 0 6665 6083"/>
                <a:gd name="T171" fmla="*/ 6665 h 4083"/>
                <a:gd name="T172" fmla="+- 0 3824 3774"/>
                <a:gd name="T173" fmla="*/ T172 w 120"/>
                <a:gd name="T174" fmla="+- 0 6445 6083"/>
                <a:gd name="T175" fmla="*/ 6445 h 4083"/>
                <a:gd name="T176" fmla="+- 0 3844 3774"/>
                <a:gd name="T177" fmla="*/ T176 w 120"/>
                <a:gd name="T178" fmla="+- 0 6445 6083"/>
                <a:gd name="T179" fmla="*/ 6445 h 4083"/>
                <a:gd name="T180" fmla="+- 0 3824 3774"/>
                <a:gd name="T181" fmla="*/ T180 w 120"/>
                <a:gd name="T182" fmla="+- 0 6385 6083"/>
                <a:gd name="T183" fmla="*/ 6385 h 4083"/>
                <a:gd name="T184" fmla="+- 0 3844 3774"/>
                <a:gd name="T185" fmla="*/ T184 w 120"/>
                <a:gd name="T186" fmla="+- 0 6183 6083"/>
                <a:gd name="T187" fmla="*/ 6183 h 4083"/>
                <a:gd name="T188" fmla="+- 0 3844 3774"/>
                <a:gd name="T189" fmla="*/ T188 w 120"/>
                <a:gd name="T190" fmla="+- 0 6245 6083"/>
                <a:gd name="T191" fmla="*/ 6245 h 4083"/>
                <a:gd name="T192" fmla="+- 0 3774 3774"/>
                <a:gd name="T193" fmla="*/ T192 w 120"/>
                <a:gd name="T194" fmla="+- 0 6203 6083"/>
                <a:gd name="T195" fmla="*/ 6203 h 4083"/>
                <a:gd name="T196" fmla="+- 0 3884 3774"/>
                <a:gd name="T197" fmla="*/ T196 w 120"/>
                <a:gd name="T198" fmla="+- 0 6183 6083"/>
                <a:gd name="T199" fmla="*/ 6183 h 4083"/>
                <a:gd name="T200" fmla="+- 0 3844 3774"/>
                <a:gd name="T201" fmla="*/ T200 w 120"/>
                <a:gd name="T202" fmla="+- 0 6183 6083"/>
                <a:gd name="T203" fmla="*/ 6183 h 4083"/>
                <a:gd name="T204" fmla="+- 0 3884 3774"/>
                <a:gd name="T205" fmla="*/ T204 w 120"/>
                <a:gd name="T206" fmla="+- 0 6183 6083"/>
                <a:gd name="T207" fmla="*/ 6183 h 408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120" h="4083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close/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close/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close/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close/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close/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close/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close/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close/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close/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close/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close/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close/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close/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close/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close/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close/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close/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close/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close/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close/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close/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close/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close/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close/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close/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close/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close/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close/>
                  <a:moveTo>
                    <a:pt x="70" y="100"/>
                  </a:moveTo>
                  <a:lnTo>
                    <a:pt x="50" y="10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0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50" y="120"/>
                  </a:lnTo>
                  <a:lnTo>
                    <a:pt x="50" y="100"/>
                  </a:lnTo>
                  <a:lnTo>
                    <a:pt x="110" y="100"/>
                  </a:lnTo>
                  <a:lnTo>
                    <a:pt x="60" y="0"/>
                  </a:lnTo>
                  <a:close/>
                  <a:moveTo>
                    <a:pt x="110" y="100"/>
                  </a:moveTo>
                  <a:lnTo>
                    <a:pt x="70" y="100"/>
                  </a:lnTo>
                  <a:lnTo>
                    <a:pt x="70" y="120"/>
                  </a:lnTo>
                  <a:lnTo>
                    <a:pt x="120" y="120"/>
                  </a:lnTo>
                  <a:lnTo>
                    <a:pt x="110" y="10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25" name="AutoShape 146"/>
            <p:cNvSpPr>
              <a:spLocks/>
            </p:cNvSpPr>
            <p:nvPr/>
          </p:nvSpPr>
          <p:spPr bwMode="auto">
            <a:xfrm>
              <a:off x="4877" y="6083"/>
              <a:ext cx="120" cy="4083"/>
            </a:xfrm>
            <a:custGeom>
              <a:avLst/>
              <a:gdLst>
                <a:gd name="T0" fmla="+- 0 4937 4877"/>
                <a:gd name="T1" fmla="*/ T0 w 120"/>
                <a:gd name="T2" fmla="+- 0 6163 6083"/>
                <a:gd name="T3" fmla="*/ 6163 h 4083"/>
                <a:gd name="T4" fmla="+- 0 4922 4877"/>
                <a:gd name="T5" fmla="*/ T4 w 120"/>
                <a:gd name="T6" fmla="+- 0 6173 6083"/>
                <a:gd name="T7" fmla="*/ 6173 h 4083"/>
                <a:gd name="T8" fmla="+- 0 4922 4877"/>
                <a:gd name="T9" fmla="*/ T8 w 120"/>
                <a:gd name="T10" fmla="+- 0 10165 6083"/>
                <a:gd name="T11" fmla="*/ 10165 h 4083"/>
                <a:gd name="T12" fmla="+- 0 4952 4877"/>
                <a:gd name="T13" fmla="*/ T12 w 120"/>
                <a:gd name="T14" fmla="+- 0 10165 6083"/>
                <a:gd name="T15" fmla="*/ 10165 h 4083"/>
                <a:gd name="T16" fmla="+- 0 4952 4877"/>
                <a:gd name="T17" fmla="*/ T16 w 120"/>
                <a:gd name="T18" fmla="+- 0 6173 6083"/>
                <a:gd name="T19" fmla="*/ 6173 h 4083"/>
                <a:gd name="T20" fmla="+- 0 4937 4877"/>
                <a:gd name="T21" fmla="*/ T20 w 120"/>
                <a:gd name="T22" fmla="+- 0 6163 6083"/>
                <a:gd name="T23" fmla="*/ 6163 h 4083"/>
                <a:gd name="T24" fmla="+- 0 4937 4877"/>
                <a:gd name="T25" fmla="*/ T24 w 120"/>
                <a:gd name="T26" fmla="+- 0 6083 6083"/>
                <a:gd name="T27" fmla="*/ 6083 h 4083"/>
                <a:gd name="T28" fmla="+- 0 4877 4877"/>
                <a:gd name="T29" fmla="*/ T28 w 120"/>
                <a:gd name="T30" fmla="+- 0 6203 6083"/>
                <a:gd name="T31" fmla="*/ 6203 h 4083"/>
                <a:gd name="T32" fmla="+- 0 4922 4877"/>
                <a:gd name="T33" fmla="*/ T32 w 120"/>
                <a:gd name="T34" fmla="+- 0 6173 6083"/>
                <a:gd name="T35" fmla="*/ 6173 h 4083"/>
                <a:gd name="T36" fmla="+- 0 4922 4877"/>
                <a:gd name="T37" fmla="*/ T36 w 120"/>
                <a:gd name="T38" fmla="+- 0 6163 6083"/>
                <a:gd name="T39" fmla="*/ 6163 h 4083"/>
                <a:gd name="T40" fmla="+- 0 4977 4877"/>
                <a:gd name="T41" fmla="*/ T40 w 120"/>
                <a:gd name="T42" fmla="+- 0 6163 6083"/>
                <a:gd name="T43" fmla="*/ 6163 h 4083"/>
                <a:gd name="T44" fmla="+- 0 4937 4877"/>
                <a:gd name="T45" fmla="*/ T44 w 120"/>
                <a:gd name="T46" fmla="+- 0 6083 6083"/>
                <a:gd name="T47" fmla="*/ 6083 h 4083"/>
                <a:gd name="T48" fmla="+- 0 4977 4877"/>
                <a:gd name="T49" fmla="*/ T48 w 120"/>
                <a:gd name="T50" fmla="+- 0 6163 6083"/>
                <a:gd name="T51" fmla="*/ 6163 h 4083"/>
                <a:gd name="T52" fmla="+- 0 4952 4877"/>
                <a:gd name="T53" fmla="*/ T52 w 120"/>
                <a:gd name="T54" fmla="+- 0 6163 6083"/>
                <a:gd name="T55" fmla="*/ 6163 h 4083"/>
                <a:gd name="T56" fmla="+- 0 4952 4877"/>
                <a:gd name="T57" fmla="*/ T56 w 120"/>
                <a:gd name="T58" fmla="+- 0 6173 6083"/>
                <a:gd name="T59" fmla="*/ 6173 h 4083"/>
                <a:gd name="T60" fmla="+- 0 4997 4877"/>
                <a:gd name="T61" fmla="*/ T60 w 120"/>
                <a:gd name="T62" fmla="+- 0 6203 6083"/>
                <a:gd name="T63" fmla="*/ 6203 h 4083"/>
                <a:gd name="T64" fmla="+- 0 4977 4877"/>
                <a:gd name="T65" fmla="*/ T64 w 120"/>
                <a:gd name="T66" fmla="+- 0 6163 6083"/>
                <a:gd name="T67" fmla="*/ 6163 h 4083"/>
                <a:gd name="T68" fmla="+- 0 4937 4877"/>
                <a:gd name="T69" fmla="*/ T68 w 120"/>
                <a:gd name="T70" fmla="+- 0 6163 6083"/>
                <a:gd name="T71" fmla="*/ 6163 h 4083"/>
                <a:gd name="T72" fmla="+- 0 4922 4877"/>
                <a:gd name="T73" fmla="*/ T72 w 120"/>
                <a:gd name="T74" fmla="+- 0 6163 6083"/>
                <a:gd name="T75" fmla="*/ 6163 h 4083"/>
                <a:gd name="T76" fmla="+- 0 4922 4877"/>
                <a:gd name="T77" fmla="*/ T76 w 120"/>
                <a:gd name="T78" fmla="+- 0 6173 6083"/>
                <a:gd name="T79" fmla="*/ 6173 h 4083"/>
                <a:gd name="T80" fmla="+- 0 4937 4877"/>
                <a:gd name="T81" fmla="*/ T80 w 120"/>
                <a:gd name="T82" fmla="+- 0 6163 6083"/>
                <a:gd name="T83" fmla="*/ 6163 h 4083"/>
                <a:gd name="T84" fmla="+- 0 4952 4877"/>
                <a:gd name="T85" fmla="*/ T84 w 120"/>
                <a:gd name="T86" fmla="+- 0 6163 6083"/>
                <a:gd name="T87" fmla="*/ 6163 h 4083"/>
                <a:gd name="T88" fmla="+- 0 4937 4877"/>
                <a:gd name="T89" fmla="*/ T88 w 120"/>
                <a:gd name="T90" fmla="+- 0 6163 6083"/>
                <a:gd name="T91" fmla="*/ 6163 h 4083"/>
                <a:gd name="T92" fmla="+- 0 4952 4877"/>
                <a:gd name="T93" fmla="*/ T92 w 120"/>
                <a:gd name="T94" fmla="+- 0 6173 6083"/>
                <a:gd name="T95" fmla="*/ 6173 h 4083"/>
                <a:gd name="T96" fmla="+- 0 4952 4877"/>
                <a:gd name="T97" fmla="*/ T96 w 120"/>
                <a:gd name="T98" fmla="+- 0 6163 6083"/>
                <a:gd name="T99" fmla="*/ 6163 h 408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</a:cxnLst>
              <a:rect l="0" t="0" r="r" b="b"/>
              <a:pathLst>
                <a:path w="120" h="4083">
                  <a:moveTo>
                    <a:pt x="60" y="80"/>
                  </a:moveTo>
                  <a:lnTo>
                    <a:pt x="45" y="90"/>
                  </a:lnTo>
                  <a:lnTo>
                    <a:pt x="45" y="4082"/>
                  </a:lnTo>
                  <a:lnTo>
                    <a:pt x="75" y="4082"/>
                  </a:lnTo>
                  <a:lnTo>
                    <a:pt x="75" y="90"/>
                  </a:lnTo>
                  <a:lnTo>
                    <a:pt x="60" y="8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45" y="90"/>
                  </a:lnTo>
                  <a:lnTo>
                    <a:pt x="45" y="80"/>
                  </a:lnTo>
                  <a:lnTo>
                    <a:pt x="100" y="80"/>
                  </a:lnTo>
                  <a:lnTo>
                    <a:pt x="60" y="0"/>
                  </a:lnTo>
                  <a:close/>
                  <a:moveTo>
                    <a:pt x="100" y="80"/>
                  </a:moveTo>
                  <a:lnTo>
                    <a:pt x="75" y="80"/>
                  </a:lnTo>
                  <a:lnTo>
                    <a:pt x="75" y="90"/>
                  </a:lnTo>
                  <a:lnTo>
                    <a:pt x="120" y="120"/>
                  </a:lnTo>
                  <a:lnTo>
                    <a:pt x="100" y="80"/>
                  </a:lnTo>
                  <a:close/>
                  <a:moveTo>
                    <a:pt x="60" y="80"/>
                  </a:moveTo>
                  <a:lnTo>
                    <a:pt x="45" y="80"/>
                  </a:lnTo>
                  <a:lnTo>
                    <a:pt x="45" y="90"/>
                  </a:lnTo>
                  <a:lnTo>
                    <a:pt x="60" y="80"/>
                  </a:lnTo>
                  <a:close/>
                  <a:moveTo>
                    <a:pt x="75" y="80"/>
                  </a:moveTo>
                  <a:lnTo>
                    <a:pt x="60" y="80"/>
                  </a:lnTo>
                  <a:lnTo>
                    <a:pt x="75" y="90"/>
                  </a:lnTo>
                  <a:lnTo>
                    <a:pt x="75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26" name="Picture 14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8" y="8124"/>
              <a:ext cx="262" cy="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AutoShape 148"/>
            <p:cNvSpPr>
              <a:spLocks/>
            </p:cNvSpPr>
            <p:nvPr/>
          </p:nvSpPr>
          <p:spPr bwMode="auto">
            <a:xfrm>
              <a:off x="5934" y="6083"/>
              <a:ext cx="120" cy="4083"/>
            </a:xfrm>
            <a:custGeom>
              <a:avLst/>
              <a:gdLst>
                <a:gd name="T0" fmla="+- 0 5984 5934"/>
                <a:gd name="T1" fmla="*/ T0 w 120"/>
                <a:gd name="T2" fmla="+- 0 10165 6083"/>
                <a:gd name="T3" fmla="*/ 10165 h 4083"/>
                <a:gd name="T4" fmla="+- 0 6004 5934"/>
                <a:gd name="T5" fmla="*/ T4 w 120"/>
                <a:gd name="T6" fmla="+- 0 9945 6083"/>
                <a:gd name="T7" fmla="*/ 9945 h 4083"/>
                <a:gd name="T8" fmla="+- 0 6004 5934"/>
                <a:gd name="T9" fmla="*/ T8 w 120"/>
                <a:gd name="T10" fmla="+- 0 10025 6083"/>
                <a:gd name="T11" fmla="*/ 10025 h 4083"/>
                <a:gd name="T12" fmla="+- 0 5984 5934"/>
                <a:gd name="T13" fmla="*/ T12 w 120"/>
                <a:gd name="T14" fmla="+- 0 9805 6083"/>
                <a:gd name="T15" fmla="*/ 9805 h 4083"/>
                <a:gd name="T16" fmla="+- 0 6004 5934"/>
                <a:gd name="T17" fmla="*/ T16 w 120"/>
                <a:gd name="T18" fmla="+- 0 9805 6083"/>
                <a:gd name="T19" fmla="*/ 9805 h 4083"/>
                <a:gd name="T20" fmla="+- 0 5984 5934"/>
                <a:gd name="T21" fmla="*/ T20 w 120"/>
                <a:gd name="T22" fmla="+- 0 9745 6083"/>
                <a:gd name="T23" fmla="*/ 9745 h 4083"/>
                <a:gd name="T24" fmla="+- 0 6004 5934"/>
                <a:gd name="T25" fmla="*/ T24 w 120"/>
                <a:gd name="T26" fmla="+- 0 9525 6083"/>
                <a:gd name="T27" fmla="*/ 9525 h 4083"/>
                <a:gd name="T28" fmla="+- 0 6004 5934"/>
                <a:gd name="T29" fmla="*/ T28 w 120"/>
                <a:gd name="T30" fmla="+- 0 9605 6083"/>
                <a:gd name="T31" fmla="*/ 9605 h 4083"/>
                <a:gd name="T32" fmla="+- 0 5984 5934"/>
                <a:gd name="T33" fmla="*/ T32 w 120"/>
                <a:gd name="T34" fmla="+- 0 9385 6083"/>
                <a:gd name="T35" fmla="*/ 9385 h 4083"/>
                <a:gd name="T36" fmla="+- 0 6004 5934"/>
                <a:gd name="T37" fmla="*/ T36 w 120"/>
                <a:gd name="T38" fmla="+- 0 9385 6083"/>
                <a:gd name="T39" fmla="*/ 9385 h 4083"/>
                <a:gd name="T40" fmla="+- 0 5984 5934"/>
                <a:gd name="T41" fmla="*/ T40 w 120"/>
                <a:gd name="T42" fmla="+- 0 9325 6083"/>
                <a:gd name="T43" fmla="*/ 9325 h 4083"/>
                <a:gd name="T44" fmla="+- 0 6004 5934"/>
                <a:gd name="T45" fmla="*/ T44 w 120"/>
                <a:gd name="T46" fmla="+- 0 9105 6083"/>
                <a:gd name="T47" fmla="*/ 9105 h 4083"/>
                <a:gd name="T48" fmla="+- 0 6004 5934"/>
                <a:gd name="T49" fmla="*/ T48 w 120"/>
                <a:gd name="T50" fmla="+- 0 9185 6083"/>
                <a:gd name="T51" fmla="*/ 9185 h 4083"/>
                <a:gd name="T52" fmla="+- 0 5984 5934"/>
                <a:gd name="T53" fmla="*/ T52 w 120"/>
                <a:gd name="T54" fmla="+- 0 8965 6083"/>
                <a:gd name="T55" fmla="*/ 8965 h 4083"/>
                <a:gd name="T56" fmla="+- 0 6004 5934"/>
                <a:gd name="T57" fmla="*/ T56 w 120"/>
                <a:gd name="T58" fmla="+- 0 8965 6083"/>
                <a:gd name="T59" fmla="*/ 8965 h 4083"/>
                <a:gd name="T60" fmla="+- 0 5984 5934"/>
                <a:gd name="T61" fmla="*/ T60 w 120"/>
                <a:gd name="T62" fmla="+- 0 8905 6083"/>
                <a:gd name="T63" fmla="*/ 8905 h 4083"/>
                <a:gd name="T64" fmla="+- 0 6004 5934"/>
                <a:gd name="T65" fmla="*/ T64 w 120"/>
                <a:gd name="T66" fmla="+- 0 8685 6083"/>
                <a:gd name="T67" fmla="*/ 8685 h 4083"/>
                <a:gd name="T68" fmla="+- 0 6004 5934"/>
                <a:gd name="T69" fmla="*/ T68 w 120"/>
                <a:gd name="T70" fmla="+- 0 8765 6083"/>
                <a:gd name="T71" fmla="*/ 8765 h 4083"/>
                <a:gd name="T72" fmla="+- 0 5984 5934"/>
                <a:gd name="T73" fmla="*/ T72 w 120"/>
                <a:gd name="T74" fmla="+- 0 8545 6083"/>
                <a:gd name="T75" fmla="*/ 8545 h 4083"/>
                <a:gd name="T76" fmla="+- 0 6004 5934"/>
                <a:gd name="T77" fmla="*/ T76 w 120"/>
                <a:gd name="T78" fmla="+- 0 8545 6083"/>
                <a:gd name="T79" fmla="*/ 8545 h 4083"/>
                <a:gd name="T80" fmla="+- 0 5984 5934"/>
                <a:gd name="T81" fmla="*/ T80 w 120"/>
                <a:gd name="T82" fmla="+- 0 8485 6083"/>
                <a:gd name="T83" fmla="*/ 8485 h 4083"/>
                <a:gd name="T84" fmla="+- 0 6004 5934"/>
                <a:gd name="T85" fmla="*/ T84 w 120"/>
                <a:gd name="T86" fmla="+- 0 8265 6083"/>
                <a:gd name="T87" fmla="*/ 8265 h 4083"/>
                <a:gd name="T88" fmla="+- 0 6004 5934"/>
                <a:gd name="T89" fmla="*/ T88 w 120"/>
                <a:gd name="T90" fmla="+- 0 8345 6083"/>
                <a:gd name="T91" fmla="*/ 8345 h 4083"/>
                <a:gd name="T92" fmla="+- 0 5984 5934"/>
                <a:gd name="T93" fmla="*/ T92 w 120"/>
                <a:gd name="T94" fmla="+- 0 8125 6083"/>
                <a:gd name="T95" fmla="*/ 8125 h 4083"/>
                <a:gd name="T96" fmla="+- 0 6004 5934"/>
                <a:gd name="T97" fmla="*/ T96 w 120"/>
                <a:gd name="T98" fmla="+- 0 8125 6083"/>
                <a:gd name="T99" fmla="*/ 8125 h 4083"/>
                <a:gd name="T100" fmla="+- 0 5984 5934"/>
                <a:gd name="T101" fmla="*/ T100 w 120"/>
                <a:gd name="T102" fmla="+- 0 8065 6083"/>
                <a:gd name="T103" fmla="*/ 8065 h 4083"/>
                <a:gd name="T104" fmla="+- 0 6004 5934"/>
                <a:gd name="T105" fmla="*/ T104 w 120"/>
                <a:gd name="T106" fmla="+- 0 7845 6083"/>
                <a:gd name="T107" fmla="*/ 7845 h 4083"/>
                <a:gd name="T108" fmla="+- 0 6004 5934"/>
                <a:gd name="T109" fmla="*/ T108 w 120"/>
                <a:gd name="T110" fmla="+- 0 7925 6083"/>
                <a:gd name="T111" fmla="*/ 7925 h 4083"/>
                <a:gd name="T112" fmla="+- 0 5984 5934"/>
                <a:gd name="T113" fmla="*/ T112 w 120"/>
                <a:gd name="T114" fmla="+- 0 7705 6083"/>
                <a:gd name="T115" fmla="*/ 7705 h 4083"/>
                <a:gd name="T116" fmla="+- 0 6004 5934"/>
                <a:gd name="T117" fmla="*/ T116 w 120"/>
                <a:gd name="T118" fmla="+- 0 7705 6083"/>
                <a:gd name="T119" fmla="*/ 7705 h 4083"/>
                <a:gd name="T120" fmla="+- 0 5984 5934"/>
                <a:gd name="T121" fmla="*/ T120 w 120"/>
                <a:gd name="T122" fmla="+- 0 7645 6083"/>
                <a:gd name="T123" fmla="*/ 7645 h 4083"/>
                <a:gd name="T124" fmla="+- 0 6004 5934"/>
                <a:gd name="T125" fmla="*/ T124 w 120"/>
                <a:gd name="T126" fmla="+- 0 7425 6083"/>
                <a:gd name="T127" fmla="*/ 7425 h 4083"/>
                <a:gd name="T128" fmla="+- 0 6004 5934"/>
                <a:gd name="T129" fmla="*/ T128 w 120"/>
                <a:gd name="T130" fmla="+- 0 7505 6083"/>
                <a:gd name="T131" fmla="*/ 7505 h 4083"/>
                <a:gd name="T132" fmla="+- 0 5984 5934"/>
                <a:gd name="T133" fmla="*/ T132 w 120"/>
                <a:gd name="T134" fmla="+- 0 7285 6083"/>
                <a:gd name="T135" fmla="*/ 7285 h 4083"/>
                <a:gd name="T136" fmla="+- 0 6004 5934"/>
                <a:gd name="T137" fmla="*/ T136 w 120"/>
                <a:gd name="T138" fmla="+- 0 7285 6083"/>
                <a:gd name="T139" fmla="*/ 7285 h 4083"/>
                <a:gd name="T140" fmla="+- 0 5984 5934"/>
                <a:gd name="T141" fmla="*/ T140 w 120"/>
                <a:gd name="T142" fmla="+- 0 7225 6083"/>
                <a:gd name="T143" fmla="*/ 7225 h 4083"/>
                <a:gd name="T144" fmla="+- 0 6004 5934"/>
                <a:gd name="T145" fmla="*/ T144 w 120"/>
                <a:gd name="T146" fmla="+- 0 7005 6083"/>
                <a:gd name="T147" fmla="*/ 7005 h 4083"/>
                <a:gd name="T148" fmla="+- 0 6004 5934"/>
                <a:gd name="T149" fmla="*/ T148 w 120"/>
                <a:gd name="T150" fmla="+- 0 7085 6083"/>
                <a:gd name="T151" fmla="*/ 7085 h 4083"/>
                <a:gd name="T152" fmla="+- 0 5984 5934"/>
                <a:gd name="T153" fmla="*/ T152 w 120"/>
                <a:gd name="T154" fmla="+- 0 6865 6083"/>
                <a:gd name="T155" fmla="*/ 6865 h 4083"/>
                <a:gd name="T156" fmla="+- 0 6004 5934"/>
                <a:gd name="T157" fmla="*/ T156 w 120"/>
                <a:gd name="T158" fmla="+- 0 6865 6083"/>
                <a:gd name="T159" fmla="*/ 6865 h 4083"/>
                <a:gd name="T160" fmla="+- 0 5984 5934"/>
                <a:gd name="T161" fmla="*/ T160 w 120"/>
                <a:gd name="T162" fmla="+- 0 6805 6083"/>
                <a:gd name="T163" fmla="*/ 6805 h 4083"/>
                <a:gd name="T164" fmla="+- 0 6004 5934"/>
                <a:gd name="T165" fmla="*/ T164 w 120"/>
                <a:gd name="T166" fmla="+- 0 6585 6083"/>
                <a:gd name="T167" fmla="*/ 6585 h 4083"/>
                <a:gd name="T168" fmla="+- 0 6004 5934"/>
                <a:gd name="T169" fmla="*/ T168 w 120"/>
                <a:gd name="T170" fmla="+- 0 6665 6083"/>
                <a:gd name="T171" fmla="*/ 6665 h 4083"/>
                <a:gd name="T172" fmla="+- 0 5984 5934"/>
                <a:gd name="T173" fmla="*/ T172 w 120"/>
                <a:gd name="T174" fmla="+- 0 6445 6083"/>
                <a:gd name="T175" fmla="*/ 6445 h 4083"/>
                <a:gd name="T176" fmla="+- 0 6004 5934"/>
                <a:gd name="T177" fmla="*/ T176 w 120"/>
                <a:gd name="T178" fmla="+- 0 6445 6083"/>
                <a:gd name="T179" fmla="*/ 6445 h 4083"/>
                <a:gd name="T180" fmla="+- 0 5984 5934"/>
                <a:gd name="T181" fmla="*/ T180 w 120"/>
                <a:gd name="T182" fmla="+- 0 6385 6083"/>
                <a:gd name="T183" fmla="*/ 6385 h 4083"/>
                <a:gd name="T184" fmla="+- 0 6004 5934"/>
                <a:gd name="T185" fmla="*/ T184 w 120"/>
                <a:gd name="T186" fmla="+- 0 6183 6083"/>
                <a:gd name="T187" fmla="*/ 6183 h 4083"/>
                <a:gd name="T188" fmla="+- 0 6004 5934"/>
                <a:gd name="T189" fmla="*/ T188 w 120"/>
                <a:gd name="T190" fmla="+- 0 6245 6083"/>
                <a:gd name="T191" fmla="*/ 6245 h 4083"/>
                <a:gd name="T192" fmla="+- 0 5934 5934"/>
                <a:gd name="T193" fmla="*/ T192 w 120"/>
                <a:gd name="T194" fmla="+- 0 6203 6083"/>
                <a:gd name="T195" fmla="*/ 6203 h 4083"/>
                <a:gd name="T196" fmla="+- 0 6044 5934"/>
                <a:gd name="T197" fmla="*/ T196 w 120"/>
                <a:gd name="T198" fmla="+- 0 6183 6083"/>
                <a:gd name="T199" fmla="*/ 6183 h 4083"/>
                <a:gd name="T200" fmla="+- 0 6004 5934"/>
                <a:gd name="T201" fmla="*/ T200 w 120"/>
                <a:gd name="T202" fmla="+- 0 6183 6083"/>
                <a:gd name="T203" fmla="*/ 6183 h 4083"/>
                <a:gd name="T204" fmla="+- 0 6044 5934"/>
                <a:gd name="T205" fmla="*/ T204 w 120"/>
                <a:gd name="T206" fmla="+- 0 6183 6083"/>
                <a:gd name="T207" fmla="*/ 6183 h 408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120" h="4083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close/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close/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close/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close/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close/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close/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close/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close/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close/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close/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close/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close/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close/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close/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close/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close/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close/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close/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close/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close/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close/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close/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close/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close/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close/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close/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close/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close/>
                  <a:moveTo>
                    <a:pt x="70" y="100"/>
                  </a:moveTo>
                  <a:lnTo>
                    <a:pt x="50" y="10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0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50" y="120"/>
                  </a:lnTo>
                  <a:lnTo>
                    <a:pt x="50" y="100"/>
                  </a:lnTo>
                  <a:lnTo>
                    <a:pt x="110" y="100"/>
                  </a:lnTo>
                  <a:lnTo>
                    <a:pt x="60" y="0"/>
                  </a:lnTo>
                  <a:close/>
                  <a:moveTo>
                    <a:pt x="110" y="100"/>
                  </a:moveTo>
                  <a:lnTo>
                    <a:pt x="70" y="100"/>
                  </a:lnTo>
                  <a:lnTo>
                    <a:pt x="70" y="120"/>
                  </a:lnTo>
                  <a:lnTo>
                    <a:pt x="120" y="120"/>
                  </a:lnTo>
                  <a:lnTo>
                    <a:pt x="110" y="10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28" name="Picture 14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97" y="8124"/>
              <a:ext cx="401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15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60" y="7924"/>
              <a:ext cx="399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" name="AutoShape 151"/>
            <p:cNvSpPr>
              <a:spLocks/>
            </p:cNvSpPr>
            <p:nvPr/>
          </p:nvSpPr>
          <p:spPr bwMode="auto">
            <a:xfrm>
              <a:off x="8994" y="6083"/>
              <a:ext cx="120" cy="4083"/>
            </a:xfrm>
            <a:custGeom>
              <a:avLst/>
              <a:gdLst>
                <a:gd name="T0" fmla="+- 0 9044 8994"/>
                <a:gd name="T1" fmla="*/ T0 w 120"/>
                <a:gd name="T2" fmla="+- 0 10165 6083"/>
                <a:gd name="T3" fmla="*/ 10165 h 4083"/>
                <a:gd name="T4" fmla="+- 0 9064 8994"/>
                <a:gd name="T5" fmla="*/ T4 w 120"/>
                <a:gd name="T6" fmla="+- 0 9945 6083"/>
                <a:gd name="T7" fmla="*/ 9945 h 4083"/>
                <a:gd name="T8" fmla="+- 0 9064 8994"/>
                <a:gd name="T9" fmla="*/ T8 w 120"/>
                <a:gd name="T10" fmla="+- 0 10025 6083"/>
                <a:gd name="T11" fmla="*/ 10025 h 4083"/>
                <a:gd name="T12" fmla="+- 0 9044 8994"/>
                <a:gd name="T13" fmla="*/ T12 w 120"/>
                <a:gd name="T14" fmla="+- 0 9805 6083"/>
                <a:gd name="T15" fmla="*/ 9805 h 4083"/>
                <a:gd name="T16" fmla="+- 0 9064 8994"/>
                <a:gd name="T17" fmla="*/ T16 w 120"/>
                <a:gd name="T18" fmla="+- 0 9805 6083"/>
                <a:gd name="T19" fmla="*/ 9805 h 4083"/>
                <a:gd name="T20" fmla="+- 0 9044 8994"/>
                <a:gd name="T21" fmla="*/ T20 w 120"/>
                <a:gd name="T22" fmla="+- 0 9745 6083"/>
                <a:gd name="T23" fmla="*/ 9745 h 4083"/>
                <a:gd name="T24" fmla="+- 0 9064 8994"/>
                <a:gd name="T25" fmla="*/ T24 w 120"/>
                <a:gd name="T26" fmla="+- 0 9525 6083"/>
                <a:gd name="T27" fmla="*/ 9525 h 4083"/>
                <a:gd name="T28" fmla="+- 0 9064 8994"/>
                <a:gd name="T29" fmla="*/ T28 w 120"/>
                <a:gd name="T30" fmla="+- 0 9605 6083"/>
                <a:gd name="T31" fmla="*/ 9605 h 4083"/>
                <a:gd name="T32" fmla="+- 0 9044 8994"/>
                <a:gd name="T33" fmla="*/ T32 w 120"/>
                <a:gd name="T34" fmla="+- 0 9385 6083"/>
                <a:gd name="T35" fmla="*/ 9385 h 4083"/>
                <a:gd name="T36" fmla="+- 0 9064 8994"/>
                <a:gd name="T37" fmla="*/ T36 w 120"/>
                <a:gd name="T38" fmla="+- 0 9385 6083"/>
                <a:gd name="T39" fmla="*/ 9385 h 4083"/>
                <a:gd name="T40" fmla="+- 0 9044 8994"/>
                <a:gd name="T41" fmla="*/ T40 w 120"/>
                <a:gd name="T42" fmla="+- 0 9325 6083"/>
                <a:gd name="T43" fmla="*/ 9325 h 4083"/>
                <a:gd name="T44" fmla="+- 0 9064 8994"/>
                <a:gd name="T45" fmla="*/ T44 w 120"/>
                <a:gd name="T46" fmla="+- 0 9105 6083"/>
                <a:gd name="T47" fmla="*/ 9105 h 4083"/>
                <a:gd name="T48" fmla="+- 0 9064 8994"/>
                <a:gd name="T49" fmla="*/ T48 w 120"/>
                <a:gd name="T50" fmla="+- 0 9185 6083"/>
                <a:gd name="T51" fmla="*/ 9185 h 4083"/>
                <a:gd name="T52" fmla="+- 0 9044 8994"/>
                <a:gd name="T53" fmla="*/ T52 w 120"/>
                <a:gd name="T54" fmla="+- 0 8965 6083"/>
                <a:gd name="T55" fmla="*/ 8965 h 4083"/>
                <a:gd name="T56" fmla="+- 0 9064 8994"/>
                <a:gd name="T57" fmla="*/ T56 w 120"/>
                <a:gd name="T58" fmla="+- 0 8965 6083"/>
                <a:gd name="T59" fmla="*/ 8965 h 4083"/>
                <a:gd name="T60" fmla="+- 0 9044 8994"/>
                <a:gd name="T61" fmla="*/ T60 w 120"/>
                <a:gd name="T62" fmla="+- 0 8905 6083"/>
                <a:gd name="T63" fmla="*/ 8905 h 4083"/>
                <a:gd name="T64" fmla="+- 0 9064 8994"/>
                <a:gd name="T65" fmla="*/ T64 w 120"/>
                <a:gd name="T66" fmla="+- 0 8685 6083"/>
                <a:gd name="T67" fmla="*/ 8685 h 4083"/>
                <a:gd name="T68" fmla="+- 0 9064 8994"/>
                <a:gd name="T69" fmla="*/ T68 w 120"/>
                <a:gd name="T70" fmla="+- 0 8765 6083"/>
                <a:gd name="T71" fmla="*/ 8765 h 4083"/>
                <a:gd name="T72" fmla="+- 0 9044 8994"/>
                <a:gd name="T73" fmla="*/ T72 w 120"/>
                <a:gd name="T74" fmla="+- 0 8545 6083"/>
                <a:gd name="T75" fmla="*/ 8545 h 4083"/>
                <a:gd name="T76" fmla="+- 0 9064 8994"/>
                <a:gd name="T77" fmla="*/ T76 w 120"/>
                <a:gd name="T78" fmla="+- 0 8545 6083"/>
                <a:gd name="T79" fmla="*/ 8545 h 4083"/>
                <a:gd name="T80" fmla="+- 0 9044 8994"/>
                <a:gd name="T81" fmla="*/ T80 w 120"/>
                <a:gd name="T82" fmla="+- 0 8485 6083"/>
                <a:gd name="T83" fmla="*/ 8485 h 4083"/>
                <a:gd name="T84" fmla="+- 0 9064 8994"/>
                <a:gd name="T85" fmla="*/ T84 w 120"/>
                <a:gd name="T86" fmla="+- 0 8265 6083"/>
                <a:gd name="T87" fmla="*/ 8265 h 4083"/>
                <a:gd name="T88" fmla="+- 0 9064 8994"/>
                <a:gd name="T89" fmla="*/ T88 w 120"/>
                <a:gd name="T90" fmla="+- 0 8345 6083"/>
                <a:gd name="T91" fmla="*/ 8345 h 4083"/>
                <a:gd name="T92" fmla="+- 0 9044 8994"/>
                <a:gd name="T93" fmla="*/ T92 w 120"/>
                <a:gd name="T94" fmla="+- 0 8125 6083"/>
                <a:gd name="T95" fmla="*/ 8125 h 4083"/>
                <a:gd name="T96" fmla="+- 0 9064 8994"/>
                <a:gd name="T97" fmla="*/ T96 w 120"/>
                <a:gd name="T98" fmla="+- 0 8125 6083"/>
                <a:gd name="T99" fmla="*/ 8125 h 4083"/>
                <a:gd name="T100" fmla="+- 0 9044 8994"/>
                <a:gd name="T101" fmla="*/ T100 w 120"/>
                <a:gd name="T102" fmla="+- 0 8065 6083"/>
                <a:gd name="T103" fmla="*/ 8065 h 4083"/>
                <a:gd name="T104" fmla="+- 0 9064 8994"/>
                <a:gd name="T105" fmla="*/ T104 w 120"/>
                <a:gd name="T106" fmla="+- 0 7845 6083"/>
                <a:gd name="T107" fmla="*/ 7845 h 4083"/>
                <a:gd name="T108" fmla="+- 0 9064 8994"/>
                <a:gd name="T109" fmla="*/ T108 w 120"/>
                <a:gd name="T110" fmla="+- 0 7925 6083"/>
                <a:gd name="T111" fmla="*/ 7925 h 4083"/>
                <a:gd name="T112" fmla="+- 0 9044 8994"/>
                <a:gd name="T113" fmla="*/ T112 w 120"/>
                <a:gd name="T114" fmla="+- 0 7705 6083"/>
                <a:gd name="T115" fmla="*/ 7705 h 4083"/>
                <a:gd name="T116" fmla="+- 0 9064 8994"/>
                <a:gd name="T117" fmla="*/ T116 w 120"/>
                <a:gd name="T118" fmla="+- 0 7705 6083"/>
                <a:gd name="T119" fmla="*/ 7705 h 4083"/>
                <a:gd name="T120" fmla="+- 0 9044 8994"/>
                <a:gd name="T121" fmla="*/ T120 w 120"/>
                <a:gd name="T122" fmla="+- 0 7645 6083"/>
                <a:gd name="T123" fmla="*/ 7645 h 4083"/>
                <a:gd name="T124" fmla="+- 0 9064 8994"/>
                <a:gd name="T125" fmla="*/ T124 w 120"/>
                <a:gd name="T126" fmla="+- 0 7425 6083"/>
                <a:gd name="T127" fmla="*/ 7425 h 4083"/>
                <a:gd name="T128" fmla="+- 0 9064 8994"/>
                <a:gd name="T129" fmla="*/ T128 w 120"/>
                <a:gd name="T130" fmla="+- 0 7505 6083"/>
                <a:gd name="T131" fmla="*/ 7505 h 4083"/>
                <a:gd name="T132" fmla="+- 0 9044 8994"/>
                <a:gd name="T133" fmla="*/ T132 w 120"/>
                <a:gd name="T134" fmla="+- 0 7285 6083"/>
                <a:gd name="T135" fmla="*/ 7285 h 4083"/>
                <a:gd name="T136" fmla="+- 0 9064 8994"/>
                <a:gd name="T137" fmla="*/ T136 w 120"/>
                <a:gd name="T138" fmla="+- 0 7285 6083"/>
                <a:gd name="T139" fmla="*/ 7285 h 4083"/>
                <a:gd name="T140" fmla="+- 0 9044 8994"/>
                <a:gd name="T141" fmla="*/ T140 w 120"/>
                <a:gd name="T142" fmla="+- 0 7225 6083"/>
                <a:gd name="T143" fmla="*/ 7225 h 4083"/>
                <a:gd name="T144" fmla="+- 0 9064 8994"/>
                <a:gd name="T145" fmla="*/ T144 w 120"/>
                <a:gd name="T146" fmla="+- 0 7005 6083"/>
                <a:gd name="T147" fmla="*/ 7005 h 4083"/>
                <a:gd name="T148" fmla="+- 0 9064 8994"/>
                <a:gd name="T149" fmla="*/ T148 w 120"/>
                <a:gd name="T150" fmla="+- 0 7085 6083"/>
                <a:gd name="T151" fmla="*/ 7085 h 4083"/>
                <a:gd name="T152" fmla="+- 0 9044 8994"/>
                <a:gd name="T153" fmla="*/ T152 w 120"/>
                <a:gd name="T154" fmla="+- 0 6865 6083"/>
                <a:gd name="T155" fmla="*/ 6865 h 4083"/>
                <a:gd name="T156" fmla="+- 0 9064 8994"/>
                <a:gd name="T157" fmla="*/ T156 w 120"/>
                <a:gd name="T158" fmla="+- 0 6865 6083"/>
                <a:gd name="T159" fmla="*/ 6865 h 4083"/>
                <a:gd name="T160" fmla="+- 0 9044 8994"/>
                <a:gd name="T161" fmla="*/ T160 w 120"/>
                <a:gd name="T162" fmla="+- 0 6805 6083"/>
                <a:gd name="T163" fmla="*/ 6805 h 4083"/>
                <a:gd name="T164" fmla="+- 0 9064 8994"/>
                <a:gd name="T165" fmla="*/ T164 w 120"/>
                <a:gd name="T166" fmla="+- 0 6585 6083"/>
                <a:gd name="T167" fmla="*/ 6585 h 4083"/>
                <a:gd name="T168" fmla="+- 0 9064 8994"/>
                <a:gd name="T169" fmla="*/ T168 w 120"/>
                <a:gd name="T170" fmla="+- 0 6665 6083"/>
                <a:gd name="T171" fmla="*/ 6665 h 4083"/>
                <a:gd name="T172" fmla="+- 0 9044 8994"/>
                <a:gd name="T173" fmla="*/ T172 w 120"/>
                <a:gd name="T174" fmla="+- 0 6445 6083"/>
                <a:gd name="T175" fmla="*/ 6445 h 4083"/>
                <a:gd name="T176" fmla="+- 0 9064 8994"/>
                <a:gd name="T177" fmla="*/ T176 w 120"/>
                <a:gd name="T178" fmla="+- 0 6445 6083"/>
                <a:gd name="T179" fmla="*/ 6445 h 4083"/>
                <a:gd name="T180" fmla="+- 0 9044 8994"/>
                <a:gd name="T181" fmla="*/ T180 w 120"/>
                <a:gd name="T182" fmla="+- 0 6385 6083"/>
                <a:gd name="T183" fmla="*/ 6385 h 4083"/>
                <a:gd name="T184" fmla="+- 0 9064 8994"/>
                <a:gd name="T185" fmla="*/ T184 w 120"/>
                <a:gd name="T186" fmla="+- 0 6183 6083"/>
                <a:gd name="T187" fmla="*/ 6183 h 4083"/>
                <a:gd name="T188" fmla="+- 0 9064 8994"/>
                <a:gd name="T189" fmla="*/ T188 w 120"/>
                <a:gd name="T190" fmla="+- 0 6245 6083"/>
                <a:gd name="T191" fmla="*/ 6245 h 4083"/>
                <a:gd name="T192" fmla="+- 0 8994 8994"/>
                <a:gd name="T193" fmla="*/ T192 w 120"/>
                <a:gd name="T194" fmla="+- 0 6203 6083"/>
                <a:gd name="T195" fmla="*/ 6203 h 4083"/>
                <a:gd name="T196" fmla="+- 0 9104 8994"/>
                <a:gd name="T197" fmla="*/ T196 w 120"/>
                <a:gd name="T198" fmla="+- 0 6183 6083"/>
                <a:gd name="T199" fmla="*/ 6183 h 4083"/>
                <a:gd name="T200" fmla="+- 0 9064 8994"/>
                <a:gd name="T201" fmla="*/ T200 w 120"/>
                <a:gd name="T202" fmla="+- 0 6183 6083"/>
                <a:gd name="T203" fmla="*/ 6183 h 4083"/>
                <a:gd name="T204" fmla="+- 0 9104 8994"/>
                <a:gd name="T205" fmla="*/ T204 w 120"/>
                <a:gd name="T206" fmla="+- 0 6183 6083"/>
                <a:gd name="T207" fmla="*/ 6183 h 408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120" h="4083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close/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close/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close/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close/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close/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close/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close/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close/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close/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close/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close/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close/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close/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close/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close/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close/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close/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close/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close/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close/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close/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close/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close/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close/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close/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close/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close/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close/>
                  <a:moveTo>
                    <a:pt x="70" y="100"/>
                  </a:moveTo>
                  <a:lnTo>
                    <a:pt x="50" y="10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0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50" y="120"/>
                  </a:lnTo>
                  <a:lnTo>
                    <a:pt x="50" y="100"/>
                  </a:lnTo>
                  <a:lnTo>
                    <a:pt x="110" y="100"/>
                  </a:lnTo>
                  <a:lnTo>
                    <a:pt x="60" y="0"/>
                  </a:lnTo>
                  <a:close/>
                  <a:moveTo>
                    <a:pt x="110" y="100"/>
                  </a:moveTo>
                  <a:lnTo>
                    <a:pt x="70" y="100"/>
                  </a:lnTo>
                  <a:lnTo>
                    <a:pt x="70" y="120"/>
                  </a:lnTo>
                  <a:lnTo>
                    <a:pt x="120" y="120"/>
                  </a:lnTo>
                  <a:lnTo>
                    <a:pt x="110" y="10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31" name="Picture 152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9" y="8124"/>
              <a:ext cx="221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AutoShape 153"/>
            <p:cNvSpPr>
              <a:spLocks/>
            </p:cNvSpPr>
            <p:nvPr/>
          </p:nvSpPr>
          <p:spPr bwMode="auto">
            <a:xfrm>
              <a:off x="7014" y="6083"/>
              <a:ext cx="120" cy="4083"/>
            </a:xfrm>
            <a:custGeom>
              <a:avLst/>
              <a:gdLst>
                <a:gd name="T0" fmla="+- 0 7064 7014"/>
                <a:gd name="T1" fmla="*/ T0 w 120"/>
                <a:gd name="T2" fmla="+- 0 10165 6083"/>
                <a:gd name="T3" fmla="*/ 10165 h 4083"/>
                <a:gd name="T4" fmla="+- 0 7084 7014"/>
                <a:gd name="T5" fmla="*/ T4 w 120"/>
                <a:gd name="T6" fmla="+- 0 9945 6083"/>
                <a:gd name="T7" fmla="*/ 9945 h 4083"/>
                <a:gd name="T8" fmla="+- 0 7084 7014"/>
                <a:gd name="T9" fmla="*/ T8 w 120"/>
                <a:gd name="T10" fmla="+- 0 10025 6083"/>
                <a:gd name="T11" fmla="*/ 10025 h 4083"/>
                <a:gd name="T12" fmla="+- 0 7064 7014"/>
                <a:gd name="T13" fmla="*/ T12 w 120"/>
                <a:gd name="T14" fmla="+- 0 9805 6083"/>
                <a:gd name="T15" fmla="*/ 9805 h 4083"/>
                <a:gd name="T16" fmla="+- 0 7084 7014"/>
                <a:gd name="T17" fmla="*/ T16 w 120"/>
                <a:gd name="T18" fmla="+- 0 9805 6083"/>
                <a:gd name="T19" fmla="*/ 9805 h 4083"/>
                <a:gd name="T20" fmla="+- 0 7064 7014"/>
                <a:gd name="T21" fmla="*/ T20 w 120"/>
                <a:gd name="T22" fmla="+- 0 9745 6083"/>
                <a:gd name="T23" fmla="*/ 9745 h 4083"/>
                <a:gd name="T24" fmla="+- 0 7084 7014"/>
                <a:gd name="T25" fmla="*/ T24 w 120"/>
                <a:gd name="T26" fmla="+- 0 9525 6083"/>
                <a:gd name="T27" fmla="*/ 9525 h 4083"/>
                <a:gd name="T28" fmla="+- 0 7084 7014"/>
                <a:gd name="T29" fmla="*/ T28 w 120"/>
                <a:gd name="T30" fmla="+- 0 9605 6083"/>
                <a:gd name="T31" fmla="*/ 9605 h 4083"/>
                <a:gd name="T32" fmla="+- 0 7064 7014"/>
                <a:gd name="T33" fmla="*/ T32 w 120"/>
                <a:gd name="T34" fmla="+- 0 9385 6083"/>
                <a:gd name="T35" fmla="*/ 9385 h 4083"/>
                <a:gd name="T36" fmla="+- 0 7084 7014"/>
                <a:gd name="T37" fmla="*/ T36 w 120"/>
                <a:gd name="T38" fmla="+- 0 9385 6083"/>
                <a:gd name="T39" fmla="*/ 9385 h 4083"/>
                <a:gd name="T40" fmla="+- 0 7064 7014"/>
                <a:gd name="T41" fmla="*/ T40 w 120"/>
                <a:gd name="T42" fmla="+- 0 9325 6083"/>
                <a:gd name="T43" fmla="*/ 9325 h 4083"/>
                <a:gd name="T44" fmla="+- 0 7084 7014"/>
                <a:gd name="T45" fmla="*/ T44 w 120"/>
                <a:gd name="T46" fmla="+- 0 9105 6083"/>
                <a:gd name="T47" fmla="*/ 9105 h 4083"/>
                <a:gd name="T48" fmla="+- 0 7084 7014"/>
                <a:gd name="T49" fmla="*/ T48 w 120"/>
                <a:gd name="T50" fmla="+- 0 9185 6083"/>
                <a:gd name="T51" fmla="*/ 9185 h 4083"/>
                <a:gd name="T52" fmla="+- 0 7064 7014"/>
                <a:gd name="T53" fmla="*/ T52 w 120"/>
                <a:gd name="T54" fmla="+- 0 8965 6083"/>
                <a:gd name="T55" fmla="*/ 8965 h 4083"/>
                <a:gd name="T56" fmla="+- 0 7084 7014"/>
                <a:gd name="T57" fmla="*/ T56 w 120"/>
                <a:gd name="T58" fmla="+- 0 8965 6083"/>
                <a:gd name="T59" fmla="*/ 8965 h 4083"/>
                <a:gd name="T60" fmla="+- 0 7064 7014"/>
                <a:gd name="T61" fmla="*/ T60 w 120"/>
                <a:gd name="T62" fmla="+- 0 8905 6083"/>
                <a:gd name="T63" fmla="*/ 8905 h 4083"/>
                <a:gd name="T64" fmla="+- 0 7084 7014"/>
                <a:gd name="T65" fmla="*/ T64 w 120"/>
                <a:gd name="T66" fmla="+- 0 8685 6083"/>
                <a:gd name="T67" fmla="*/ 8685 h 4083"/>
                <a:gd name="T68" fmla="+- 0 7084 7014"/>
                <a:gd name="T69" fmla="*/ T68 w 120"/>
                <a:gd name="T70" fmla="+- 0 8765 6083"/>
                <a:gd name="T71" fmla="*/ 8765 h 4083"/>
                <a:gd name="T72" fmla="+- 0 7064 7014"/>
                <a:gd name="T73" fmla="*/ T72 w 120"/>
                <a:gd name="T74" fmla="+- 0 8545 6083"/>
                <a:gd name="T75" fmla="*/ 8545 h 4083"/>
                <a:gd name="T76" fmla="+- 0 7084 7014"/>
                <a:gd name="T77" fmla="*/ T76 w 120"/>
                <a:gd name="T78" fmla="+- 0 8545 6083"/>
                <a:gd name="T79" fmla="*/ 8545 h 4083"/>
                <a:gd name="T80" fmla="+- 0 7064 7014"/>
                <a:gd name="T81" fmla="*/ T80 w 120"/>
                <a:gd name="T82" fmla="+- 0 8485 6083"/>
                <a:gd name="T83" fmla="*/ 8485 h 4083"/>
                <a:gd name="T84" fmla="+- 0 7084 7014"/>
                <a:gd name="T85" fmla="*/ T84 w 120"/>
                <a:gd name="T86" fmla="+- 0 8265 6083"/>
                <a:gd name="T87" fmla="*/ 8265 h 4083"/>
                <a:gd name="T88" fmla="+- 0 7084 7014"/>
                <a:gd name="T89" fmla="*/ T88 w 120"/>
                <a:gd name="T90" fmla="+- 0 8345 6083"/>
                <a:gd name="T91" fmla="*/ 8345 h 4083"/>
                <a:gd name="T92" fmla="+- 0 7064 7014"/>
                <a:gd name="T93" fmla="*/ T92 w 120"/>
                <a:gd name="T94" fmla="+- 0 8125 6083"/>
                <a:gd name="T95" fmla="*/ 8125 h 4083"/>
                <a:gd name="T96" fmla="+- 0 7084 7014"/>
                <a:gd name="T97" fmla="*/ T96 w 120"/>
                <a:gd name="T98" fmla="+- 0 8125 6083"/>
                <a:gd name="T99" fmla="*/ 8125 h 4083"/>
                <a:gd name="T100" fmla="+- 0 7064 7014"/>
                <a:gd name="T101" fmla="*/ T100 w 120"/>
                <a:gd name="T102" fmla="+- 0 8065 6083"/>
                <a:gd name="T103" fmla="*/ 8065 h 4083"/>
                <a:gd name="T104" fmla="+- 0 7084 7014"/>
                <a:gd name="T105" fmla="*/ T104 w 120"/>
                <a:gd name="T106" fmla="+- 0 7845 6083"/>
                <a:gd name="T107" fmla="*/ 7845 h 4083"/>
                <a:gd name="T108" fmla="+- 0 7084 7014"/>
                <a:gd name="T109" fmla="*/ T108 w 120"/>
                <a:gd name="T110" fmla="+- 0 7925 6083"/>
                <a:gd name="T111" fmla="*/ 7925 h 4083"/>
                <a:gd name="T112" fmla="+- 0 7064 7014"/>
                <a:gd name="T113" fmla="*/ T112 w 120"/>
                <a:gd name="T114" fmla="+- 0 7705 6083"/>
                <a:gd name="T115" fmla="*/ 7705 h 4083"/>
                <a:gd name="T116" fmla="+- 0 7084 7014"/>
                <a:gd name="T117" fmla="*/ T116 w 120"/>
                <a:gd name="T118" fmla="+- 0 7705 6083"/>
                <a:gd name="T119" fmla="*/ 7705 h 4083"/>
                <a:gd name="T120" fmla="+- 0 7064 7014"/>
                <a:gd name="T121" fmla="*/ T120 w 120"/>
                <a:gd name="T122" fmla="+- 0 7645 6083"/>
                <a:gd name="T123" fmla="*/ 7645 h 4083"/>
                <a:gd name="T124" fmla="+- 0 7084 7014"/>
                <a:gd name="T125" fmla="*/ T124 w 120"/>
                <a:gd name="T126" fmla="+- 0 7425 6083"/>
                <a:gd name="T127" fmla="*/ 7425 h 4083"/>
                <a:gd name="T128" fmla="+- 0 7084 7014"/>
                <a:gd name="T129" fmla="*/ T128 w 120"/>
                <a:gd name="T130" fmla="+- 0 7505 6083"/>
                <a:gd name="T131" fmla="*/ 7505 h 4083"/>
                <a:gd name="T132" fmla="+- 0 7064 7014"/>
                <a:gd name="T133" fmla="*/ T132 w 120"/>
                <a:gd name="T134" fmla="+- 0 7285 6083"/>
                <a:gd name="T135" fmla="*/ 7285 h 4083"/>
                <a:gd name="T136" fmla="+- 0 7084 7014"/>
                <a:gd name="T137" fmla="*/ T136 w 120"/>
                <a:gd name="T138" fmla="+- 0 7285 6083"/>
                <a:gd name="T139" fmla="*/ 7285 h 4083"/>
                <a:gd name="T140" fmla="+- 0 7064 7014"/>
                <a:gd name="T141" fmla="*/ T140 w 120"/>
                <a:gd name="T142" fmla="+- 0 7225 6083"/>
                <a:gd name="T143" fmla="*/ 7225 h 4083"/>
                <a:gd name="T144" fmla="+- 0 7084 7014"/>
                <a:gd name="T145" fmla="*/ T144 w 120"/>
                <a:gd name="T146" fmla="+- 0 7005 6083"/>
                <a:gd name="T147" fmla="*/ 7005 h 4083"/>
                <a:gd name="T148" fmla="+- 0 7084 7014"/>
                <a:gd name="T149" fmla="*/ T148 w 120"/>
                <a:gd name="T150" fmla="+- 0 7085 6083"/>
                <a:gd name="T151" fmla="*/ 7085 h 4083"/>
                <a:gd name="T152" fmla="+- 0 7064 7014"/>
                <a:gd name="T153" fmla="*/ T152 w 120"/>
                <a:gd name="T154" fmla="+- 0 6865 6083"/>
                <a:gd name="T155" fmla="*/ 6865 h 4083"/>
                <a:gd name="T156" fmla="+- 0 7084 7014"/>
                <a:gd name="T157" fmla="*/ T156 w 120"/>
                <a:gd name="T158" fmla="+- 0 6865 6083"/>
                <a:gd name="T159" fmla="*/ 6865 h 4083"/>
                <a:gd name="T160" fmla="+- 0 7064 7014"/>
                <a:gd name="T161" fmla="*/ T160 w 120"/>
                <a:gd name="T162" fmla="+- 0 6805 6083"/>
                <a:gd name="T163" fmla="*/ 6805 h 4083"/>
                <a:gd name="T164" fmla="+- 0 7084 7014"/>
                <a:gd name="T165" fmla="*/ T164 w 120"/>
                <a:gd name="T166" fmla="+- 0 6585 6083"/>
                <a:gd name="T167" fmla="*/ 6585 h 4083"/>
                <a:gd name="T168" fmla="+- 0 7084 7014"/>
                <a:gd name="T169" fmla="*/ T168 w 120"/>
                <a:gd name="T170" fmla="+- 0 6665 6083"/>
                <a:gd name="T171" fmla="*/ 6665 h 4083"/>
                <a:gd name="T172" fmla="+- 0 7064 7014"/>
                <a:gd name="T173" fmla="*/ T172 w 120"/>
                <a:gd name="T174" fmla="+- 0 6445 6083"/>
                <a:gd name="T175" fmla="*/ 6445 h 4083"/>
                <a:gd name="T176" fmla="+- 0 7084 7014"/>
                <a:gd name="T177" fmla="*/ T176 w 120"/>
                <a:gd name="T178" fmla="+- 0 6445 6083"/>
                <a:gd name="T179" fmla="*/ 6445 h 4083"/>
                <a:gd name="T180" fmla="+- 0 7064 7014"/>
                <a:gd name="T181" fmla="*/ T180 w 120"/>
                <a:gd name="T182" fmla="+- 0 6385 6083"/>
                <a:gd name="T183" fmla="*/ 6385 h 4083"/>
                <a:gd name="T184" fmla="+- 0 7084 7014"/>
                <a:gd name="T185" fmla="*/ T184 w 120"/>
                <a:gd name="T186" fmla="+- 0 6183 6083"/>
                <a:gd name="T187" fmla="*/ 6183 h 4083"/>
                <a:gd name="T188" fmla="+- 0 7084 7014"/>
                <a:gd name="T189" fmla="*/ T188 w 120"/>
                <a:gd name="T190" fmla="+- 0 6245 6083"/>
                <a:gd name="T191" fmla="*/ 6245 h 4083"/>
                <a:gd name="T192" fmla="+- 0 7014 7014"/>
                <a:gd name="T193" fmla="*/ T192 w 120"/>
                <a:gd name="T194" fmla="+- 0 6203 6083"/>
                <a:gd name="T195" fmla="*/ 6203 h 4083"/>
                <a:gd name="T196" fmla="+- 0 7124 7014"/>
                <a:gd name="T197" fmla="*/ T196 w 120"/>
                <a:gd name="T198" fmla="+- 0 6183 6083"/>
                <a:gd name="T199" fmla="*/ 6183 h 4083"/>
                <a:gd name="T200" fmla="+- 0 7084 7014"/>
                <a:gd name="T201" fmla="*/ T200 w 120"/>
                <a:gd name="T202" fmla="+- 0 6183 6083"/>
                <a:gd name="T203" fmla="*/ 6183 h 4083"/>
                <a:gd name="T204" fmla="+- 0 7124 7014"/>
                <a:gd name="T205" fmla="*/ T204 w 120"/>
                <a:gd name="T206" fmla="+- 0 6183 6083"/>
                <a:gd name="T207" fmla="*/ 6183 h 408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120" h="4083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close/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close/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close/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close/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close/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close/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close/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close/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close/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close/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close/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close/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close/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close/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close/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close/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close/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close/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close/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close/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close/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close/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close/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close/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close/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close/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close/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close/>
                  <a:moveTo>
                    <a:pt x="70" y="100"/>
                  </a:moveTo>
                  <a:lnTo>
                    <a:pt x="50" y="10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0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50" y="120"/>
                  </a:lnTo>
                  <a:lnTo>
                    <a:pt x="50" y="100"/>
                  </a:lnTo>
                  <a:lnTo>
                    <a:pt x="110" y="100"/>
                  </a:lnTo>
                  <a:lnTo>
                    <a:pt x="60" y="0"/>
                  </a:lnTo>
                  <a:close/>
                  <a:moveTo>
                    <a:pt x="110" y="100"/>
                  </a:moveTo>
                  <a:lnTo>
                    <a:pt x="70" y="100"/>
                  </a:lnTo>
                  <a:lnTo>
                    <a:pt x="70" y="120"/>
                  </a:lnTo>
                  <a:lnTo>
                    <a:pt x="120" y="120"/>
                  </a:lnTo>
                  <a:lnTo>
                    <a:pt x="110" y="10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33" name="Picture 154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58" y="8124"/>
              <a:ext cx="382" cy="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" name="AutoShape 155"/>
            <p:cNvSpPr>
              <a:spLocks/>
            </p:cNvSpPr>
            <p:nvPr/>
          </p:nvSpPr>
          <p:spPr bwMode="auto">
            <a:xfrm>
              <a:off x="8094" y="6083"/>
              <a:ext cx="120" cy="4083"/>
            </a:xfrm>
            <a:custGeom>
              <a:avLst/>
              <a:gdLst>
                <a:gd name="T0" fmla="+- 0 8144 8094"/>
                <a:gd name="T1" fmla="*/ T0 w 120"/>
                <a:gd name="T2" fmla="+- 0 10165 6083"/>
                <a:gd name="T3" fmla="*/ 10165 h 4083"/>
                <a:gd name="T4" fmla="+- 0 8164 8094"/>
                <a:gd name="T5" fmla="*/ T4 w 120"/>
                <a:gd name="T6" fmla="+- 0 9945 6083"/>
                <a:gd name="T7" fmla="*/ 9945 h 4083"/>
                <a:gd name="T8" fmla="+- 0 8164 8094"/>
                <a:gd name="T9" fmla="*/ T8 w 120"/>
                <a:gd name="T10" fmla="+- 0 10025 6083"/>
                <a:gd name="T11" fmla="*/ 10025 h 4083"/>
                <a:gd name="T12" fmla="+- 0 8144 8094"/>
                <a:gd name="T13" fmla="*/ T12 w 120"/>
                <a:gd name="T14" fmla="+- 0 9805 6083"/>
                <a:gd name="T15" fmla="*/ 9805 h 4083"/>
                <a:gd name="T16" fmla="+- 0 8164 8094"/>
                <a:gd name="T17" fmla="*/ T16 w 120"/>
                <a:gd name="T18" fmla="+- 0 9805 6083"/>
                <a:gd name="T19" fmla="*/ 9805 h 4083"/>
                <a:gd name="T20" fmla="+- 0 8144 8094"/>
                <a:gd name="T21" fmla="*/ T20 w 120"/>
                <a:gd name="T22" fmla="+- 0 9745 6083"/>
                <a:gd name="T23" fmla="*/ 9745 h 4083"/>
                <a:gd name="T24" fmla="+- 0 8164 8094"/>
                <a:gd name="T25" fmla="*/ T24 w 120"/>
                <a:gd name="T26" fmla="+- 0 9525 6083"/>
                <a:gd name="T27" fmla="*/ 9525 h 4083"/>
                <a:gd name="T28" fmla="+- 0 8164 8094"/>
                <a:gd name="T29" fmla="*/ T28 w 120"/>
                <a:gd name="T30" fmla="+- 0 9605 6083"/>
                <a:gd name="T31" fmla="*/ 9605 h 4083"/>
                <a:gd name="T32" fmla="+- 0 8144 8094"/>
                <a:gd name="T33" fmla="*/ T32 w 120"/>
                <a:gd name="T34" fmla="+- 0 9385 6083"/>
                <a:gd name="T35" fmla="*/ 9385 h 4083"/>
                <a:gd name="T36" fmla="+- 0 8164 8094"/>
                <a:gd name="T37" fmla="*/ T36 w 120"/>
                <a:gd name="T38" fmla="+- 0 9385 6083"/>
                <a:gd name="T39" fmla="*/ 9385 h 4083"/>
                <a:gd name="T40" fmla="+- 0 8144 8094"/>
                <a:gd name="T41" fmla="*/ T40 w 120"/>
                <a:gd name="T42" fmla="+- 0 9325 6083"/>
                <a:gd name="T43" fmla="*/ 9325 h 4083"/>
                <a:gd name="T44" fmla="+- 0 8164 8094"/>
                <a:gd name="T45" fmla="*/ T44 w 120"/>
                <a:gd name="T46" fmla="+- 0 9105 6083"/>
                <a:gd name="T47" fmla="*/ 9105 h 4083"/>
                <a:gd name="T48" fmla="+- 0 8164 8094"/>
                <a:gd name="T49" fmla="*/ T48 w 120"/>
                <a:gd name="T50" fmla="+- 0 9185 6083"/>
                <a:gd name="T51" fmla="*/ 9185 h 4083"/>
                <a:gd name="T52" fmla="+- 0 8144 8094"/>
                <a:gd name="T53" fmla="*/ T52 w 120"/>
                <a:gd name="T54" fmla="+- 0 8965 6083"/>
                <a:gd name="T55" fmla="*/ 8965 h 4083"/>
                <a:gd name="T56" fmla="+- 0 8164 8094"/>
                <a:gd name="T57" fmla="*/ T56 w 120"/>
                <a:gd name="T58" fmla="+- 0 8965 6083"/>
                <a:gd name="T59" fmla="*/ 8965 h 4083"/>
                <a:gd name="T60" fmla="+- 0 8144 8094"/>
                <a:gd name="T61" fmla="*/ T60 w 120"/>
                <a:gd name="T62" fmla="+- 0 8905 6083"/>
                <a:gd name="T63" fmla="*/ 8905 h 4083"/>
                <a:gd name="T64" fmla="+- 0 8164 8094"/>
                <a:gd name="T65" fmla="*/ T64 w 120"/>
                <a:gd name="T66" fmla="+- 0 8685 6083"/>
                <a:gd name="T67" fmla="*/ 8685 h 4083"/>
                <a:gd name="T68" fmla="+- 0 8164 8094"/>
                <a:gd name="T69" fmla="*/ T68 w 120"/>
                <a:gd name="T70" fmla="+- 0 8765 6083"/>
                <a:gd name="T71" fmla="*/ 8765 h 4083"/>
                <a:gd name="T72" fmla="+- 0 8144 8094"/>
                <a:gd name="T73" fmla="*/ T72 w 120"/>
                <a:gd name="T74" fmla="+- 0 8545 6083"/>
                <a:gd name="T75" fmla="*/ 8545 h 4083"/>
                <a:gd name="T76" fmla="+- 0 8164 8094"/>
                <a:gd name="T77" fmla="*/ T76 w 120"/>
                <a:gd name="T78" fmla="+- 0 8545 6083"/>
                <a:gd name="T79" fmla="*/ 8545 h 4083"/>
                <a:gd name="T80" fmla="+- 0 8144 8094"/>
                <a:gd name="T81" fmla="*/ T80 w 120"/>
                <a:gd name="T82" fmla="+- 0 8485 6083"/>
                <a:gd name="T83" fmla="*/ 8485 h 4083"/>
                <a:gd name="T84" fmla="+- 0 8164 8094"/>
                <a:gd name="T85" fmla="*/ T84 w 120"/>
                <a:gd name="T86" fmla="+- 0 8265 6083"/>
                <a:gd name="T87" fmla="*/ 8265 h 4083"/>
                <a:gd name="T88" fmla="+- 0 8164 8094"/>
                <a:gd name="T89" fmla="*/ T88 w 120"/>
                <a:gd name="T90" fmla="+- 0 8345 6083"/>
                <a:gd name="T91" fmla="*/ 8345 h 4083"/>
                <a:gd name="T92" fmla="+- 0 8144 8094"/>
                <a:gd name="T93" fmla="*/ T92 w 120"/>
                <a:gd name="T94" fmla="+- 0 8125 6083"/>
                <a:gd name="T95" fmla="*/ 8125 h 4083"/>
                <a:gd name="T96" fmla="+- 0 8164 8094"/>
                <a:gd name="T97" fmla="*/ T96 w 120"/>
                <a:gd name="T98" fmla="+- 0 8125 6083"/>
                <a:gd name="T99" fmla="*/ 8125 h 4083"/>
                <a:gd name="T100" fmla="+- 0 8144 8094"/>
                <a:gd name="T101" fmla="*/ T100 w 120"/>
                <a:gd name="T102" fmla="+- 0 8065 6083"/>
                <a:gd name="T103" fmla="*/ 8065 h 4083"/>
                <a:gd name="T104" fmla="+- 0 8164 8094"/>
                <a:gd name="T105" fmla="*/ T104 w 120"/>
                <a:gd name="T106" fmla="+- 0 7845 6083"/>
                <a:gd name="T107" fmla="*/ 7845 h 4083"/>
                <a:gd name="T108" fmla="+- 0 8164 8094"/>
                <a:gd name="T109" fmla="*/ T108 w 120"/>
                <a:gd name="T110" fmla="+- 0 7925 6083"/>
                <a:gd name="T111" fmla="*/ 7925 h 4083"/>
                <a:gd name="T112" fmla="+- 0 8144 8094"/>
                <a:gd name="T113" fmla="*/ T112 w 120"/>
                <a:gd name="T114" fmla="+- 0 7705 6083"/>
                <a:gd name="T115" fmla="*/ 7705 h 4083"/>
                <a:gd name="T116" fmla="+- 0 8164 8094"/>
                <a:gd name="T117" fmla="*/ T116 w 120"/>
                <a:gd name="T118" fmla="+- 0 7705 6083"/>
                <a:gd name="T119" fmla="*/ 7705 h 4083"/>
                <a:gd name="T120" fmla="+- 0 8144 8094"/>
                <a:gd name="T121" fmla="*/ T120 w 120"/>
                <a:gd name="T122" fmla="+- 0 7645 6083"/>
                <a:gd name="T123" fmla="*/ 7645 h 4083"/>
                <a:gd name="T124" fmla="+- 0 8164 8094"/>
                <a:gd name="T125" fmla="*/ T124 w 120"/>
                <a:gd name="T126" fmla="+- 0 7425 6083"/>
                <a:gd name="T127" fmla="*/ 7425 h 4083"/>
                <a:gd name="T128" fmla="+- 0 8164 8094"/>
                <a:gd name="T129" fmla="*/ T128 w 120"/>
                <a:gd name="T130" fmla="+- 0 7505 6083"/>
                <a:gd name="T131" fmla="*/ 7505 h 4083"/>
                <a:gd name="T132" fmla="+- 0 8144 8094"/>
                <a:gd name="T133" fmla="*/ T132 w 120"/>
                <a:gd name="T134" fmla="+- 0 7285 6083"/>
                <a:gd name="T135" fmla="*/ 7285 h 4083"/>
                <a:gd name="T136" fmla="+- 0 8164 8094"/>
                <a:gd name="T137" fmla="*/ T136 w 120"/>
                <a:gd name="T138" fmla="+- 0 7285 6083"/>
                <a:gd name="T139" fmla="*/ 7285 h 4083"/>
                <a:gd name="T140" fmla="+- 0 8144 8094"/>
                <a:gd name="T141" fmla="*/ T140 w 120"/>
                <a:gd name="T142" fmla="+- 0 7225 6083"/>
                <a:gd name="T143" fmla="*/ 7225 h 4083"/>
                <a:gd name="T144" fmla="+- 0 8164 8094"/>
                <a:gd name="T145" fmla="*/ T144 w 120"/>
                <a:gd name="T146" fmla="+- 0 7005 6083"/>
                <a:gd name="T147" fmla="*/ 7005 h 4083"/>
                <a:gd name="T148" fmla="+- 0 8164 8094"/>
                <a:gd name="T149" fmla="*/ T148 w 120"/>
                <a:gd name="T150" fmla="+- 0 7085 6083"/>
                <a:gd name="T151" fmla="*/ 7085 h 4083"/>
                <a:gd name="T152" fmla="+- 0 8144 8094"/>
                <a:gd name="T153" fmla="*/ T152 w 120"/>
                <a:gd name="T154" fmla="+- 0 6865 6083"/>
                <a:gd name="T155" fmla="*/ 6865 h 4083"/>
                <a:gd name="T156" fmla="+- 0 8164 8094"/>
                <a:gd name="T157" fmla="*/ T156 w 120"/>
                <a:gd name="T158" fmla="+- 0 6865 6083"/>
                <a:gd name="T159" fmla="*/ 6865 h 4083"/>
                <a:gd name="T160" fmla="+- 0 8144 8094"/>
                <a:gd name="T161" fmla="*/ T160 w 120"/>
                <a:gd name="T162" fmla="+- 0 6805 6083"/>
                <a:gd name="T163" fmla="*/ 6805 h 4083"/>
                <a:gd name="T164" fmla="+- 0 8164 8094"/>
                <a:gd name="T165" fmla="*/ T164 w 120"/>
                <a:gd name="T166" fmla="+- 0 6585 6083"/>
                <a:gd name="T167" fmla="*/ 6585 h 4083"/>
                <a:gd name="T168" fmla="+- 0 8164 8094"/>
                <a:gd name="T169" fmla="*/ T168 w 120"/>
                <a:gd name="T170" fmla="+- 0 6665 6083"/>
                <a:gd name="T171" fmla="*/ 6665 h 4083"/>
                <a:gd name="T172" fmla="+- 0 8144 8094"/>
                <a:gd name="T173" fmla="*/ T172 w 120"/>
                <a:gd name="T174" fmla="+- 0 6445 6083"/>
                <a:gd name="T175" fmla="*/ 6445 h 4083"/>
                <a:gd name="T176" fmla="+- 0 8164 8094"/>
                <a:gd name="T177" fmla="*/ T176 w 120"/>
                <a:gd name="T178" fmla="+- 0 6445 6083"/>
                <a:gd name="T179" fmla="*/ 6445 h 4083"/>
                <a:gd name="T180" fmla="+- 0 8144 8094"/>
                <a:gd name="T181" fmla="*/ T180 w 120"/>
                <a:gd name="T182" fmla="+- 0 6385 6083"/>
                <a:gd name="T183" fmla="*/ 6385 h 4083"/>
                <a:gd name="T184" fmla="+- 0 8164 8094"/>
                <a:gd name="T185" fmla="*/ T184 w 120"/>
                <a:gd name="T186" fmla="+- 0 6183 6083"/>
                <a:gd name="T187" fmla="*/ 6183 h 4083"/>
                <a:gd name="T188" fmla="+- 0 8164 8094"/>
                <a:gd name="T189" fmla="*/ T188 w 120"/>
                <a:gd name="T190" fmla="+- 0 6245 6083"/>
                <a:gd name="T191" fmla="*/ 6245 h 4083"/>
                <a:gd name="T192" fmla="+- 0 8094 8094"/>
                <a:gd name="T193" fmla="*/ T192 w 120"/>
                <a:gd name="T194" fmla="+- 0 6203 6083"/>
                <a:gd name="T195" fmla="*/ 6203 h 4083"/>
                <a:gd name="T196" fmla="+- 0 8204 8094"/>
                <a:gd name="T197" fmla="*/ T196 w 120"/>
                <a:gd name="T198" fmla="+- 0 6183 6083"/>
                <a:gd name="T199" fmla="*/ 6183 h 4083"/>
                <a:gd name="T200" fmla="+- 0 8164 8094"/>
                <a:gd name="T201" fmla="*/ T200 w 120"/>
                <a:gd name="T202" fmla="+- 0 6183 6083"/>
                <a:gd name="T203" fmla="*/ 6183 h 4083"/>
                <a:gd name="T204" fmla="+- 0 8204 8094"/>
                <a:gd name="T205" fmla="*/ T204 w 120"/>
                <a:gd name="T206" fmla="+- 0 6183 6083"/>
                <a:gd name="T207" fmla="*/ 6183 h 408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120" h="4083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close/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close/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close/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close/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close/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close/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close/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close/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close/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close/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close/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close/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close/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close/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close/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close/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close/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close/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close/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close/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close/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close/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close/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close/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close/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close/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close/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close/>
                  <a:moveTo>
                    <a:pt x="70" y="100"/>
                  </a:moveTo>
                  <a:lnTo>
                    <a:pt x="50" y="10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0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50" y="120"/>
                  </a:lnTo>
                  <a:lnTo>
                    <a:pt x="50" y="100"/>
                  </a:lnTo>
                  <a:lnTo>
                    <a:pt x="110" y="100"/>
                  </a:lnTo>
                  <a:lnTo>
                    <a:pt x="60" y="0"/>
                  </a:lnTo>
                  <a:close/>
                  <a:moveTo>
                    <a:pt x="110" y="100"/>
                  </a:moveTo>
                  <a:lnTo>
                    <a:pt x="70" y="100"/>
                  </a:lnTo>
                  <a:lnTo>
                    <a:pt x="70" y="120"/>
                  </a:lnTo>
                  <a:lnTo>
                    <a:pt x="120" y="120"/>
                  </a:lnTo>
                  <a:lnTo>
                    <a:pt x="110" y="10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35" name="Picture 15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40" y="8124"/>
              <a:ext cx="399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" name="AutoShape 157"/>
            <p:cNvSpPr>
              <a:spLocks/>
            </p:cNvSpPr>
            <p:nvPr/>
          </p:nvSpPr>
          <p:spPr bwMode="auto">
            <a:xfrm>
              <a:off x="8994" y="5993"/>
              <a:ext cx="120" cy="4173"/>
            </a:xfrm>
            <a:custGeom>
              <a:avLst/>
              <a:gdLst>
                <a:gd name="T0" fmla="+- 0 9064 8994"/>
                <a:gd name="T1" fmla="*/ T0 w 120"/>
                <a:gd name="T2" fmla="+- 0 10085 5993"/>
                <a:gd name="T3" fmla="*/ 10085 h 4173"/>
                <a:gd name="T4" fmla="+- 0 9044 8994"/>
                <a:gd name="T5" fmla="*/ T4 w 120"/>
                <a:gd name="T6" fmla="+- 0 10075 5993"/>
                <a:gd name="T7" fmla="*/ 10075 h 4173"/>
                <a:gd name="T8" fmla="+- 0 9064 8994"/>
                <a:gd name="T9" fmla="*/ T8 w 120"/>
                <a:gd name="T10" fmla="+- 0 9805 5993"/>
                <a:gd name="T11" fmla="*/ 9805 h 4173"/>
                <a:gd name="T12" fmla="+- 0 9064 8994"/>
                <a:gd name="T13" fmla="*/ T12 w 120"/>
                <a:gd name="T14" fmla="+- 0 9935 5993"/>
                <a:gd name="T15" fmla="*/ 9935 h 4173"/>
                <a:gd name="T16" fmla="+- 0 9044 8994"/>
                <a:gd name="T17" fmla="*/ T16 w 120"/>
                <a:gd name="T18" fmla="+- 0 9665 5993"/>
                <a:gd name="T19" fmla="*/ 9665 h 4173"/>
                <a:gd name="T20" fmla="+- 0 9064 8994"/>
                <a:gd name="T21" fmla="*/ T20 w 120"/>
                <a:gd name="T22" fmla="+- 0 9745 5993"/>
                <a:gd name="T23" fmla="*/ 9745 h 4173"/>
                <a:gd name="T24" fmla="+- 0 9044 8994"/>
                <a:gd name="T25" fmla="*/ T24 w 120"/>
                <a:gd name="T26" fmla="+- 0 9575 5993"/>
                <a:gd name="T27" fmla="*/ 9575 h 4173"/>
                <a:gd name="T28" fmla="+- 0 9064 8994"/>
                <a:gd name="T29" fmla="*/ T28 w 120"/>
                <a:gd name="T30" fmla="+- 0 9575 5993"/>
                <a:gd name="T31" fmla="*/ 9575 h 4173"/>
                <a:gd name="T32" fmla="+- 0 9044 8994"/>
                <a:gd name="T33" fmla="*/ T32 w 120"/>
                <a:gd name="T34" fmla="+- 0 9465 5993"/>
                <a:gd name="T35" fmla="*/ 9465 h 4173"/>
                <a:gd name="T36" fmla="+- 0 9064 8994"/>
                <a:gd name="T37" fmla="*/ T36 w 120"/>
                <a:gd name="T38" fmla="+- 0 9385 5993"/>
                <a:gd name="T39" fmla="*/ 9385 h 4173"/>
                <a:gd name="T40" fmla="+- 0 9044 8994"/>
                <a:gd name="T41" fmla="*/ T40 w 120"/>
                <a:gd name="T42" fmla="+- 0 9375 5993"/>
                <a:gd name="T43" fmla="*/ 9375 h 4173"/>
                <a:gd name="T44" fmla="+- 0 9064 8994"/>
                <a:gd name="T45" fmla="*/ T44 w 120"/>
                <a:gd name="T46" fmla="+- 0 9105 5993"/>
                <a:gd name="T47" fmla="*/ 9105 h 4173"/>
                <a:gd name="T48" fmla="+- 0 9064 8994"/>
                <a:gd name="T49" fmla="*/ T48 w 120"/>
                <a:gd name="T50" fmla="+- 0 9235 5993"/>
                <a:gd name="T51" fmla="*/ 9235 h 4173"/>
                <a:gd name="T52" fmla="+- 0 9044 8994"/>
                <a:gd name="T53" fmla="*/ T52 w 120"/>
                <a:gd name="T54" fmla="+- 0 8965 5993"/>
                <a:gd name="T55" fmla="*/ 8965 h 4173"/>
                <a:gd name="T56" fmla="+- 0 9064 8994"/>
                <a:gd name="T57" fmla="*/ T56 w 120"/>
                <a:gd name="T58" fmla="+- 0 9045 5993"/>
                <a:gd name="T59" fmla="*/ 9045 h 4173"/>
                <a:gd name="T60" fmla="+- 0 9044 8994"/>
                <a:gd name="T61" fmla="*/ T60 w 120"/>
                <a:gd name="T62" fmla="+- 0 8875 5993"/>
                <a:gd name="T63" fmla="*/ 8875 h 4173"/>
                <a:gd name="T64" fmla="+- 0 9064 8994"/>
                <a:gd name="T65" fmla="*/ T64 w 120"/>
                <a:gd name="T66" fmla="+- 0 8875 5993"/>
                <a:gd name="T67" fmla="*/ 8875 h 4173"/>
                <a:gd name="T68" fmla="+- 0 9044 8994"/>
                <a:gd name="T69" fmla="*/ T68 w 120"/>
                <a:gd name="T70" fmla="+- 0 8765 5993"/>
                <a:gd name="T71" fmla="*/ 8765 h 4173"/>
                <a:gd name="T72" fmla="+- 0 9064 8994"/>
                <a:gd name="T73" fmla="*/ T72 w 120"/>
                <a:gd name="T74" fmla="+- 0 8685 5993"/>
                <a:gd name="T75" fmla="*/ 8685 h 4173"/>
                <a:gd name="T76" fmla="+- 0 9044 8994"/>
                <a:gd name="T77" fmla="*/ T76 w 120"/>
                <a:gd name="T78" fmla="+- 0 8675 5993"/>
                <a:gd name="T79" fmla="*/ 8675 h 4173"/>
                <a:gd name="T80" fmla="+- 0 9064 8994"/>
                <a:gd name="T81" fmla="*/ T80 w 120"/>
                <a:gd name="T82" fmla="+- 0 8405 5993"/>
                <a:gd name="T83" fmla="*/ 8405 h 4173"/>
                <a:gd name="T84" fmla="+- 0 9064 8994"/>
                <a:gd name="T85" fmla="*/ T84 w 120"/>
                <a:gd name="T86" fmla="+- 0 8535 5993"/>
                <a:gd name="T87" fmla="*/ 8535 h 4173"/>
                <a:gd name="T88" fmla="+- 0 9044 8994"/>
                <a:gd name="T89" fmla="*/ T88 w 120"/>
                <a:gd name="T90" fmla="+- 0 8265 5993"/>
                <a:gd name="T91" fmla="*/ 8265 h 4173"/>
                <a:gd name="T92" fmla="+- 0 9064 8994"/>
                <a:gd name="T93" fmla="*/ T92 w 120"/>
                <a:gd name="T94" fmla="+- 0 8345 5993"/>
                <a:gd name="T95" fmla="*/ 8345 h 4173"/>
                <a:gd name="T96" fmla="+- 0 9044 8994"/>
                <a:gd name="T97" fmla="*/ T96 w 120"/>
                <a:gd name="T98" fmla="+- 0 8175 5993"/>
                <a:gd name="T99" fmla="*/ 8175 h 4173"/>
                <a:gd name="T100" fmla="+- 0 9064 8994"/>
                <a:gd name="T101" fmla="*/ T100 w 120"/>
                <a:gd name="T102" fmla="+- 0 8175 5993"/>
                <a:gd name="T103" fmla="*/ 8175 h 4173"/>
                <a:gd name="T104" fmla="+- 0 9044 8994"/>
                <a:gd name="T105" fmla="*/ T104 w 120"/>
                <a:gd name="T106" fmla="+- 0 8065 5993"/>
                <a:gd name="T107" fmla="*/ 8065 h 4173"/>
                <a:gd name="T108" fmla="+- 0 9064 8994"/>
                <a:gd name="T109" fmla="*/ T108 w 120"/>
                <a:gd name="T110" fmla="+- 0 7985 5993"/>
                <a:gd name="T111" fmla="*/ 7985 h 4173"/>
                <a:gd name="T112" fmla="+- 0 9044 8994"/>
                <a:gd name="T113" fmla="*/ T112 w 120"/>
                <a:gd name="T114" fmla="+- 0 7975 5993"/>
                <a:gd name="T115" fmla="*/ 7975 h 4173"/>
                <a:gd name="T116" fmla="+- 0 9064 8994"/>
                <a:gd name="T117" fmla="*/ T116 w 120"/>
                <a:gd name="T118" fmla="+- 0 7705 5993"/>
                <a:gd name="T119" fmla="*/ 7705 h 4173"/>
                <a:gd name="T120" fmla="+- 0 9064 8994"/>
                <a:gd name="T121" fmla="*/ T120 w 120"/>
                <a:gd name="T122" fmla="+- 0 7835 5993"/>
                <a:gd name="T123" fmla="*/ 7835 h 4173"/>
                <a:gd name="T124" fmla="+- 0 9044 8994"/>
                <a:gd name="T125" fmla="*/ T124 w 120"/>
                <a:gd name="T126" fmla="+- 0 7565 5993"/>
                <a:gd name="T127" fmla="*/ 7565 h 4173"/>
                <a:gd name="T128" fmla="+- 0 9064 8994"/>
                <a:gd name="T129" fmla="*/ T128 w 120"/>
                <a:gd name="T130" fmla="+- 0 7645 5993"/>
                <a:gd name="T131" fmla="*/ 7645 h 4173"/>
                <a:gd name="T132" fmla="+- 0 9044 8994"/>
                <a:gd name="T133" fmla="*/ T132 w 120"/>
                <a:gd name="T134" fmla="+- 0 7475 5993"/>
                <a:gd name="T135" fmla="*/ 7475 h 4173"/>
                <a:gd name="T136" fmla="+- 0 9064 8994"/>
                <a:gd name="T137" fmla="*/ T136 w 120"/>
                <a:gd name="T138" fmla="+- 0 7475 5993"/>
                <a:gd name="T139" fmla="*/ 7475 h 4173"/>
                <a:gd name="T140" fmla="+- 0 9044 8994"/>
                <a:gd name="T141" fmla="*/ T140 w 120"/>
                <a:gd name="T142" fmla="+- 0 7365 5993"/>
                <a:gd name="T143" fmla="*/ 7365 h 4173"/>
                <a:gd name="T144" fmla="+- 0 9064 8994"/>
                <a:gd name="T145" fmla="*/ T144 w 120"/>
                <a:gd name="T146" fmla="+- 0 7285 5993"/>
                <a:gd name="T147" fmla="*/ 7285 h 4173"/>
                <a:gd name="T148" fmla="+- 0 9044 8994"/>
                <a:gd name="T149" fmla="*/ T148 w 120"/>
                <a:gd name="T150" fmla="+- 0 7275 5993"/>
                <a:gd name="T151" fmla="*/ 7275 h 4173"/>
                <a:gd name="T152" fmla="+- 0 9064 8994"/>
                <a:gd name="T153" fmla="*/ T152 w 120"/>
                <a:gd name="T154" fmla="+- 0 7005 5993"/>
                <a:gd name="T155" fmla="*/ 7005 h 4173"/>
                <a:gd name="T156" fmla="+- 0 9064 8994"/>
                <a:gd name="T157" fmla="*/ T156 w 120"/>
                <a:gd name="T158" fmla="+- 0 7135 5993"/>
                <a:gd name="T159" fmla="*/ 7135 h 4173"/>
                <a:gd name="T160" fmla="+- 0 9044 8994"/>
                <a:gd name="T161" fmla="*/ T160 w 120"/>
                <a:gd name="T162" fmla="+- 0 6865 5993"/>
                <a:gd name="T163" fmla="*/ 6865 h 4173"/>
                <a:gd name="T164" fmla="+- 0 9064 8994"/>
                <a:gd name="T165" fmla="*/ T164 w 120"/>
                <a:gd name="T166" fmla="+- 0 6945 5993"/>
                <a:gd name="T167" fmla="*/ 6945 h 4173"/>
                <a:gd name="T168" fmla="+- 0 9044 8994"/>
                <a:gd name="T169" fmla="*/ T168 w 120"/>
                <a:gd name="T170" fmla="+- 0 6775 5993"/>
                <a:gd name="T171" fmla="*/ 6775 h 4173"/>
                <a:gd name="T172" fmla="+- 0 9064 8994"/>
                <a:gd name="T173" fmla="*/ T172 w 120"/>
                <a:gd name="T174" fmla="+- 0 6775 5993"/>
                <a:gd name="T175" fmla="*/ 6775 h 4173"/>
                <a:gd name="T176" fmla="+- 0 9044 8994"/>
                <a:gd name="T177" fmla="*/ T176 w 120"/>
                <a:gd name="T178" fmla="+- 0 6665 5993"/>
                <a:gd name="T179" fmla="*/ 6665 h 4173"/>
                <a:gd name="T180" fmla="+- 0 9064 8994"/>
                <a:gd name="T181" fmla="*/ T180 w 120"/>
                <a:gd name="T182" fmla="+- 0 6585 5993"/>
                <a:gd name="T183" fmla="*/ 6585 h 4173"/>
                <a:gd name="T184" fmla="+- 0 9044 8994"/>
                <a:gd name="T185" fmla="*/ T184 w 120"/>
                <a:gd name="T186" fmla="+- 0 6575 5993"/>
                <a:gd name="T187" fmla="*/ 6575 h 4173"/>
                <a:gd name="T188" fmla="+- 0 9064 8994"/>
                <a:gd name="T189" fmla="*/ T188 w 120"/>
                <a:gd name="T190" fmla="+- 0 6305 5993"/>
                <a:gd name="T191" fmla="*/ 6305 h 4173"/>
                <a:gd name="T192" fmla="+- 0 9064 8994"/>
                <a:gd name="T193" fmla="*/ T192 w 120"/>
                <a:gd name="T194" fmla="+- 0 6435 5993"/>
                <a:gd name="T195" fmla="*/ 6435 h 4173"/>
                <a:gd name="T196" fmla="+- 0 9104 8994"/>
                <a:gd name="T197" fmla="*/ T196 w 120"/>
                <a:gd name="T198" fmla="+- 0 6093 5993"/>
                <a:gd name="T199" fmla="*/ 6093 h 4173"/>
                <a:gd name="T200" fmla="+- 0 9044 8994"/>
                <a:gd name="T201" fmla="*/ T200 w 120"/>
                <a:gd name="T202" fmla="+- 0 6203 5993"/>
                <a:gd name="T203" fmla="*/ 6203 h 4173"/>
                <a:gd name="T204" fmla="+- 0 9064 8994"/>
                <a:gd name="T205" fmla="*/ T204 w 120"/>
                <a:gd name="T206" fmla="+- 0 6245 5993"/>
                <a:gd name="T207" fmla="*/ 6245 h 4173"/>
                <a:gd name="T208" fmla="+- 0 9069 8994"/>
                <a:gd name="T209" fmla="*/ T208 w 120"/>
                <a:gd name="T210" fmla="+- 0 6113 5993"/>
                <a:gd name="T211" fmla="*/ 6113 h 417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</a:cxnLst>
              <a:rect l="0" t="0" r="r" b="b"/>
              <a:pathLst>
                <a:path w="120" h="4173">
                  <a:moveTo>
                    <a:pt x="70" y="4092"/>
                  </a:moveTo>
                  <a:lnTo>
                    <a:pt x="50" y="4092"/>
                  </a:lnTo>
                  <a:lnTo>
                    <a:pt x="50" y="4172"/>
                  </a:lnTo>
                  <a:lnTo>
                    <a:pt x="70" y="4172"/>
                  </a:lnTo>
                  <a:lnTo>
                    <a:pt x="70" y="4092"/>
                  </a:lnTo>
                  <a:moveTo>
                    <a:pt x="70" y="3952"/>
                  </a:moveTo>
                  <a:lnTo>
                    <a:pt x="50" y="3952"/>
                  </a:lnTo>
                  <a:lnTo>
                    <a:pt x="50" y="4002"/>
                  </a:lnTo>
                  <a:lnTo>
                    <a:pt x="50" y="403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32"/>
                  </a:lnTo>
                  <a:lnTo>
                    <a:pt x="70" y="4002"/>
                  </a:lnTo>
                  <a:lnTo>
                    <a:pt x="70" y="3952"/>
                  </a:lnTo>
                  <a:moveTo>
                    <a:pt x="70" y="3812"/>
                  </a:moveTo>
                  <a:lnTo>
                    <a:pt x="50" y="3812"/>
                  </a:lnTo>
                  <a:lnTo>
                    <a:pt x="50" y="3862"/>
                  </a:lnTo>
                  <a:lnTo>
                    <a:pt x="50" y="389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92"/>
                  </a:lnTo>
                  <a:lnTo>
                    <a:pt x="70" y="3862"/>
                  </a:lnTo>
                  <a:lnTo>
                    <a:pt x="70" y="3812"/>
                  </a:lnTo>
                  <a:moveTo>
                    <a:pt x="70" y="3672"/>
                  </a:moveTo>
                  <a:lnTo>
                    <a:pt x="50" y="3672"/>
                  </a:lnTo>
                  <a:lnTo>
                    <a:pt x="50" y="3722"/>
                  </a:lnTo>
                  <a:lnTo>
                    <a:pt x="50" y="375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52"/>
                  </a:lnTo>
                  <a:lnTo>
                    <a:pt x="70" y="3722"/>
                  </a:lnTo>
                  <a:lnTo>
                    <a:pt x="70" y="3672"/>
                  </a:lnTo>
                  <a:moveTo>
                    <a:pt x="70" y="3532"/>
                  </a:moveTo>
                  <a:lnTo>
                    <a:pt x="50" y="3532"/>
                  </a:lnTo>
                  <a:lnTo>
                    <a:pt x="50" y="3582"/>
                  </a:lnTo>
                  <a:lnTo>
                    <a:pt x="50" y="361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612"/>
                  </a:lnTo>
                  <a:lnTo>
                    <a:pt x="70" y="3582"/>
                  </a:lnTo>
                  <a:lnTo>
                    <a:pt x="70" y="3532"/>
                  </a:lnTo>
                  <a:moveTo>
                    <a:pt x="70" y="3392"/>
                  </a:moveTo>
                  <a:lnTo>
                    <a:pt x="50" y="3392"/>
                  </a:lnTo>
                  <a:lnTo>
                    <a:pt x="50" y="3442"/>
                  </a:lnTo>
                  <a:lnTo>
                    <a:pt x="50" y="347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72"/>
                  </a:lnTo>
                  <a:lnTo>
                    <a:pt x="70" y="3442"/>
                  </a:lnTo>
                  <a:lnTo>
                    <a:pt x="70" y="3392"/>
                  </a:lnTo>
                  <a:moveTo>
                    <a:pt x="70" y="3252"/>
                  </a:moveTo>
                  <a:lnTo>
                    <a:pt x="50" y="3252"/>
                  </a:lnTo>
                  <a:lnTo>
                    <a:pt x="50" y="3302"/>
                  </a:lnTo>
                  <a:lnTo>
                    <a:pt x="50" y="333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32"/>
                  </a:lnTo>
                  <a:lnTo>
                    <a:pt x="70" y="3302"/>
                  </a:lnTo>
                  <a:lnTo>
                    <a:pt x="70" y="3252"/>
                  </a:lnTo>
                  <a:moveTo>
                    <a:pt x="70" y="3112"/>
                  </a:moveTo>
                  <a:lnTo>
                    <a:pt x="50" y="3112"/>
                  </a:lnTo>
                  <a:lnTo>
                    <a:pt x="50" y="3162"/>
                  </a:lnTo>
                  <a:lnTo>
                    <a:pt x="50" y="319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92"/>
                  </a:lnTo>
                  <a:lnTo>
                    <a:pt x="70" y="3162"/>
                  </a:lnTo>
                  <a:lnTo>
                    <a:pt x="70" y="3112"/>
                  </a:lnTo>
                  <a:moveTo>
                    <a:pt x="70" y="2972"/>
                  </a:moveTo>
                  <a:lnTo>
                    <a:pt x="50" y="2972"/>
                  </a:lnTo>
                  <a:lnTo>
                    <a:pt x="50" y="3022"/>
                  </a:lnTo>
                  <a:lnTo>
                    <a:pt x="50" y="305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52"/>
                  </a:lnTo>
                  <a:lnTo>
                    <a:pt x="70" y="3022"/>
                  </a:lnTo>
                  <a:lnTo>
                    <a:pt x="70" y="2972"/>
                  </a:lnTo>
                  <a:moveTo>
                    <a:pt x="70" y="2832"/>
                  </a:moveTo>
                  <a:lnTo>
                    <a:pt x="50" y="2832"/>
                  </a:lnTo>
                  <a:lnTo>
                    <a:pt x="50" y="2882"/>
                  </a:lnTo>
                  <a:lnTo>
                    <a:pt x="50" y="291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912"/>
                  </a:lnTo>
                  <a:lnTo>
                    <a:pt x="70" y="2882"/>
                  </a:lnTo>
                  <a:lnTo>
                    <a:pt x="70" y="2832"/>
                  </a:lnTo>
                  <a:moveTo>
                    <a:pt x="70" y="2692"/>
                  </a:moveTo>
                  <a:lnTo>
                    <a:pt x="50" y="2692"/>
                  </a:lnTo>
                  <a:lnTo>
                    <a:pt x="50" y="2742"/>
                  </a:lnTo>
                  <a:lnTo>
                    <a:pt x="50" y="277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72"/>
                  </a:lnTo>
                  <a:lnTo>
                    <a:pt x="70" y="2742"/>
                  </a:lnTo>
                  <a:lnTo>
                    <a:pt x="70" y="2692"/>
                  </a:lnTo>
                  <a:moveTo>
                    <a:pt x="70" y="2552"/>
                  </a:moveTo>
                  <a:lnTo>
                    <a:pt x="50" y="2552"/>
                  </a:lnTo>
                  <a:lnTo>
                    <a:pt x="50" y="2602"/>
                  </a:lnTo>
                  <a:lnTo>
                    <a:pt x="50" y="263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32"/>
                  </a:lnTo>
                  <a:lnTo>
                    <a:pt x="70" y="2602"/>
                  </a:lnTo>
                  <a:lnTo>
                    <a:pt x="70" y="2552"/>
                  </a:lnTo>
                  <a:moveTo>
                    <a:pt x="70" y="2412"/>
                  </a:moveTo>
                  <a:lnTo>
                    <a:pt x="50" y="2412"/>
                  </a:lnTo>
                  <a:lnTo>
                    <a:pt x="50" y="2462"/>
                  </a:lnTo>
                  <a:lnTo>
                    <a:pt x="50" y="249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92"/>
                  </a:lnTo>
                  <a:lnTo>
                    <a:pt x="70" y="2462"/>
                  </a:lnTo>
                  <a:lnTo>
                    <a:pt x="70" y="2412"/>
                  </a:lnTo>
                  <a:moveTo>
                    <a:pt x="70" y="2272"/>
                  </a:moveTo>
                  <a:lnTo>
                    <a:pt x="50" y="2272"/>
                  </a:lnTo>
                  <a:lnTo>
                    <a:pt x="50" y="2322"/>
                  </a:lnTo>
                  <a:lnTo>
                    <a:pt x="50" y="235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52"/>
                  </a:lnTo>
                  <a:lnTo>
                    <a:pt x="70" y="2322"/>
                  </a:lnTo>
                  <a:lnTo>
                    <a:pt x="70" y="2272"/>
                  </a:lnTo>
                  <a:moveTo>
                    <a:pt x="70" y="2132"/>
                  </a:moveTo>
                  <a:lnTo>
                    <a:pt x="50" y="2132"/>
                  </a:lnTo>
                  <a:lnTo>
                    <a:pt x="50" y="2182"/>
                  </a:lnTo>
                  <a:lnTo>
                    <a:pt x="50" y="221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212"/>
                  </a:lnTo>
                  <a:lnTo>
                    <a:pt x="70" y="2182"/>
                  </a:lnTo>
                  <a:lnTo>
                    <a:pt x="70" y="2132"/>
                  </a:lnTo>
                  <a:moveTo>
                    <a:pt x="70" y="1992"/>
                  </a:moveTo>
                  <a:lnTo>
                    <a:pt x="50" y="1992"/>
                  </a:lnTo>
                  <a:lnTo>
                    <a:pt x="50" y="2042"/>
                  </a:lnTo>
                  <a:lnTo>
                    <a:pt x="50" y="207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72"/>
                  </a:lnTo>
                  <a:lnTo>
                    <a:pt x="70" y="2042"/>
                  </a:lnTo>
                  <a:lnTo>
                    <a:pt x="70" y="1992"/>
                  </a:lnTo>
                  <a:moveTo>
                    <a:pt x="70" y="1852"/>
                  </a:moveTo>
                  <a:lnTo>
                    <a:pt x="50" y="1852"/>
                  </a:lnTo>
                  <a:lnTo>
                    <a:pt x="50" y="1902"/>
                  </a:lnTo>
                  <a:lnTo>
                    <a:pt x="50" y="193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32"/>
                  </a:lnTo>
                  <a:lnTo>
                    <a:pt x="70" y="1902"/>
                  </a:lnTo>
                  <a:lnTo>
                    <a:pt x="70" y="1852"/>
                  </a:lnTo>
                  <a:moveTo>
                    <a:pt x="70" y="1712"/>
                  </a:moveTo>
                  <a:lnTo>
                    <a:pt x="50" y="1712"/>
                  </a:lnTo>
                  <a:lnTo>
                    <a:pt x="50" y="1762"/>
                  </a:lnTo>
                  <a:lnTo>
                    <a:pt x="50" y="179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92"/>
                  </a:lnTo>
                  <a:lnTo>
                    <a:pt x="70" y="1762"/>
                  </a:lnTo>
                  <a:lnTo>
                    <a:pt x="70" y="1712"/>
                  </a:lnTo>
                  <a:moveTo>
                    <a:pt x="70" y="1572"/>
                  </a:moveTo>
                  <a:lnTo>
                    <a:pt x="50" y="1572"/>
                  </a:lnTo>
                  <a:lnTo>
                    <a:pt x="50" y="1622"/>
                  </a:lnTo>
                  <a:lnTo>
                    <a:pt x="50" y="165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52"/>
                  </a:lnTo>
                  <a:lnTo>
                    <a:pt x="70" y="1622"/>
                  </a:lnTo>
                  <a:lnTo>
                    <a:pt x="70" y="1572"/>
                  </a:lnTo>
                  <a:moveTo>
                    <a:pt x="70" y="1432"/>
                  </a:moveTo>
                  <a:lnTo>
                    <a:pt x="50" y="1432"/>
                  </a:lnTo>
                  <a:lnTo>
                    <a:pt x="50" y="1482"/>
                  </a:lnTo>
                  <a:lnTo>
                    <a:pt x="50" y="151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512"/>
                  </a:lnTo>
                  <a:lnTo>
                    <a:pt x="70" y="1482"/>
                  </a:lnTo>
                  <a:lnTo>
                    <a:pt x="70" y="1432"/>
                  </a:lnTo>
                  <a:moveTo>
                    <a:pt x="70" y="1292"/>
                  </a:moveTo>
                  <a:lnTo>
                    <a:pt x="50" y="1292"/>
                  </a:lnTo>
                  <a:lnTo>
                    <a:pt x="50" y="1342"/>
                  </a:lnTo>
                  <a:lnTo>
                    <a:pt x="50" y="137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72"/>
                  </a:lnTo>
                  <a:lnTo>
                    <a:pt x="70" y="1342"/>
                  </a:lnTo>
                  <a:lnTo>
                    <a:pt x="70" y="1292"/>
                  </a:lnTo>
                  <a:moveTo>
                    <a:pt x="70" y="1152"/>
                  </a:moveTo>
                  <a:lnTo>
                    <a:pt x="50" y="1152"/>
                  </a:lnTo>
                  <a:lnTo>
                    <a:pt x="50" y="1202"/>
                  </a:lnTo>
                  <a:lnTo>
                    <a:pt x="50" y="123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32"/>
                  </a:lnTo>
                  <a:lnTo>
                    <a:pt x="70" y="1202"/>
                  </a:lnTo>
                  <a:lnTo>
                    <a:pt x="70" y="1152"/>
                  </a:lnTo>
                  <a:moveTo>
                    <a:pt x="70" y="1012"/>
                  </a:moveTo>
                  <a:lnTo>
                    <a:pt x="50" y="1012"/>
                  </a:lnTo>
                  <a:lnTo>
                    <a:pt x="50" y="1062"/>
                  </a:lnTo>
                  <a:lnTo>
                    <a:pt x="50" y="109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92"/>
                  </a:lnTo>
                  <a:lnTo>
                    <a:pt x="70" y="1062"/>
                  </a:lnTo>
                  <a:lnTo>
                    <a:pt x="70" y="1012"/>
                  </a:lnTo>
                  <a:moveTo>
                    <a:pt x="70" y="872"/>
                  </a:moveTo>
                  <a:lnTo>
                    <a:pt x="50" y="872"/>
                  </a:lnTo>
                  <a:lnTo>
                    <a:pt x="50" y="922"/>
                  </a:lnTo>
                  <a:lnTo>
                    <a:pt x="50" y="95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52"/>
                  </a:lnTo>
                  <a:lnTo>
                    <a:pt x="70" y="922"/>
                  </a:lnTo>
                  <a:lnTo>
                    <a:pt x="70" y="872"/>
                  </a:lnTo>
                  <a:moveTo>
                    <a:pt x="70" y="732"/>
                  </a:moveTo>
                  <a:lnTo>
                    <a:pt x="50" y="732"/>
                  </a:lnTo>
                  <a:lnTo>
                    <a:pt x="50" y="782"/>
                  </a:lnTo>
                  <a:lnTo>
                    <a:pt x="50" y="81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812"/>
                  </a:lnTo>
                  <a:lnTo>
                    <a:pt x="70" y="782"/>
                  </a:lnTo>
                  <a:lnTo>
                    <a:pt x="70" y="732"/>
                  </a:lnTo>
                  <a:moveTo>
                    <a:pt x="70" y="592"/>
                  </a:moveTo>
                  <a:lnTo>
                    <a:pt x="50" y="592"/>
                  </a:lnTo>
                  <a:lnTo>
                    <a:pt x="50" y="642"/>
                  </a:lnTo>
                  <a:lnTo>
                    <a:pt x="50" y="67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72"/>
                  </a:lnTo>
                  <a:lnTo>
                    <a:pt x="70" y="642"/>
                  </a:lnTo>
                  <a:lnTo>
                    <a:pt x="70" y="592"/>
                  </a:lnTo>
                  <a:moveTo>
                    <a:pt x="70" y="452"/>
                  </a:moveTo>
                  <a:lnTo>
                    <a:pt x="50" y="452"/>
                  </a:lnTo>
                  <a:lnTo>
                    <a:pt x="50" y="502"/>
                  </a:lnTo>
                  <a:lnTo>
                    <a:pt x="50" y="53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32"/>
                  </a:lnTo>
                  <a:lnTo>
                    <a:pt x="70" y="502"/>
                  </a:lnTo>
                  <a:lnTo>
                    <a:pt x="70" y="452"/>
                  </a:lnTo>
                  <a:moveTo>
                    <a:pt x="70" y="312"/>
                  </a:moveTo>
                  <a:lnTo>
                    <a:pt x="50" y="312"/>
                  </a:lnTo>
                  <a:lnTo>
                    <a:pt x="50" y="362"/>
                  </a:lnTo>
                  <a:lnTo>
                    <a:pt x="50" y="39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92"/>
                  </a:lnTo>
                  <a:lnTo>
                    <a:pt x="70" y="362"/>
                  </a:lnTo>
                  <a:lnTo>
                    <a:pt x="70" y="312"/>
                  </a:lnTo>
                  <a:moveTo>
                    <a:pt x="120" y="120"/>
                  </a:moveTo>
                  <a:lnTo>
                    <a:pt x="110" y="100"/>
                  </a:lnTo>
                  <a:lnTo>
                    <a:pt x="60" y="0"/>
                  </a:lnTo>
                  <a:lnTo>
                    <a:pt x="0" y="120"/>
                  </a:lnTo>
                  <a:lnTo>
                    <a:pt x="45" y="120"/>
                  </a:lnTo>
                  <a:lnTo>
                    <a:pt x="0" y="210"/>
                  </a:lnTo>
                  <a:lnTo>
                    <a:pt x="50" y="210"/>
                  </a:lnTo>
                  <a:lnTo>
                    <a:pt x="50" y="222"/>
                  </a:lnTo>
                  <a:lnTo>
                    <a:pt x="50" y="25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52"/>
                  </a:lnTo>
                  <a:lnTo>
                    <a:pt x="70" y="222"/>
                  </a:lnTo>
                  <a:lnTo>
                    <a:pt x="70" y="210"/>
                  </a:lnTo>
                  <a:lnTo>
                    <a:pt x="120" y="210"/>
                  </a:lnTo>
                  <a:lnTo>
                    <a:pt x="110" y="190"/>
                  </a:lnTo>
                  <a:lnTo>
                    <a:pt x="75" y="120"/>
                  </a:lnTo>
                  <a:lnTo>
                    <a:pt x="120" y="120"/>
                  </a:lnTo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37" name="AutoShape 158"/>
            <p:cNvSpPr>
              <a:spLocks/>
            </p:cNvSpPr>
            <p:nvPr/>
          </p:nvSpPr>
          <p:spPr bwMode="auto">
            <a:xfrm>
              <a:off x="860" y="6085"/>
              <a:ext cx="8187" cy="4080"/>
            </a:xfrm>
            <a:custGeom>
              <a:avLst/>
              <a:gdLst>
                <a:gd name="T0" fmla="+- 0 1193 861"/>
                <a:gd name="T1" fmla="*/ T0 w 8187"/>
                <a:gd name="T2" fmla="+- 0 7504 6085"/>
                <a:gd name="T3" fmla="*/ 7504 h 4080"/>
                <a:gd name="T4" fmla="+- 0 2298 861"/>
                <a:gd name="T5" fmla="*/ T4 w 8187"/>
                <a:gd name="T6" fmla="+- 0 8824 6085"/>
                <a:gd name="T7" fmla="*/ 8824 h 4080"/>
                <a:gd name="T8" fmla="+- 0 2523 861"/>
                <a:gd name="T9" fmla="*/ T8 w 8187"/>
                <a:gd name="T10" fmla="+- 0 9584 6085"/>
                <a:gd name="T11" fmla="*/ 9584 h 4080"/>
                <a:gd name="T12" fmla="+- 0 2377 861"/>
                <a:gd name="T13" fmla="*/ T12 w 8187"/>
                <a:gd name="T14" fmla="+- 0 9024 6085"/>
                <a:gd name="T15" fmla="*/ 9024 h 4080"/>
                <a:gd name="T16" fmla="+- 0 2183 861"/>
                <a:gd name="T17" fmla="*/ T16 w 8187"/>
                <a:gd name="T18" fmla="+- 0 8624 6085"/>
                <a:gd name="T19" fmla="*/ 8624 h 4080"/>
                <a:gd name="T20" fmla="+- 0 1882 861"/>
                <a:gd name="T21" fmla="*/ T20 w 8187"/>
                <a:gd name="T22" fmla="+- 0 8264 6085"/>
                <a:gd name="T23" fmla="*/ 8264 h 4080"/>
                <a:gd name="T24" fmla="+- 0 1440 861"/>
                <a:gd name="T25" fmla="*/ T24 w 8187"/>
                <a:gd name="T26" fmla="+- 0 7787 6085"/>
                <a:gd name="T27" fmla="*/ 7787 h 4080"/>
                <a:gd name="T28" fmla="+- 0 1175 861"/>
                <a:gd name="T29" fmla="*/ T28 w 8187"/>
                <a:gd name="T30" fmla="+- 0 7349 6085"/>
                <a:gd name="T31" fmla="*/ 7349 h 4080"/>
                <a:gd name="T32" fmla="+- 0 1037 861"/>
                <a:gd name="T33" fmla="*/ T32 w 8187"/>
                <a:gd name="T34" fmla="+- 0 6944 6085"/>
                <a:gd name="T35" fmla="*/ 6944 h 4080"/>
                <a:gd name="T36" fmla="+- 0 889 861"/>
                <a:gd name="T37" fmla="*/ T36 w 8187"/>
                <a:gd name="T38" fmla="+- 0 6344 6085"/>
                <a:gd name="T39" fmla="*/ 6344 h 4080"/>
                <a:gd name="T40" fmla="+- 0 1022 861"/>
                <a:gd name="T41" fmla="*/ T40 w 8187"/>
                <a:gd name="T42" fmla="+- 0 7064 6085"/>
                <a:gd name="T43" fmla="*/ 7064 h 4080"/>
                <a:gd name="T44" fmla="+- 0 1125 861"/>
                <a:gd name="T45" fmla="*/ T44 w 8187"/>
                <a:gd name="T46" fmla="+- 0 7344 6085"/>
                <a:gd name="T47" fmla="*/ 7344 h 4080"/>
                <a:gd name="T48" fmla="+- 0 1364 861"/>
                <a:gd name="T49" fmla="*/ T48 w 8187"/>
                <a:gd name="T50" fmla="+- 0 7764 6085"/>
                <a:gd name="T51" fmla="*/ 7764 h 4080"/>
                <a:gd name="T52" fmla="+- 0 1874 861"/>
                <a:gd name="T53" fmla="*/ T52 w 8187"/>
                <a:gd name="T54" fmla="+- 0 8304 6085"/>
                <a:gd name="T55" fmla="*/ 8304 h 4080"/>
                <a:gd name="T56" fmla="+- 0 2163 861"/>
                <a:gd name="T57" fmla="*/ T56 w 8187"/>
                <a:gd name="T58" fmla="+- 0 8684 6085"/>
                <a:gd name="T59" fmla="*/ 8684 h 4080"/>
                <a:gd name="T60" fmla="+- 0 2377 861"/>
                <a:gd name="T61" fmla="*/ T60 w 8187"/>
                <a:gd name="T62" fmla="+- 0 9164 6085"/>
                <a:gd name="T63" fmla="*/ 9164 h 4080"/>
                <a:gd name="T64" fmla="+- 0 2537 861"/>
                <a:gd name="T65" fmla="*/ T64 w 8187"/>
                <a:gd name="T66" fmla="+- 0 9984 6085"/>
                <a:gd name="T67" fmla="*/ 9984 h 4080"/>
                <a:gd name="T68" fmla="+- 0 3594 861"/>
                <a:gd name="T69" fmla="*/ T68 w 8187"/>
                <a:gd name="T70" fmla="+- 0 7800 6085"/>
                <a:gd name="T71" fmla="*/ 7800 h 4080"/>
                <a:gd name="T72" fmla="+- 0 4683 861"/>
                <a:gd name="T73" fmla="*/ T72 w 8187"/>
                <a:gd name="T74" fmla="+- 0 9720 6085"/>
                <a:gd name="T75" fmla="*/ 9720 h 4080"/>
                <a:gd name="T76" fmla="+- 0 4504 861"/>
                <a:gd name="T77" fmla="*/ T76 w 8187"/>
                <a:gd name="T78" fmla="+- 0 8992 6085"/>
                <a:gd name="T79" fmla="*/ 8992 h 4080"/>
                <a:gd name="T80" fmla="+- 0 4237 861"/>
                <a:gd name="T81" fmla="*/ T80 w 8187"/>
                <a:gd name="T82" fmla="+- 0 8500 6085"/>
                <a:gd name="T83" fmla="*/ 8500 h 4080"/>
                <a:gd name="T84" fmla="+- 0 3754 861"/>
                <a:gd name="T85" fmla="*/ T84 w 8187"/>
                <a:gd name="T86" fmla="+- 0 7980 6085"/>
                <a:gd name="T87" fmla="*/ 7980 h 4080"/>
                <a:gd name="T88" fmla="+- 0 3516 861"/>
                <a:gd name="T89" fmla="*/ T88 w 8187"/>
                <a:gd name="T90" fmla="+- 0 7700 6085"/>
                <a:gd name="T91" fmla="*/ 7700 h 4080"/>
                <a:gd name="T92" fmla="+- 0 3262 861"/>
                <a:gd name="T93" fmla="*/ T92 w 8187"/>
                <a:gd name="T94" fmla="+- 0 7220 6085"/>
                <a:gd name="T95" fmla="*/ 7220 h 4080"/>
                <a:gd name="T96" fmla="+- 0 3073 861"/>
                <a:gd name="T97" fmla="*/ T96 w 8187"/>
                <a:gd name="T98" fmla="+- 0 6380 6085"/>
                <a:gd name="T99" fmla="*/ 6380 h 4080"/>
                <a:gd name="T100" fmla="+- 0 3108 861"/>
                <a:gd name="T101" fmla="*/ T100 w 8187"/>
                <a:gd name="T102" fmla="+- 0 6860 6085"/>
                <a:gd name="T103" fmla="*/ 6860 h 4080"/>
                <a:gd name="T104" fmla="+- 0 3246 861"/>
                <a:gd name="T105" fmla="*/ T104 w 8187"/>
                <a:gd name="T106" fmla="+- 0 7315 6085"/>
                <a:gd name="T107" fmla="*/ 7315 h 4080"/>
                <a:gd name="T108" fmla="+- 0 3475 861"/>
                <a:gd name="T109" fmla="*/ T108 w 8187"/>
                <a:gd name="T110" fmla="+- 0 7720 6085"/>
                <a:gd name="T111" fmla="*/ 7720 h 4080"/>
                <a:gd name="T112" fmla="+- 0 3700 861"/>
                <a:gd name="T113" fmla="*/ T112 w 8187"/>
                <a:gd name="T114" fmla="+- 0 8000 6085"/>
                <a:gd name="T115" fmla="*/ 8000 h 4080"/>
                <a:gd name="T116" fmla="+- 0 4227 861"/>
                <a:gd name="T117" fmla="*/ T116 w 8187"/>
                <a:gd name="T118" fmla="+- 0 8560 6085"/>
                <a:gd name="T119" fmla="*/ 8560 h 4080"/>
                <a:gd name="T120" fmla="+- 0 4465 861"/>
                <a:gd name="T121" fmla="*/ T120 w 8187"/>
                <a:gd name="T122" fmla="+- 0 9020 6085"/>
                <a:gd name="T123" fmla="*/ 9020 h 4080"/>
                <a:gd name="T124" fmla="+- 0 4618 861"/>
                <a:gd name="T125" fmla="*/ T124 w 8187"/>
                <a:gd name="T126" fmla="+- 0 9580 6085"/>
                <a:gd name="T127" fmla="*/ 9580 h 4080"/>
                <a:gd name="T128" fmla="+- 0 5417 861"/>
                <a:gd name="T129" fmla="*/ T128 w 8187"/>
                <a:gd name="T130" fmla="+- 0 7269 6085"/>
                <a:gd name="T131" fmla="*/ 7269 h 4080"/>
                <a:gd name="T132" fmla="+- 0 6642 861"/>
                <a:gd name="T133" fmla="*/ T132 w 8187"/>
                <a:gd name="T134" fmla="+- 0 8981 6085"/>
                <a:gd name="T135" fmla="*/ 8981 h 4080"/>
                <a:gd name="T136" fmla="+- 0 6751 861"/>
                <a:gd name="T137" fmla="*/ T136 w 8187"/>
                <a:gd name="T138" fmla="+- 0 9341 6085"/>
                <a:gd name="T139" fmla="*/ 9341 h 4080"/>
                <a:gd name="T140" fmla="+- 0 6570 861"/>
                <a:gd name="T141" fmla="*/ T140 w 8187"/>
                <a:gd name="T142" fmla="+- 0 8821 6085"/>
                <a:gd name="T143" fmla="*/ 8821 h 4080"/>
                <a:gd name="T144" fmla="+- 0 6295 861"/>
                <a:gd name="T145" fmla="*/ T144 w 8187"/>
                <a:gd name="T146" fmla="+- 0 8401 6085"/>
                <a:gd name="T147" fmla="*/ 8401 h 4080"/>
                <a:gd name="T148" fmla="+- 0 5766 861"/>
                <a:gd name="T149" fmla="*/ T148 w 8187"/>
                <a:gd name="T150" fmla="+- 0 7841 6085"/>
                <a:gd name="T151" fmla="*/ 7841 h 4080"/>
                <a:gd name="T152" fmla="+- 0 5561 861"/>
                <a:gd name="T153" fmla="*/ T152 w 8187"/>
                <a:gd name="T154" fmla="+- 0 7561 6085"/>
                <a:gd name="T155" fmla="*/ 7561 h 4080"/>
                <a:gd name="T156" fmla="+- 0 5372 861"/>
                <a:gd name="T157" fmla="*/ T156 w 8187"/>
                <a:gd name="T158" fmla="+- 0 7141 6085"/>
                <a:gd name="T159" fmla="*/ 7141 h 4080"/>
                <a:gd name="T160" fmla="+- 0 5187 861"/>
                <a:gd name="T161" fmla="*/ T160 w 8187"/>
                <a:gd name="T162" fmla="+- 0 6161 6085"/>
                <a:gd name="T163" fmla="*/ 6161 h 4080"/>
                <a:gd name="T164" fmla="+- 0 5289 861"/>
                <a:gd name="T165" fmla="*/ T164 w 8187"/>
                <a:gd name="T166" fmla="+- 0 7021 6085"/>
                <a:gd name="T167" fmla="*/ 7021 h 4080"/>
                <a:gd name="T168" fmla="+- 0 5415 861"/>
                <a:gd name="T169" fmla="*/ T168 w 8187"/>
                <a:gd name="T170" fmla="+- 0 7381 6085"/>
                <a:gd name="T171" fmla="*/ 7381 h 4080"/>
                <a:gd name="T172" fmla="+- 0 5664 861"/>
                <a:gd name="T173" fmla="*/ T172 w 8187"/>
                <a:gd name="T174" fmla="+- 0 7801 6085"/>
                <a:gd name="T175" fmla="*/ 7801 h 4080"/>
                <a:gd name="T176" fmla="+- 0 6144 861"/>
                <a:gd name="T177" fmla="*/ T176 w 8187"/>
                <a:gd name="T178" fmla="+- 0 8301 6085"/>
                <a:gd name="T179" fmla="*/ 8301 h 4080"/>
                <a:gd name="T180" fmla="+- 0 6422 861"/>
                <a:gd name="T181" fmla="*/ T180 w 8187"/>
                <a:gd name="T182" fmla="+- 0 8644 6085"/>
                <a:gd name="T183" fmla="*/ 8644 h 4080"/>
                <a:gd name="T184" fmla="+- 0 6624 861"/>
                <a:gd name="T185" fmla="*/ T184 w 8187"/>
                <a:gd name="T186" fmla="+- 0 9066 6085"/>
                <a:gd name="T187" fmla="*/ 9066 h 4080"/>
                <a:gd name="T188" fmla="+- 0 6781 861"/>
                <a:gd name="T189" fmla="*/ T188 w 8187"/>
                <a:gd name="T190" fmla="+- 0 9761 6085"/>
                <a:gd name="T191" fmla="*/ 9761 h 4080"/>
                <a:gd name="T192" fmla="+- 0 7651 861"/>
                <a:gd name="T193" fmla="*/ T192 w 8187"/>
                <a:gd name="T194" fmla="+- 0 7585 6085"/>
                <a:gd name="T195" fmla="*/ 7585 h 4080"/>
                <a:gd name="T196" fmla="+- 0 8995 861"/>
                <a:gd name="T197" fmla="*/ T196 w 8187"/>
                <a:gd name="T198" fmla="+- 0 9965 6085"/>
                <a:gd name="T199" fmla="*/ 9965 h 4080"/>
                <a:gd name="T200" fmla="+- 0 8782 861"/>
                <a:gd name="T201" fmla="*/ T200 w 8187"/>
                <a:gd name="T202" fmla="+- 0 9005 6085"/>
                <a:gd name="T203" fmla="*/ 9005 h 4080"/>
                <a:gd name="T204" fmla="+- 0 8611 861"/>
                <a:gd name="T205" fmla="*/ T204 w 8187"/>
                <a:gd name="T206" fmla="+- 0 8645 6085"/>
                <a:gd name="T207" fmla="*/ 8645 h 4080"/>
                <a:gd name="T208" fmla="+- 0 8364 861"/>
                <a:gd name="T209" fmla="*/ T208 w 8187"/>
                <a:gd name="T210" fmla="+- 0 8325 6085"/>
                <a:gd name="T211" fmla="*/ 8325 h 4080"/>
                <a:gd name="T212" fmla="+- 0 7840 861"/>
                <a:gd name="T213" fmla="*/ T212 w 8187"/>
                <a:gd name="T214" fmla="+- 0 7765 6085"/>
                <a:gd name="T215" fmla="*/ 7765 h 4080"/>
                <a:gd name="T216" fmla="+- 0 7588 861"/>
                <a:gd name="T217" fmla="*/ T216 w 8187"/>
                <a:gd name="T218" fmla="+- 0 7357 6085"/>
                <a:gd name="T219" fmla="*/ 7357 h 4080"/>
                <a:gd name="T220" fmla="+- 0 7452 861"/>
                <a:gd name="T221" fmla="*/ T220 w 8187"/>
                <a:gd name="T222" fmla="+- 0 6945 6085"/>
                <a:gd name="T223" fmla="*/ 6945 h 4080"/>
                <a:gd name="T224" fmla="+- 0 7315 861"/>
                <a:gd name="T225" fmla="*/ T224 w 8187"/>
                <a:gd name="T226" fmla="+- 0 6465 6085"/>
                <a:gd name="T227" fmla="*/ 6465 h 4080"/>
                <a:gd name="T228" fmla="+- 0 7471 861"/>
                <a:gd name="T229" fmla="*/ T228 w 8187"/>
                <a:gd name="T230" fmla="+- 0 7169 6085"/>
                <a:gd name="T231" fmla="*/ 7169 h 4080"/>
                <a:gd name="T232" fmla="+- 0 7629 861"/>
                <a:gd name="T233" fmla="*/ T232 w 8187"/>
                <a:gd name="T234" fmla="+- 0 7545 6085"/>
                <a:gd name="T235" fmla="*/ 7545 h 4080"/>
                <a:gd name="T236" fmla="+- 0 7920 861"/>
                <a:gd name="T237" fmla="*/ T236 w 8187"/>
                <a:gd name="T238" fmla="+- 0 7925 6085"/>
                <a:gd name="T239" fmla="*/ 7925 h 4080"/>
                <a:gd name="T240" fmla="+- 0 8447 861"/>
                <a:gd name="T241" fmla="*/ T240 w 8187"/>
                <a:gd name="T242" fmla="+- 0 8499 6085"/>
                <a:gd name="T243" fmla="*/ 8499 h 4080"/>
                <a:gd name="T244" fmla="+- 0 8708 861"/>
                <a:gd name="T245" fmla="*/ T244 w 8187"/>
                <a:gd name="T246" fmla="+- 0 8925 6085"/>
                <a:gd name="T247" fmla="*/ 8925 h 4080"/>
                <a:gd name="T248" fmla="+- 0 8873 861"/>
                <a:gd name="T249" fmla="*/ T248 w 8187"/>
                <a:gd name="T250" fmla="+- 0 9485 6085"/>
                <a:gd name="T251" fmla="*/ 9485 h 408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8187" h="4080">
                  <a:moveTo>
                    <a:pt x="0" y="39"/>
                  </a:moveTo>
                  <a:lnTo>
                    <a:pt x="0" y="19"/>
                  </a:lnTo>
                  <a:lnTo>
                    <a:pt x="0" y="39"/>
                  </a:lnTo>
                  <a:moveTo>
                    <a:pt x="33" y="319"/>
                  </a:moveTo>
                  <a:lnTo>
                    <a:pt x="33" y="315"/>
                  </a:lnTo>
                  <a:lnTo>
                    <a:pt x="33" y="319"/>
                  </a:lnTo>
                  <a:moveTo>
                    <a:pt x="38" y="359"/>
                  </a:moveTo>
                  <a:lnTo>
                    <a:pt x="38" y="343"/>
                  </a:lnTo>
                  <a:lnTo>
                    <a:pt x="38" y="339"/>
                  </a:lnTo>
                  <a:lnTo>
                    <a:pt x="38" y="359"/>
                  </a:lnTo>
                  <a:moveTo>
                    <a:pt x="44" y="399"/>
                  </a:moveTo>
                  <a:lnTo>
                    <a:pt x="44" y="394"/>
                  </a:lnTo>
                  <a:lnTo>
                    <a:pt x="44" y="399"/>
                  </a:lnTo>
                  <a:moveTo>
                    <a:pt x="65" y="539"/>
                  </a:moveTo>
                  <a:lnTo>
                    <a:pt x="65" y="536"/>
                  </a:lnTo>
                  <a:lnTo>
                    <a:pt x="65" y="539"/>
                  </a:lnTo>
                  <a:moveTo>
                    <a:pt x="76" y="599"/>
                  </a:moveTo>
                  <a:lnTo>
                    <a:pt x="76" y="597"/>
                  </a:lnTo>
                  <a:lnTo>
                    <a:pt x="76" y="599"/>
                  </a:lnTo>
                  <a:moveTo>
                    <a:pt x="87" y="659"/>
                  </a:moveTo>
                  <a:lnTo>
                    <a:pt x="87" y="657"/>
                  </a:lnTo>
                  <a:lnTo>
                    <a:pt x="87" y="659"/>
                  </a:lnTo>
                  <a:moveTo>
                    <a:pt x="87" y="659"/>
                  </a:moveTo>
                  <a:lnTo>
                    <a:pt x="87" y="656"/>
                  </a:lnTo>
                  <a:lnTo>
                    <a:pt x="87" y="659"/>
                  </a:lnTo>
                  <a:moveTo>
                    <a:pt x="91" y="679"/>
                  </a:moveTo>
                  <a:lnTo>
                    <a:pt x="91" y="678"/>
                  </a:lnTo>
                  <a:lnTo>
                    <a:pt x="91" y="679"/>
                  </a:lnTo>
                  <a:moveTo>
                    <a:pt x="95" y="699"/>
                  </a:moveTo>
                  <a:lnTo>
                    <a:pt x="94" y="693"/>
                  </a:lnTo>
                  <a:lnTo>
                    <a:pt x="94" y="683"/>
                  </a:lnTo>
                  <a:lnTo>
                    <a:pt x="94" y="699"/>
                  </a:lnTo>
                  <a:lnTo>
                    <a:pt x="95" y="699"/>
                  </a:lnTo>
                  <a:moveTo>
                    <a:pt x="99" y="719"/>
                  </a:moveTo>
                  <a:lnTo>
                    <a:pt x="98" y="712"/>
                  </a:lnTo>
                  <a:lnTo>
                    <a:pt x="99" y="719"/>
                  </a:lnTo>
                  <a:moveTo>
                    <a:pt x="103" y="739"/>
                  </a:moveTo>
                  <a:lnTo>
                    <a:pt x="103" y="735"/>
                  </a:lnTo>
                  <a:lnTo>
                    <a:pt x="103" y="739"/>
                  </a:lnTo>
                  <a:moveTo>
                    <a:pt x="120" y="819"/>
                  </a:moveTo>
                  <a:lnTo>
                    <a:pt x="119" y="799"/>
                  </a:lnTo>
                  <a:lnTo>
                    <a:pt x="119" y="819"/>
                  </a:lnTo>
                  <a:lnTo>
                    <a:pt x="120" y="819"/>
                  </a:lnTo>
                  <a:moveTo>
                    <a:pt x="156" y="959"/>
                  </a:moveTo>
                  <a:lnTo>
                    <a:pt x="156" y="956"/>
                  </a:lnTo>
                  <a:lnTo>
                    <a:pt x="156" y="959"/>
                  </a:lnTo>
                  <a:moveTo>
                    <a:pt x="185" y="1059"/>
                  </a:moveTo>
                  <a:lnTo>
                    <a:pt x="184" y="1051"/>
                  </a:lnTo>
                  <a:lnTo>
                    <a:pt x="185" y="1059"/>
                  </a:lnTo>
                  <a:moveTo>
                    <a:pt x="205" y="1119"/>
                  </a:moveTo>
                  <a:lnTo>
                    <a:pt x="204" y="1116"/>
                  </a:lnTo>
                  <a:lnTo>
                    <a:pt x="204" y="1108"/>
                  </a:lnTo>
                  <a:lnTo>
                    <a:pt x="204" y="1119"/>
                  </a:lnTo>
                  <a:lnTo>
                    <a:pt x="205" y="1119"/>
                  </a:lnTo>
                  <a:moveTo>
                    <a:pt x="211" y="1139"/>
                  </a:moveTo>
                  <a:lnTo>
                    <a:pt x="211" y="1137"/>
                  </a:lnTo>
                  <a:lnTo>
                    <a:pt x="211" y="1139"/>
                  </a:lnTo>
                  <a:moveTo>
                    <a:pt x="211" y="1139"/>
                  </a:moveTo>
                  <a:lnTo>
                    <a:pt x="211" y="1138"/>
                  </a:lnTo>
                  <a:lnTo>
                    <a:pt x="211" y="1139"/>
                  </a:lnTo>
                  <a:moveTo>
                    <a:pt x="213" y="979"/>
                  </a:moveTo>
                  <a:lnTo>
                    <a:pt x="212" y="979"/>
                  </a:lnTo>
                  <a:lnTo>
                    <a:pt x="213" y="981"/>
                  </a:lnTo>
                  <a:lnTo>
                    <a:pt x="213" y="979"/>
                  </a:lnTo>
                  <a:moveTo>
                    <a:pt x="226" y="1039"/>
                  </a:moveTo>
                  <a:lnTo>
                    <a:pt x="225" y="1022"/>
                  </a:lnTo>
                  <a:lnTo>
                    <a:pt x="225" y="1019"/>
                  </a:lnTo>
                  <a:lnTo>
                    <a:pt x="224" y="1019"/>
                  </a:lnTo>
                  <a:lnTo>
                    <a:pt x="226" y="1039"/>
                  </a:lnTo>
                  <a:moveTo>
                    <a:pt x="234" y="1199"/>
                  </a:moveTo>
                  <a:lnTo>
                    <a:pt x="233" y="1189"/>
                  </a:lnTo>
                  <a:lnTo>
                    <a:pt x="233" y="1187"/>
                  </a:lnTo>
                  <a:lnTo>
                    <a:pt x="233" y="1199"/>
                  </a:lnTo>
                  <a:lnTo>
                    <a:pt x="234" y="1199"/>
                  </a:lnTo>
                  <a:moveTo>
                    <a:pt x="239" y="1079"/>
                  </a:moveTo>
                  <a:lnTo>
                    <a:pt x="238" y="1059"/>
                  </a:lnTo>
                  <a:lnTo>
                    <a:pt x="239" y="1079"/>
                  </a:lnTo>
                  <a:moveTo>
                    <a:pt x="244" y="1079"/>
                  </a:moveTo>
                  <a:lnTo>
                    <a:pt x="244" y="1079"/>
                  </a:lnTo>
                  <a:lnTo>
                    <a:pt x="244" y="1080"/>
                  </a:lnTo>
                  <a:lnTo>
                    <a:pt x="244" y="1079"/>
                  </a:lnTo>
                  <a:moveTo>
                    <a:pt x="248" y="1225"/>
                  </a:moveTo>
                  <a:lnTo>
                    <a:pt x="248" y="1223"/>
                  </a:lnTo>
                  <a:lnTo>
                    <a:pt x="248" y="1222"/>
                  </a:lnTo>
                  <a:lnTo>
                    <a:pt x="248" y="1225"/>
                  </a:lnTo>
                  <a:moveTo>
                    <a:pt x="249" y="1239"/>
                  </a:moveTo>
                  <a:lnTo>
                    <a:pt x="248" y="1234"/>
                  </a:lnTo>
                  <a:lnTo>
                    <a:pt x="248" y="1233"/>
                  </a:lnTo>
                  <a:lnTo>
                    <a:pt x="249" y="1239"/>
                  </a:lnTo>
                  <a:moveTo>
                    <a:pt x="249" y="1236"/>
                  </a:moveTo>
                  <a:lnTo>
                    <a:pt x="248" y="1230"/>
                  </a:lnTo>
                  <a:lnTo>
                    <a:pt x="248" y="1226"/>
                  </a:lnTo>
                  <a:lnTo>
                    <a:pt x="248" y="1225"/>
                  </a:lnTo>
                  <a:lnTo>
                    <a:pt x="248" y="1230"/>
                  </a:lnTo>
                  <a:lnTo>
                    <a:pt x="249" y="1235"/>
                  </a:lnTo>
                  <a:lnTo>
                    <a:pt x="249" y="1236"/>
                  </a:lnTo>
                  <a:moveTo>
                    <a:pt x="249" y="1239"/>
                  </a:moveTo>
                  <a:lnTo>
                    <a:pt x="249" y="1236"/>
                  </a:lnTo>
                  <a:lnTo>
                    <a:pt x="249" y="1239"/>
                  </a:lnTo>
                  <a:moveTo>
                    <a:pt x="252" y="1119"/>
                  </a:moveTo>
                  <a:lnTo>
                    <a:pt x="251" y="1099"/>
                  </a:lnTo>
                  <a:lnTo>
                    <a:pt x="250" y="1099"/>
                  </a:lnTo>
                  <a:lnTo>
                    <a:pt x="252" y="1119"/>
                  </a:lnTo>
                  <a:moveTo>
                    <a:pt x="258" y="1119"/>
                  </a:moveTo>
                  <a:lnTo>
                    <a:pt x="258" y="1119"/>
                  </a:lnTo>
                  <a:lnTo>
                    <a:pt x="258" y="1120"/>
                  </a:lnTo>
                  <a:lnTo>
                    <a:pt x="258" y="1119"/>
                  </a:lnTo>
                  <a:moveTo>
                    <a:pt x="265" y="1279"/>
                  </a:moveTo>
                  <a:lnTo>
                    <a:pt x="265" y="1271"/>
                  </a:lnTo>
                  <a:lnTo>
                    <a:pt x="265" y="1279"/>
                  </a:lnTo>
                  <a:moveTo>
                    <a:pt x="267" y="1159"/>
                  </a:moveTo>
                  <a:lnTo>
                    <a:pt x="266" y="1139"/>
                  </a:lnTo>
                  <a:lnTo>
                    <a:pt x="265" y="1139"/>
                  </a:lnTo>
                  <a:lnTo>
                    <a:pt x="267" y="1159"/>
                  </a:lnTo>
                  <a:moveTo>
                    <a:pt x="289" y="1219"/>
                  </a:moveTo>
                  <a:lnTo>
                    <a:pt x="289" y="1208"/>
                  </a:lnTo>
                  <a:lnTo>
                    <a:pt x="289" y="1214"/>
                  </a:lnTo>
                  <a:lnTo>
                    <a:pt x="289" y="1216"/>
                  </a:lnTo>
                  <a:lnTo>
                    <a:pt x="289" y="1219"/>
                  </a:lnTo>
                  <a:moveTo>
                    <a:pt x="297" y="1219"/>
                  </a:moveTo>
                  <a:lnTo>
                    <a:pt x="296" y="1219"/>
                  </a:lnTo>
                  <a:lnTo>
                    <a:pt x="295" y="1219"/>
                  </a:lnTo>
                  <a:lnTo>
                    <a:pt x="295" y="1222"/>
                  </a:lnTo>
                  <a:lnTo>
                    <a:pt x="297" y="1234"/>
                  </a:lnTo>
                  <a:lnTo>
                    <a:pt x="296" y="1225"/>
                  </a:lnTo>
                  <a:lnTo>
                    <a:pt x="297" y="1228"/>
                  </a:lnTo>
                  <a:lnTo>
                    <a:pt x="297" y="1219"/>
                  </a:lnTo>
                  <a:moveTo>
                    <a:pt x="297" y="1239"/>
                  </a:moveTo>
                  <a:lnTo>
                    <a:pt x="297" y="1228"/>
                  </a:lnTo>
                  <a:lnTo>
                    <a:pt x="297" y="1234"/>
                  </a:lnTo>
                  <a:lnTo>
                    <a:pt x="297" y="1239"/>
                  </a:lnTo>
                  <a:moveTo>
                    <a:pt x="305" y="1244"/>
                  </a:moveTo>
                  <a:lnTo>
                    <a:pt x="305" y="1239"/>
                  </a:lnTo>
                  <a:lnTo>
                    <a:pt x="305" y="1244"/>
                  </a:lnTo>
                  <a:moveTo>
                    <a:pt x="311" y="1379"/>
                  </a:moveTo>
                  <a:lnTo>
                    <a:pt x="310" y="1372"/>
                  </a:lnTo>
                  <a:lnTo>
                    <a:pt x="310" y="1379"/>
                  </a:lnTo>
                  <a:lnTo>
                    <a:pt x="311" y="1379"/>
                  </a:lnTo>
                  <a:moveTo>
                    <a:pt x="314" y="1260"/>
                  </a:moveTo>
                  <a:lnTo>
                    <a:pt x="314" y="1259"/>
                  </a:lnTo>
                  <a:lnTo>
                    <a:pt x="314" y="1260"/>
                  </a:lnTo>
                  <a:moveTo>
                    <a:pt x="332" y="1419"/>
                  </a:moveTo>
                  <a:lnTo>
                    <a:pt x="332" y="1416"/>
                  </a:lnTo>
                  <a:lnTo>
                    <a:pt x="332" y="1419"/>
                  </a:lnTo>
                  <a:moveTo>
                    <a:pt x="353" y="1459"/>
                  </a:moveTo>
                  <a:lnTo>
                    <a:pt x="353" y="1458"/>
                  </a:lnTo>
                  <a:lnTo>
                    <a:pt x="353" y="1459"/>
                  </a:lnTo>
                  <a:moveTo>
                    <a:pt x="378" y="1499"/>
                  </a:moveTo>
                  <a:lnTo>
                    <a:pt x="378" y="1498"/>
                  </a:lnTo>
                  <a:lnTo>
                    <a:pt x="376" y="1491"/>
                  </a:lnTo>
                  <a:lnTo>
                    <a:pt x="377" y="1498"/>
                  </a:lnTo>
                  <a:lnTo>
                    <a:pt x="374" y="1479"/>
                  </a:lnTo>
                  <a:lnTo>
                    <a:pt x="376" y="1499"/>
                  </a:lnTo>
                  <a:lnTo>
                    <a:pt x="377" y="1499"/>
                  </a:lnTo>
                  <a:lnTo>
                    <a:pt x="378" y="1499"/>
                  </a:lnTo>
                  <a:moveTo>
                    <a:pt x="378" y="1499"/>
                  </a:moveTo>
                  <a:lnTo>
                    <a:pt x="378" y="1498"/>
                  </a:lnTo>
                  <a:lnTo>
                    <a:pt x="378" y="1499"/>
                  </a:lnTo>
                  <a:moveTo>
                    <a:pt x="389" y="1519"/>
                  </a:moveTo>
                  <a:lnTo>
                    <a:pt x="387" y="1499"/>
                  </a:lnTo>
                  <a:lnTo>
                    <a:pt x="388" y="1519"/>
                  </a:lnTo>
                  <a:lnTo>
                    <a:pt x="389" y="1519"/>
                  </a:lnTo>
                  <a:moveTo>
                    <a:pt x="440" y="1599"/>
                  </a:moveTo>
                  <a:lnTo>
                    <a:pt x="439" y="1593"/>
                  </a:lnTo>
                  <a:lnTo>
                    <a:pt x="439" y="1599"/>
                  </a:lnTo>
                  <a:lnTo>
                    <a:pt x="440" y="1599"/>
                  </a:lnTo>
                  <a:moveTo>
                    <a:pt x="452" y="1521"/>
                  </a:moveTo>
                  <a:lnTo>
                    <a:pt x="452" y="1519"/>
                  </a:lnTo>
                  <a:lnTo>
                    <a:pt x="452" y="1521"/>
                  </a:lnTo>
                  <a:moveTo>
                    <a:pt x="481" y="1579"/>
                  </a:moveTo>
                  <a:lnTo>
                    <a:pt x="479" y="1559"/>
                  </a:lnTo>
                  <a:lnTo>
                    <a:pt x="477" y="1559"/>
                  </a:lnTo>
                  <a:lnTo>
                    <a:pt x="481" y="1579"/>
                  </a:lnTo>
                  <a:moveTo>
                    <a:pt x="493" y="1586"/>
                  </a:moveTo>
                  <a:lnTo>
                    <a:pt x="492" y="1579"/>
                  </a:lnTo>
                  <a:lnTo>
                    <a:pt x="491" y="1579"/>
                  </a:lnTo>
                  <a:lnTo>
                    <a:pt x="493" y="1586"/>
                  </a:lnTo>
                  <a:moveTo>
                    <a:pt x="497" y="1679"/>
                  </a:moveTo>
                  <a:lnTo>
                    <a:pt x="496" y="1673"/>
                  </a:lnTo>
                  <a:lnTo>
                    <a:pt x="496" y="1679"/>
                  </a:lnTo>
                  <a:lnTo>
                    <a:pt x="497" y="1679"/>
                  </a:lnTo>
                  <a:moveTo>
                    <a:pt x="509" y="1619"/>
                  </a:moveTo>
                  <a:lnTo>
                    <a:pt x="507" y="1599"/>
                  </a:lnTo>
                  <a:lnTo>
                    <a:pt x="507" y="1605"/>
                  </a:lnTo>
                  <a:lnTo>
                    <a:pt x="509" y="1619"/>
                  </a:lnTo>
                  <a:moveTo>
                    <a:pt x="528" y="1719"/>
                  </a:moveTo>
                  <a:lnTo>
                    <a:pt x="527" y="1715"/>
                  </a:lnTo>
                  <a:lnTo>
                    <a:pt x="527" y="1719"/>
                  </a:lnTo>
                  <a:lnTo>
                    <a:pt x="528" y="1719"/>
                  </a:lnTo>
                  <a:moveTo>
                    <a:pt x="550" y="1659"/>
                  </a:moveTo>
                  <a:lnTo>
                    <a:pt x="549" y="1659"/>
                  </a:lnTo>
                  <a:lnTo>
                    <a:pt x="550" y="1660"/>
                  </a:lnTo>
                  <a:lnTo>
                    <a:pt x="550" y="1659"/>
                  </a:lnTo>
                  <a:moveTo>
                    <a:pt x="554" y="1679"/>
                  </a:moveTo>
                  <a:lnTo>
                    <a:pt x="551" y="1659"/>
                  </a:lnTo>
                  <a:lnTo>
                    <a:pt x="550" y="1659"/>
                  </a:lnTo>
                  <a:lnTo>
                    <a:pt x="550" y="1660"/>
                  </a:lnTo>
                  <a:lnTo>
                    <a:pt x="554" y="1679"/>
                  </a:lnTo>
                  <a:moveTo>
                    <a:pt x="560" y="1759"/>
                  </a:moveTo>
                  <a:lnTo>
                    <a:pt x="557" y="1751"/>
                  </a:lnTo>
                  <a:lnTo>
                    <a:pt x="558" y="1759"/>
                  </a:lnTo>
                  <a:lnTo>
                    <a:pt x="560" y="1759"/>
                  </a:lnTo>
                  <a:moveTo>
                    <a:pt x="666" y="1879"/>
                  </a:moveTo>
                  <a:lnTo>
                    <a:pt x="662" y="1867"/>
                  </a:lnTo>
                  <a:lnTo>
                    <a:pt x="663" y="1879"/>
                  </a:lnTo>
                  <a:lnTo>
                    <a:pt x="666" y="1879"/>
                  </a:lnTo>
                  <a:moveTo>
                    <a:pt x="669" y="1808"/>
                  </a:moveTo>
                  <a:lnTo>
                    <a:pt x="669" y="1799"/>
                  </a:lnTo>
                  <a:lnTo>
                    <a:pt x="667" y="1799"/>
                  </a:lnTo>
                  <a:lnTo>
                    <a:pt x="669" y="1808"/>
                  </a:lnTo>
                  <a:moveTo>
                    <a:pt x="1000" y="2142"/>
                  </a:moveTo>
                  <a:lnTo>
                    <a:pt x="1000" y="2139"/>
                  </a:lnTo>
                  <a:lnTo>
                    <a:pt x="999" y="2139"/>
                  </a:lnTo>
                  <a:lnTo>
                    <a:pt x="1000" y="2142"/>
                  </a:lnTo>
                  <a:moveTo>
                    <a:pt x="1000" y="2144"/>
                  </a:moveTo>
                  <a:lnTo>
                    <a:pt x="1000" y="2142"/>
                  </a:lnTo>
                  <a:lnTo>
                    <a:pt x="1000" y="2144"/>
                  </a:lnTo>
                  <a:moveTo>
                    <a:pt x="1001" y="2145"/>
                  </a:moveTo>
                  <a:lnTo>
                    <a:pt x="1000" y="2140"/>
                  </a:lnTo>
                  <a:lnTo>
                    <a:pt x="1000" y="2139"/>
                  </a:lnTo>
                  <a:lnTo>
                    <a:pt x="1000" y="2142"/>
                  </a:lnTo>
                  <a:lnTo>
                    <a:pt x="1001" y="2145"/>
                  </a:lnTo>
                  <a:moveTo>
                    <a:pt x="1017" y="2239"/>
                  </a:moveTo>
                  <a:lnTo>
                    <a:pt x="1015" y="2232"/>
                  </a:lnTo>
                  <a:lnTo>
                    <a:pt x="1015" y="2239"/>
                  </a:lnTo>
                  <a:lnTo>
                    <a:pt x="1017" y="2239"/>
                  </a:lnTo>
                  <a:moveTo>
                    <a:pt x="1124" y="2359"/>
                  </a:moveTo>
                  <a:lnTo>
                    <a:pt x="1124" y="2358"/>
                  </a:lnTo>
                  <a:lnTo>
                    <a:pt x="1124" y="2359"/>
                  </a:lnTo>
                  <a:moveTo>
                    <a:pt x="1131" y="2291"/>
                  </a:moveTo>
                  <a:lnTo>
                    <a:pt x="1131" y="2279"/>
                  </a:lnTo>
                  <a:lnTo>
                    <a:pt x="1127" y="2279"/>
                  </a:lnTo>
                  <a:lnTo>
                    <a:pt x="1131" y="2291"/>
                  </a:lnTo>
                  <a:moveTo>
                    <a:pt x="1196" y="2360"/>
                  </a:moveTo>
                  <a:lnTo>
                    <a:pt x="1196" y="2359"/>
                  </a:lnTo>
                  <a:lnTo>
                    <a:pt x="1196" y="2360"/>
                  </a:lnTo>
                  <a:moveTo>
                    <a:pt x="1205" y="2459"/>
                  </a:moveTo>
                  <a:lnTo>
                    <a:pt x="1204" y="2456"/>
                  </a:lnTo>
                  <a:lnTo>
                    <a:pt x="1204" y="2459"/>
                  </a:lnTo>
                  <a:lnTo>
                    <a:pt x="1205" y="2459"/>
                  </a:lnTo>
                  <a:moveTo>
                    <a:pt x="1216" y="2399"/>
                  </a:moveTo>
                  <a:lnTo>
                    <a:pt x="1213" y="2379"/>
                  </a:lnTo>
                  <a:lnTo>
                    <a:pt x="1212" y="2379"/>
                  </a:lnTo>
                  <a:lnTo>
                    <a:pt x="1216" y="2399"/>
                  </a:lnTo>
                  <a:moveTo>
                    <a:pt x="1248" y="2519"/>
                  </a:moveTo>
                  <a:lnTo>
                    <a:pt x="1247" y="2515"/>
                  </a:lnTo>
                  <a:lnTo>
                    <a:pt x="1248" y="2519"/>
                  </a:lnTo>
                  <a:moveTo>
                    <a:pt x="1261" y="2459"/>
                  </a:moveTo>
                  <a:lnTo>
                    <a:pt x="1258" y="2439"/>
                  </a:lnTo>
                  <a:lnTo>
                    <a:pt x="1257" y="2439"/>
                  </a:lnTo>
                  <a:lnTo>
                    <a:pt x="1261" y="2459"/>
                  </a:lnTo>
                  <a:moveTo>
                    <a:pt x="1275" y="2472"/>
                  </a:moveTo>
                  <a:lnTo>
                    <a:pt x="1274" y="2459"/>
                  </a:lnTo>
                  <a:lnTo>
                    <a:pt x="1273" y="2459"/>
                  </a:lnTo>
                  <a:lnTo>
                    <a:pt x="1273" y="2464"/>
                  </a:lnTo>
                  <a:lnTo>
                    <a:pt x="1275" y="2472"/>
                  </a:lnTo>
                  <a:moveTo>
                    <a:pt x="1313" y="2619"/>
                  </a:moveTo>
                  <a:lnTo>
                    <a:pt x="1312" y="2615"/>
                  </a:lnTo>
                  <a:lnTo>
                    <a:pt x="1313" y="2619"/>
                  </a:lnTo>
                  <a:moveTo>
                    <a:pt x="1325" y="2639"/>
                  </a:moveTo>
                  <a:lnTo>
                    <a:pt x="1324" y="2636"/>
                  </a:lnTo>
                  <a:lnTo>
                    <a:pt x="1325" y="2639"/>
                  </a:lnTo>
                  <a:moveTo>
                    <a:pt x="1330" y="2559"/>
                  </a:moveTo>
                  <a:lnTo>
                    <a:pt x="1328" y="2539"/>
                  </a:lnTo>
                  <a:lnTo>
                    <a:pt x="1326" y="2539"/>
                  </a:lnTo>
                  <a:lnTo>
                    <a:pt x="1330" y="2559"/>
                  </a:lnTo>
                  <a:moveTo>
                    <a:pt x="1337" y="2659"/>
                  </a:moveTo>
                  <a:lnTo>
                    <a:pt x="1336" y="2656"/>
                  </a:lnTo>
                  <a:lnTo>
                    <a:pt x="1337" y="2659"/>
                  </a:lnTo>
                  <a:moveTo>
                    <a:pt x="1342" y="2579"/>
                  </a:moveTo>
                  <a:lnTo>
                    <a:pt x="1340" y="2559"/>
                  </a:lnTo>
                  <a:lnTo>
                    <a:pt x="1339" y="2559"/>
                  </a:lnTo>
                  <a:lnTo>
                    <a:pt x="1342" y="2579"/>
                  </a:lnTo>
                  <a:moveTo>
                    <a:pt x="1348" y="2679"/>
                  </a:moveTo>
                  <a:lnTo>
                    <a:pt x="1345" y="2659"/>
                  </a:lnTo>
                  <a:lnTo>
                    <a:pt x="1347" y="2679"/>
                  </a:lnTo>
                  <a:lnTo>
                    <a:pt x="1348" y="2679"/>
                  </a:lnTo>
                  <a:moveTo>
                    <a:pt x="1381" y="2739"/>
                  </a:moveTo>
                  <a:lnTo>
                    <a:pt x="1380" y="2731"/>
                  </a:lnTo>
                  <a:lnTo>
                    <a:pt x="1380" y="2739"/>
                  </a:lnTo>
                  <a:lnTo>
                    <a:pt x="1381" y="2739"/>
                  </a:lnTo>
                  <a:moveTo>
                    <a:pt x="1399" y="2679"/>
                  </a:moveTo>
                  <a:lnTo>
                    <a:pt x="1398" y="2659"/>
                  </a:lnTo>
                  <a:lnTo>
                    <a:pt x="1396" y="2659"/>
                  </a:lnTo>
                  <a:lnTo>
                    <a:pt x="1399" y="2679"/>
                  </a:lnTo>
                  <a:moveTo>
                    <a:pt x="1427" y="2839"/>
                  </a:moveTo>
                  <a:lnTo>
                    <a:pt x="1427" y="2838"/>
                  </a:lnTo>
                  <a:lnTo>
                    <a:pt x="1427" y="2839"/>
                  </a:lnTo>
                  <a:moveTo>
                    <a:pt x="1435" y="2859"/>
                  </a:moveTo>
                  <a:lnTo>
                    <a:pt x="1435" y="2858"/>
                  </a:lnTo>
                  <a:lnTo>
                    <a:pt x="1435" y="2855"/>
                  </a:lnTo>
                  <a:lnTo>
                    <a:pt x="1435" y="2859"/>
                  </a:lnTo>
                  <a:moveTo>
                    <a:pt x="1440" y="2759"/>
                  </a:moveTo>
                  <a:lnTo>
                    <a:pt x="1439" y="2739"/>
                  </a:lnTo>
                  <a:lnTo>
                    <a:pt x="1437" y="2739"/>
                  </a:lnTo>
                  <a:lnTo>
                    <a:pt x="1440" y="2759"/>
                  </a:lnTo>
                  <a:moveTo>
                    <a:pt x="1443" y="2879"/>
                  </a:moveTo>
                  <a:lnTo>
                    <a:pt x="1443" y="2874"/>
                  </a:lnTo>
                  <a:lnTo>
                    <a:pt x="1443" y="2879"/>
                  </a:lnTo>
                  <a:moveTo>
                    <a:pt x="1452" y="2899"/>
                  </a:moveTo>
                  <a:lnTo>
                    <a:pt x="1451" y="2890"/>
                  </a:lnTo>
                  <a:lnTo>
                    <a:pt x="1451" y="2887"/>
                  </a:lnTo>
                  <a:lnTo>
                    <a:pt x="1451" y="2899"/>
                  </a:lnTo>
                  <a:lnTo>
                    <a:pt x="1452" y="2899"/>
                  </a:lnTo>
                  <a:moveTo>
                    <a:pt x="1474" y="2819"/>
                  </a:moveTo>
                  <a:lnTo>
                    <a:pt x="1474" y="2819"/>
                  </a:lnTo>
                  <a:lnTo>
                    <a:pt x="1474" y="2821"/>
                  </a:lnTo>
                  <a:lnTo>
                    <a:pt x="1474" y="2819"/>
                  </a:lnTo>
                  <a:moveTo>
                    <a:pt x="1476" y="2835"/>
                  </a:moveTo>
                  <a:lnTo>
                    <a:pt x="1475" y="2819"/>
                  </a:lnTo>
                  <a:lnTo>
                    <a:pt x="1474" y="2819"/>
                  </a:lnTo>
                  <a:lnTo>
                    <a:pt x="1475" y="2822"/>
                  </a:lnTo>
                  <a:lnTo>
                    <a:pt x="1475" y="2827"/>
                  </a:lnTo>
                  <a:lnTo>
                    <a:pt x="1475" y="2824"/>
                  </a:lnTo>
                  <a:lnTo>
                    <a:pt x="1476" y="2835"/>
                  </a:lnTo>
                  <a:moveTo>
                    <a:pt x="1500" y="2894"/>
                  </a:moveTo>
                  <a:lnTo>
                    <a:pt x="1499" y="2879"/>
                  </a:lnTo>
                  <a:lnTo>
                    <a:pt x="1498" y="2879"/>
                  </a:lnTo>
                  <a:lnTo>
                    <a:pt x="1498" y="2882"/>
                  </a:lnTo>
                  <a:lnTo>
                    <a:pt x="1500" y="2894"/>
                  </a:lnTo>
                  <a:moveTo>
                    <a:pt x="1516" y="2939"/>
                  </a:moveTo>
                  <a:lnTo>
                    <a:pt x="1515" y="2919"/>
                  </a:lnTo>
                  <a:lnTo>
                    <a:pt x="1514" y="2919"/>
                  </a:lnTo>
                  <a:lnTo>
                    <a:pt x="1515" y="2932"/>
                  </a:lnTo>
                  <a:lnTo>
                    <a:pt x="1516" y="2939"/>
                  </a:lnTo>
                  <a:moveTo>
                    <a:pt x="1522" y="3099"/>
                  </a:moveTo>
                  <a:lnTo>
                    <a:pt x="1521" y="3092"/>
                  </a:lnTo>
                  <a:lnTo>
                    <a:pt x="1522" y="3099"/>
                  </a:lnTo>
                  <a:moveTo>
                    <a:pt x="1545" y="3179"/>
                  </a:moveTo>
                  <a:lnTo>
                    <a:pt x="1543" y="3159"/>
                  </a:lnTo>
                  <a:lnTo>
                    <a:pt x="1544" y="3179"/>
                  </a:lnTo>
                  <a:lnTo>
                    <a:pt x="1545" y="3179"/>
                  </a:lnTo>
                  <a:moveTo>
                    <a:pt x="1555" y="3219"/>
                  </a:moveTo>
                  <a:lnTo>
                    <a:pt x="1554" y="3206"/>
                  </a:lnTo>
                  <a:lnTo>
                    <a:pt x="1554" y="3219"/>
                  </a:lnTo>
                  <a:lnTo>
                    <a:pt x="1555" y="3219"/>
                  </a:lnTo>
                  <a:moveTo>
                    <a:pt x="1584" y="3339"/>
                  </a:moveTo>
                  <a:lnTo>
                    <a:pt x="1583" y="3334"/>
                  </a:lnTo>
                  <a:lnTo>
                    <a:pt x="1583" y="3339"/>
                  </a:lnTo>
                  <a:lnTo>
                    <a:pt x="1584" y="3339"/>
                  </a:lnTo>
                  <a:moveTo>
                    <a:pt x="1597" y="3399"/>
                  </a:moveTo>
                  <a:lnTo>
                    <a:pt x="1596" y="3379"/>
                  </a:lnTo>
                  <a:lnTo>
                    <a:pt x="1596" y="3399"/>
                  </a:lnTo>
                  <a:lnTo>
                    <a:pt x="1597" y="3399"/>
                  </a:lnTo>
                  <a:moveTo>
                    <a:pt x="1605" y="3439"/>
                  </a:moveTo>
                  <a:lnTo>
                    <a:pt x="1604" y="3432"/>
                  </a:lnTo>
                  <a:lnTo>
                    <a:pt x="1604" y="3439"/>
                  </a:lnTo>
                  <a:lnTo>
                    <a:pt x="1605" y="3439"/>
                  </a:lnTo>
                  <a:moveTo>
                    <a:pt x="1616" y="3499"/>
                  </a:moveTo>
                  <a:lnTo>
                    <a:pt x="1616" y="3489"/>
                  </a:lnTo>
                  <a:lnTo>
                    <a:pt x="1616" y="3499"/>
                  </a:lnTo>
                  <a:moveTo>
                    <a:pt x="1624" y="3539"/>
                  </a:moveTo>
                  <a:lnTo>
                    <a:pt x="1623" y="3526"/>
                  </a:lnTo>
                  <a:lnTo>
                    <a:pt x="1623" y="3539"/>
                  </a:lnTo>
                  <a:lnTo>
                    <a:pt x="1624" y="3539"/>
                  </a:lnTo>
                  <a:moveTo>
                    <a:pt x="1642" y="3379"/>
                  </a:moveTo>
                  <a:lnTo>
                    <a:pt x="1641" y="3379"/>
                  </a:lnTo>
                  <a:lnTo>
                    <a:pt x="1642" y="3384"/>
                  </a:lnTo>
                  <a:lnTo>
                    <a:pt x="1642" y="3379"/>
                  </a:lnTo>
                  <a:moveTo>
                    <a:pt x="1649" y="3425"/>
                  </a:moveTo>
                  <a:lnTo>
                    <a:pt x="1649" y="3423"/>
                  </a:lnTo>
                  <a:lnTo>
                    <a:pt x="1649" y="3419"/>
                  </a:lnTo>
                  <a:lnTo>
                    <a:pt x="1649" y="3425"/>
                  </a:lnTo>
                  <a:moveTo>
                    <a:pt x="1649" y="3425"/>
                  </a:moveTo>
                  <a:lnTo>
                    <a:pt x="1649" y="3419"/>
                  </a:lnTo>
                  <a:lnTo>
                    <a:pt x="1648" y="3419"/>
                  </a:lnTo>
                  <a:lnTo>
                    <a:pt x="1649" y="3425"/>
                  </a:lnTo>
                  <a:moveTo>
                    <a:pt x="1649" y="3424"/>
                  </a:moveTo>
                  <a:lnTo>
                    <a:pt x="1649" y="3419"/>
                  </a:lnTo>
                  <a:lnTo>
                    <a:pt x="1649" y="3423"/>
                  </a:lnTo>
                  <a:lnTo>
                    <a:pt x="1649" y="3424"/>
                  </a:lnTo>
                  <a:moveTo>
                    <a:pt x="1650" y="3427"/>
                  </a:moveTo>
                  <a:lnTo>
                    <a:pt x="1650" y="3425"/>
                  </a:lnTo>
                  <a:lnTo>
                    <a:pt x="1649" y="3424"/>
                  </a:lnTo>
                  <a:lnTo>
                    <a:pt x="1649" y="3425"/>
                  </a:lnTo>
                  <a:lnTo>
                    <a:pt x="1650" y="3427"/>
                  </a:lnTo>
                  <a:moveTo>
                    <a:pt x="1650" y="3426"/>
                  </a:moveTo>
                  <a:lnTo>
                    <a:pt x="1649" y="3419"/>
                  </a:lnTo>
                  <a:lnTo>
                    <a:pt x="1650" y="3423"/>
                  </a:lnTo>
                  <a:lnTo>
                    <a:pt x="1650" y="3426"/>
                  </a:lnTo>
                  <a:moveTo>
                    <a:pt x="1651" y="3439"/>
                  </a:moveTo>
                  <a:lnTo>
                    <a:pt x="1650" y="3426"/>
                  </a:lnTo>
                  <a:lnTo>
                    <a:pt x="1650" y="3427"/>
                  </a:lnTo>
                  <a:lnTo>
                    <a:pt x="1650" y="3429"/>
                  </a:lnTo>
                  <a:lnTo>
                    <a:pt x="1651" y="3439"/>
                  </a:lnTo>
                  <a:moveTo>
                    <a:pt x="1654" y="3739"/>
                  </a:moveTo>
                  <a:lnTo>
                    <a:pt x="1654" y="3729"/>
                  </a:lnTo>
                  <a:lnTo>
                    <a:pt x="1654" y="3719"/>
                  </a:lnTo>
                  <a:lnTo>
                    <a:pt x="1654" y="3739"/>
                  </a:lnTo>
                  <a:moveTo>
                    <a:pt x="1690" y="3659"/>
                  </a:moveTo>
                  <a:lnTo>
                    <a:pt x="1690" y="3659"/>
                  </a:lnTo>
                  <a:lnTo>
                    <a:pt x="1690" y="3666"/>
                  </a:lnTo>
                  <a:lnTo>
                    <a:pt x="1690" y="3659"/>
                  </a:lnTo>
                  <a:moveTo>
                    <a:pt x="1773" y="3939"/>
                  </a:moveTo>
                  <a:lnTo>
                    <a:pt x="1727" y="3946"/>
                  </a:lnTo>
                  <a:lnTo>
                    <a:pt x="1727" y="3939"/>
                  </a:lnTo>
                  <a:lnTo>
                    <a:pt x="1725" y="3939"/>
                  </a:lnTo>
                  <a:lnTo>
                    <a:pt x="1725" y="3919"/>
                  </a:lnTo>
                  <a:lnTo>
                    <a:pt x="1723" y="3919"/>
                  </a:lnTo>
                  <a:lnTo>
                    <a:pt x="1723" y="3899"/>
                  </a:lnTo>
                  <a:lnTo>
                    <a:pt x="1720" y="3899"/>
                  </a:lnTo>
                  <a:lnTo>
                    <a:pt x="1720" y="3879"/>
                  </a:lnTo>
                  <a:lnTo>
                    <a:pt x="1718" y="3879"/>
                  </a:lnTo>
                  <a:lnTo>
                    <a:pt x="1718" y="3859"/>
                  </a:lnTo>
                  <a:lnTo>
                    <a:pt x="1716" y="3859"/>
                  </a:lnTo>
                  <a:lnTo>
                    <a:pt x="1716" y="3839"/>
                  </a:lnTo>
                  <a:lnTo>
                    <a:pt x="1714" y="3839"/>
                  </a:lnTo>
                  <a:lnTo>
                    <a:pt x="1713" y="3819"/>
                  </a:lnTo>
                  <a:lnTo>
                    <a:pt x="1711" y="3819"/>
                  </a:lnTo>
                  <a:lnTo>
                    <a:pt x="1711" y="3799"/>
                  </a:lnTo>
                  <a:lnTo>
                    <a:pt x="1708" y="3799"/>
                  </a:lnTo>
                  <a:lnTo>
                    <a:pt x="1708" y="3779"/>
                  </a:lnTo>
                  <a:lnTo>
                    <a:pt x="1705" y="3779"/>
                  </a:lnTo>
                  <a:lnTo>
                    <a:pt x="1705" y="3759"/>
                  </a:lnTo>
                  <a:lnTo>
                    <a:pt x="1703" y="3759"/>
                  </a:lnTo>
                  <a:lnTo>
                    <a:pt x="1703" y="3739"/>
                  </a:lnTo>
                  <a:lnTo>
                    <a:pt x="1700" y="3739"/>
                  </a:lnTo>
                  <a:lnTo>
                    <a:pt x="1699" y="3729"/>
                  </a:lnTo>
                  <a:lnTo>
                    <a:pt x="1699" y="3719"/>
                  </a:lnTo>
                  <a:lnTo>
                    <a:pt x="1697" y="3719"/>
                  </a:lnTo>
                  <a:lnTo>
                    <a:pt x="1696" y="3706"/>
                  </a:lnTo>
                  <a:lnTo>
                    <a:pt x="1696" y="3699"/>
                  </a:lnTo>
                  <a:lnTo>
                    <a:pt x="1694" y="3699"/>
                  </a:lnTo>
                  <a:lnTo>
                    <a:pt x="1693" y="3686"/>
                  </a:lnTo>
                  <a:lnTo>
                    <a:pt x="1693" y="3679"/>
                  </a:lnTo>
                  <a:lnTo>
                    <a:pt x="1691" y="3679"/>
                  </a:lnTo>
                  <a:lnTo>
                    <a:pt x="1690" y="3666"/>
                  </a:lnTo>
                  <a:lnTo>
                    <a:pt x="1690" y="3679"/>
                  </a:lnTo>
                  <a:lnTo>
                    <a:pt x="1690" y="3659"/>
                  </a:lnTo>
                  <a:lnTo>
                    <a:pt x="1688" y="3659"/>
                  </a:lnTo>
                  <a:lnTo>
                    <a:pt x="1687" y="3646"/>
                  </a:lnTo>
                  <a:lnTo>
                    <a:pt x="1687" y="3639"/>
                  </a:lnTo>
                  <a:lnTo>
                    <a:pt x="1685" y="3639"/>
                  </a:lnTo>
                  <a:lnTo>
                    <a:pt x="1684" y="3619"/>
                  </a:lnTo>
                  <a:lnTo>
                    <a:pt x="1682" y="3619"/>
                  </a:lnTo>
                  <a:lnTo>
                    <a:pt x="1681" y="3606"/>
                  </a:lnTo>
                  <a:lnTo>
                    <a:pt x="1681" y="3599"/>
                  </a:lnTo>
                  <a:lnTo>
                    <a:pt x="1679" y="3599"/>
                  </a:lnTo>
                  <a:lnTo>
                    <a:pt x="1678" y="3579"/>
                  </a:lnTo>
                  <a:lnTo>
                    <a:pt x="1676" y="3579"/>
                  </a:lnTo>
                  <a:lnTo>
                    <a:pt x="1675" y="3559"/>
                  </a:lnTo>
                  <a:lnTo>
                    <a:pt x="1672" y="3559"/>
                  </a:lnTo>
                  <a:lnTo>
                    <a:pt x="1672" y="3539"/>
                  </a:lnTo>
                  <a:lnTo>
                    <a:pt x="1669" y="3539"/>
                  </a:lnTo>
                  <a:lnTo>
                    <a:pt x="1669" y="3519"/>
                  </a:lnTo>
                  <a:lnTo>
                    <a:pt x="1665" y="3519"/>
                  </a:lnTo>
                  <a:lnTo>
                    <a:pt x="1665" y="3499"/>
                  </a:lnTo>
                  <a:lnTo>
                    <a:pt x="1662" y="3499"/>
                  </a:lnTo>
                  <a:lnTo>
                    <a:pt x="1662" y="3492"/>
                  </a:lnTo>
                  <a:lnTo>
                    <a:pt x="1662" y="3499"/>
                  </a:lnTo>
                  <a:lnTo>
                    <a:pt x="1662" y="3489"/>
                  </a:lnTo>
                  <a:lnTo>
                    <a:pt x="1662" y="3492"/>
                  </a:lnTo>
                  <a:lnTo>
                    <a:pt x="1662" y="3479"/>
                  </a:lnTo>
                  <a:lnTo>
                    <a:pt x="1661" y="3479"/>
                  </a:lnTo>
                  <a:lnTo>
                    <a:pt x="1659" y="3479"/>
                  </a:lnTo>
                  <a:lnTo>
                    <a:pt x="1658" y="3459"/>
                  </a:lnTo>
                  <a:lnTo>
                    <a:pt x="1655" y="3459"/>
                  </a:lnTo>
                  <a:lnTo>
                    <a:pt x="1654" y="3449"/>
                  </a:lnTo>
                  <a:lnTo>
                    <a:pt x="1654" y="3459"/>
                  </a:lnTo>
                  <a:lnTo>
                    <a:pt x="1654" y="3447"/>
                  </a:lnTo>
                  <a:lnTo>
                    <a:pt x="1654" y="3449"/>
                  </a:lnTo>
                  <a:lnTo>
                    <a:pt x="1654" y="3439"/>
                  </a:lnTo>
                  <a:lnTo>
                    <a:pt x="1651" y="3439"/>
                  </a:lnTo>
                  <a:lnTo>
                    <a:pt x="1651" y="3435"/>
                  </a:lnTo>
                  <a:lnTo>
                    <a:pt x="1651" y="3439"/>
                  </a:lnTo>
                  <a:lnTo>
                    <a:pt x="1650" y="3439"/>
                  </a:lnTo>
                  <a:lnTo>
                    <a:pt x="1650" y="3431"/>
                  </a:lnTo>
                  <a:lnTo>
                    <a:pt x="1650" y="3432"/>
                  </a:lnTo>
                  <a:lnTo>
                    <a:pt x="1651" y="3439"/>
                  </a:lnTo>
                  <a:lnTo>
                    <a:pt x="1651" y="3435"/>
                  </a:lnTo>
                  <a:lnTo>
                    <a:pt x="1650" y="3429"/>
                  </a:lnTo>
                  <a:lnTo>
                    <a:pt x="1650" y="3428"/>
                  </a:lnTo>
                  <a:lnTo>
                    <a:pt x="1650" y="3429"/>
                  </a:lnTo>
                  <a:lnTo>
                    <a:pt x="1650" y="3439"/>
                  </a:lnTo>
                  <a:lnTo>
                    <a:pt x="1650" y="3429"/>
                  </a:lnTo>
                  <a:lnTo>
                    <a:pt x="1650" y="3439"/>
                  </a:lnTo>
                  <a:lnTo>
                    <a:pt x="1649" y="3426"/>
                  </a:lnTo>
                  <a:lnTo>
                    <a:pt x="1649" y="3430"/>
                  </a:lnTo>
                  <a:lnTo>
                    <a:pt x="1649" y="3425"/>
                  </a:lnTo>
                  <a:lnTo>
                    <a:pt x="1648" y="3419"/>
                  </a:lnTo>
                  <a:lnTo>
                    <a:pt x="1646" y="3419"/>
                  </a:lnTo>
                  <a:lnTo>
                    <a:pt x="1646" y="3409"/>
                  </a:lnTo>
                  <a:lnTo>
                    <a:pt x="1646" y="3399"/>
                  </a:lnTo>
                  <a:lnTo>
                    <a:pt x="1645" y="3399"/>
                  </a:lnTo>
                  <a:lnTo>
                    <a:pt x="1642" y="3399"/>
                  </a:lnTo>
                  <a:lnTo>
                    <a:pt x="1642" y="3384"/>
                  </a:lnTo>
                  <a:lnTo>
                    <a:pt x="1642" y="3389"/>
                  </a:lnTo>
                  <a:lnTo>
                    <a:pt x="1642" y="3399"/>
                  </a:lnTo>
                  <a:lnTo>
                    <a:pt x="1642" y="3389"/>
                  </a:lnTo>
                  <a:lnTo>
                    <a:pt x="1642" y="3399"/>
                  </a:lnTo>
                  <a:lnTo>
                    <a:pt x="1641" y="3379"/>
                  </a:lnTo>
                  <a:lnTo>
                    <a:pt x="1638" y="3379"/>
                  </a:lnTo>
                  <a:lnTo>
                    <a:pt x="1638" y="3364"/>
                  </a:lnTo>
                  <a:lnTo>
                    <a:pt x="1638" y="3371"/>
                  </a:lnTo>
                  <a:lnTo>
                    <a:pt x="1638" y="3379"/>
                  </a:lnTo>
                  <a:lnTo>
                    <a:pt x="1638" y="3371"/>
                  </a:lnTo>
                  <a:lnTo>
                    <a:pt x="1638" y="3364"/>
                  </a:lnTo>
                  <a:lnTo>
                    <a:pt x="1638" y="3366"/>
                  </a:lnTo>
                  <a:lnTo>
                    <a:pt x="1638" y="3364"/>
                  </a:lnTo>
                  <a:lnTo>
                    <a:pt x="1638" y="3359"/>
                  </a:lnTo>
                  <a:lnTo>
                    <a:pt x="1637" y="3359"/>
                  </a:lnTo>
                  <a:lnTo>
                    <a:pt x="1634" y="3359"/>
                  </a:lnTo>
                  <a:lnTo>
                    <a:pt x="1633" y="3346"/>
                  </a:lnTo>
                  <a:lnTo>
                    <a:pt x="1633" y="3339"/>
                  </a:lnTo>
                  <a:lnTo>
                    <a:pt x="1630" y="3339"/>
                  </a:lnTo>
                  <a:lnTo>
                    <a:pt x="1629" y="3324"/>
                  </a:lnTo>
                  <a:lnTo>
                    <a:pt x="1629" y="3319"/>
                  </a:lnTo>
                  <a:lnTo>
                    <a:pt x="1626" y="3319"/>
                  </a:lnTo>
                  <a:lnTo>
                    <a:pt x="1625" y="3299"/>
                  </a:lnTo>
                  <a:lnTo>
                    <a:pt x="1626" y="3319"/>
                  </a:lnTo>
                  <a:lnTo>
                    <a:pt x="1625" y="3319"/>
                  </a:lnTo>
                  <a:lnTo>
                    <a:pt x="1624" y="3299"/>
                  </a:lnTo>
                  <a:lnTo>
                    <a:pt x="1621" y="3299"/>
                  </a:lnTo>
                  <a:lnTo>
                    <a:pt x="1620" y="3279"/>
                  </a:lnTo>
                  <a:lnTo>
                    <a:pt x="1617" y="3279"/>
                  </a:lnTo>
                  <a:lnTo>
                    <a:pt x="1615" y="3259"/>
                  </a:lnTo>
                  <a:lnTo>
                    <a:pt x="1612" y="3259"/>
                  </a:lnTo>
                  <a:lnTo>
                    <a:pt x="1611" y="3244"/>
                  </a:lnTo>
                  <a:lnTo>
                    <a:pt x="1611" y="3239"/>
                  </a:lnTo>
                  <a:lnTo>
                    <a:pt x="1607" y="3239"/>
                  </a:lnTo>
                  <a:lnTo>
                    <a:pt x="1606" y="3219"/>
                  </a:lnTo>
                  <a:lnTo>
                    <a:pt x="1607" y="3239"/>
                  </a:lnTo>
                  <a:lnTo>
                    <a:pt x="1606" y="3219"/>
                  </a:lnTo>
                  <a:lnTo>
                    <a:pt x="1602" y="3219"/>
                  </a:lnTo>
                  <a:lnTo>
                    <a:pt x="1601" y="3199"/>
                  </a:lnTo>
                  <a:lnTo>
                    <a:pt x="1600" y="3199"/>
                  </a:lnTo>
                  <a:lnTo>
                    <a:pt x="1599" y="3199"/>
                  </a:lnTo>
                  <a:lnTo>
                    <a:pt x="1596" y="3199"/>
                  </a:lnTo>
                  <a:lnTo>
                    <a:pt x="1595" y="3179"/>
                  </a:lnTo>
                  <a:lnTo>
                    <a:pt x="1596" y="3199"/>
                  </a:lnTo>
                  <a:lnTo>
                    <a:pt x="1594" y="3179"/>
                  </a:lnTo>
                  <a:lnTo>
                    <a:pt x="1591" y="3179"/>
                  </a:lnTo>
                  <a:lnTo>
                    <a:pt x="1590" y="3166"/>
                  </a:lnTo>
                  <a:lnTo>
                    <a:pt x="1590" y="3159"/>
                  </a:lnTo>
                  <a:lnTo>
                    <a:pt x="1586" y="3159"/>
                  </a:lnTo>
                  <a:lnTo>
                    <a:pt x="1585" y="3139"/>
                  </a:lnTo>
                  <a:lnTo>
                    <a:pt x="1584" y="3139"/>
                  </a:lnTo>
                  <a:lnTo>
                    <a:pt x="1580" y="3139"/>
                  </a:lnTo>
                  <a:lnTo>
                    <a:pt x="1579" y="3119"/>
                  </a:lnTo>
                  <a:lnTo>
                    <a:pt x="1575" y="3119"/>
                  </a:lnTo>
                  <a:lnTo>
                    <a:pt x="1574" y="3112"/>
                  </a:lnTo>
                  <a:lnTo>
                    <a:pt x="1574" y="3099"/>
                  </a:lnTo>
                  <a:lnTo>
                    <a:pt x="1569" y="3099"/>
                  </a:lnTo>
                  <a:lnTo>
                    <a:pt x="1568" y="3092"/>
                  </a:lnTo>
                  <a:lnTo>
                    <a:pt x="1568" y="3079"/>
                  </a:lnTo>
                  <a:lnTo>
                    <a:pt x="1564" y="3079"/>
                  </a:lnTo>
                  <a:lnTo>
                    <a:pt x="1563" y="3079"/>
                  </a:lnTo>
                  <a:lnTo>
                    <a:pt x="1562" y="3062"/>
                  </a:lnTo>
                  <a:lnTo>
                    <a:pt x="1564" y="3079"/>
                  </a:lnTo>
                  <a:lnTo>
                    <a:pt x="1562" y="3059"/>
                  </a:lnTo>
                  <a:lnTo>
                    <a:pt x="1561" y="3059"/>
                  </a:lnTo>
                  <a:lnTo>
                    <a:pt x="1557" y="3059"/>
                  </a:lnTo>
                  <a:lnTo>
                    <a:pt x="1556" y="3049"/>
                  </a:lnTo>
                  <a:lnTo>
                    <a:pt x="1556" y="3039"/>
                  </a:lnTo>
                  <a:lnTo>
                    <a:pt x="1550" y="3039"/>
                  </a:lnTo>
                  <a:lnTo>
                    <a:pt x="1549" y="3026"/>
                  </a:lnTo>
                  <a:lnTo>
                    <a:pt x="1549" y="3019"/>
                  </a:lnTo>
                  <a:lnTo>
                    <a:pt x="1548" y="3019"/>
                  </a:lnTo>
                  <a:lnTo>
                    <a:pt x="1543" y="3019"/>
                  </a:lnTo>
                  <a:lnTo>
                    <a:pt x="1543" y="2999"/>
                  </a:lnTo>
                  <a:lnTo>
                    <a:pt x="1542" y="2999"/>
                  </a:lnTo>
                  <a:lnTo>
                    <a:pt x="1540" y="2999"/>
                  </a:lnTo>
                  <a:lnTo>
                    <a:pt x="1537" y="2999"/>
                  </a:lnTo>
                  <a:lnTo>
                    <a:pt x="1536" y="2979"/>
                  </a:lnTo>
                  <a:lnTo>
                    <a:pt x="1535" y="2979"/>
                  </a:lnTo>
                  <a:lnTo>
                    <a:pt x="1534" y="2979"/>
                  </a:lnTo>
                  <a:lnTo>
                    <a:pt x="1531" y="2979"/>
                  </a:lnTo>
                  <a:lnTo>
                    <a:pt x="1530" y="2979"/>
                  </a:lnTo>
                  <a:lnTo>
                    <a:pt x="1529" y="2967"/>
                  </a:lnTo>
                  <a:lnTo>
                    <a:pt x="1530" y="2968"/>
                  </a:lnTo>
                  <a:lnTo>
                    <a:pt x="1531" y="2979"/>
                  </a:lnTo>
                  <a:lnTo>
                    <a:pt x="1530" y="2965"/>
                  </a:lnTo>
                  <a:lnTo>
                    <a:pt x="1530" y="2959"/>
                  </a:lnTo>
                  <a:lnTo>
                    <a:pt x="1529" y="2959"/>
                  </a:lnTo>
                  <a:lnTo>
                    <a:pt x="1528" y="2959"/>
                  </a:lnTo>
                  <a:lnTo>
                    <a:pt x="1523" y="2959"/>
                  </a:lnTo>
                  <a:lnTo>
                    <a:pt x="1522" y="2952"/>
                  </a:lnTo>
                  <a:lnTo>
                    <a:pt x="1522" y="2939"/>
                  </a:lnTo>
                  <a:lnTo>
                    <a:pt x="1522" y="2948"/>
                  </a:lnTo>
                  <a:lnTo>
                    <a:pt x="1522" y="2959"/>
                  </a:lnTo>
                  <a:lnTo>
                    <a:pt x="1522" y="2948"/>
                  </a:lnTo>
                  <a:lnTo>
                    <a:pt x="1522" y="2939"/>
                  </a:lnTo>
                  <a:lnTo>
                    <a:pt x="1521" y="2939"/>
                  </a:lnTo>
                  <a:lnTo>
                    <a:pt x="1520" y="2939"/>
                  </a:lnTo>
                  <a:lnTo>
                    <a:pt x="1516" y="2939"/>
                  </a:lnTo>
                  <a:lnTo>
                    <a:pt x="1515" y="2932"/>
                  </a:lnTo>
                  <a:lnTo>
                    <a:pt x="1514" y="2919"/>
                  </a:lnTo>
                  <a:lnTo>
                    <a:pt x="1513" y="2919"/>
                  </a:lnTo>
                  <a:lnTo>
                    <a:pt x="1509" y="2919"/>
                  </a:lnTo>
                  <a:lnTo>
                    <a:pt x="1508" y="2904"/>
                  </a:lnTo>
                  <a:lnTo>
                    <a:pt x="1507" y="2899"/>
                  </a:lnTo>
                  <a:lnTo>
                    <a:pt x="1507" y="2906"/>
                  </a:lnTo>
                  <a:lnTo>
                    <a:pt x="1507" y="2919"/>
                  </a:lnTo>
                  <a:lnTo>
                    <a:pt x="1507" y="2904"/>
                  </a:lnTo>
                  <a:lnTo>
                    <a:pt x="1507" y="2906"/>
                  </a:lnTo>
                  <a:lnTo>
                    <a:pt x="1507" y="2899"/>
                  </a:lnTo>
                  <a:lnTo>
                    <a:pt x="1506" y="2899"/>
                  </a:lnTo>
                  <a:lnTo>
                    <a:pt x="1503" y="2899"/>
                  </a:lnTo>
                  <a:lnTo>
                    <a:pt x="1503" y="3019"/>
                  </a:lnTo>
                  <a:lnTo>
                    <a:pt x="1503" y="3036"/>
                  </a:lnTo>
                  <a:lnTo>
                    <a:pt x="1503" y="3019"/>
                  </a:lnTo>
                  <a:lnTo>
                    <a:pt x="1503" y="2899"/>
                  </a:lnTo>
                  <a:lnTo>
                    <a:pt x="1501" y="2899"/>
                  </a:lnTo>
                  <a:lnTo>
                    <a:pt x="1500" y="2894"/>
                  </a:lnTo>
                  <a:lnTo>
                    <a:pt x="1498" y="2882"/>
                  </a:lnTo>
                  <a:lnTo>
                    <a:pt x="1498" y="2899"/>
                  </a:lnTo>
                  <a:lnTo>
                    <a:pt x="1498" y="2882"/>
                  </a:lnTo>
                  <a:lnTo>
                    <a:pt x="1498" y="2879"/>
                  </a:lnTo>
                  <a:lnTo>
                    <a:pt x="1497" y="2879"/>
                  </a:lnTo>
                  <a:lnTo>
                    <a:pt x="1493" y="2879"/>
                  </a:lnTo>
                  <a:lnTo>
                    <a:pt x="1493" y="2874"/>
                  </a:lnTo>
                  <a:lnTo>
                    <a:pt x="1493" y="2879"/>
                  </a:lnTo>
                  <a:lnTo>
                    <a:pt x="1492" y="2879"/>
                  </a:lnTo>
                  <a:lnTo>
                    <a:pt x="1491" y="2864"/>
                  </a:lnTo>
                  <a:lnTo>
                    <a:pt x="1492" y="2869"/>
                  </a:lnTo>
                  <a:lnTo>
                    <a:pt x="1492" y="2879"/>
                  </a:lnTo>
                  <a:lnTo>
                    <a:pt x="1492" y="2874"/>
                  </a:lnTo>
                  <a:lnTo>
                    <a:pt x="1493" y="2879"/>
                  </a:lnTo>
                  <a:lnTo>
                    <a:pt x="1493" y="2874"/>
                  </a:lnTo>
                  <a:lnTo>
                    <a:pt x="1492" y="2866"/>
                  </a:lnTo>
                  <a:lnTo>
                    <a:pt x="1491" y="2859"/>
                  </a:lnTo>
                  <a:lnTo>
                    <a:pt x="1489" y="2859"/>
                  </a:lnTo>
                  <a:lnTo>
                    <a:pt x="1484" y="2859"/>
                  </a:lnTo>
                  <a:lnTo>
                    <a:pt x="1483" y="2843"/>
                  </a:lnTo>
                  <a:lnTo>
                    <a:pt x="1483" y="2839"/>
                  </a:lnTo>
                  <a:lnTo>
                    <a:pt x="1482" y="2839"/>
                  </a:lnTo>
                  <a:lnTo>
                    <a:pt x="1481" y="2839"/>
                  </a:lnTo>
                  <a:lnTo>
                    <a:pt x="1477" y="2839"/>
                  </a:lnTo>
                  <a:lnTo>
                    <a:pt x="1476" y="2835"/>
                  </a:lnTo>
                  <a:lnTo>
                    <a:pt x="1477" y="2839"/>
                  </a:lnTo>
                  <a:lnTo>
                    <a:pt x="1475" y="2827"/>
                  </a:lnTo>
                  <a:lnTo>
                    <a:pt x="1476" y="2839"/>
                  </a:lnTo>
                  <a:lnTo>
                    <a:pt x="1475" y="2839"/>
                  </a:lnTo>
                  <a:lnTo>
                    <a:pt x="1474" y="2822"/>
                  </a:lnTo>
                  <a:lnTo>
                    <a:pt x="1474" y="2839"/>
                  </a:lnTo>
                  <a:lnTo>
                    <a:pt x="1474" y="2819"/>
                  </a:lnTo>
                  <a:lnTo>
                    <a:pt x="1473" y="2819"/>
                  </a:lnTo>
                  <a:lnTo>
                    <a:pt x="1468" y="2819"/>
                  </a:lnTo>
                  <a:lnTo>
                    <a:pt x="1467" y="2805"/>
                  </a:lnTo>
                  <a:lnTo>
                    <a:pt x="1467" y="2807"/>
                  </a:lnTo>
                  <a:lnTo>
                    <a:pt x="1468" y="2819"/>
                  </a:lnTo>
                  <a:lnTo>
                    <a:pt x="1467" y="2819"/>
                  </a:lnTo>
                  <a:lnTo>
                    <a:pt x="1467" y="2926"/>
                  </a:lnTo>
                  <a:lnTo>
                    <a:pt x="1467" y="2922"/>
                  </a:lnTo>
                  <a:lnTo>
                    <a:pt x="1467" y="2919"/>
                  </a:lnTo>
                  <a:lnTo>
                    <a:pt x="1467" y="2923"/>
                  </a:lnTo>
                  <a:lnTo>
                    <a:pt x="1467" y="2926"/>
                  </a:lnTo>
                  <a:lnTo>
                    <a:pt x="1467" y="2819"/>
                  </a:lnTo>
                  <a:lnTo>
                    <a:pt x="1467" y="2807"/>
                  </a:lnTo>
                  <a:lnTo>
                    <a:pt x="1467" y="2815"/>
                  </a:lnTo>
                  <a:lnTo>
                    <a:pt x="1467" y="2814"/>
                  </a:lnTo>
                  <a:lnTo>
                    <a:pt x="1467" y="2815"/>
                  </a:lnTo>
                  <a:lnTo>
                    <a:pt x="1467" y="2819"/>
                  </a:lnTo>
                  <a:lnTo>
                    <a:pt x="1467" y="2814"/>
                  </a:lnTo>
                  <a:lnTo>
                    <a:pt x="1467" y="2815"/>
                  </a:lnTo>
                  <a:lnTo>
                    <a:pt x="1467" y="2814"/>
                  </a:lnTo>
                  <a:lnTo>
                    <a:pt x="1466" y="2805"/>
                  </a:lnTo>
                  <a:lnTo>
                    <a:pt x="1467" y="2806"/>
                  </a:lnTo>
                  <a:lnTo>
                    <a:pt x="1466" y="2804"/>
                  </a:lnTo>
                  <a:lnTo>
                    <a:pt x="1467" y="2805"/>
                  </a:lnTo>
                  <a:lnTo>
                    <a:pt x="1467" y="2799"/>
                  </a:lnTo>
                  <a:lnTo>
                    <a:pt x="1466" y="2799"/>
                  </a:lnTo>
                  <a:lnTo>
                    <a:pt x="1465" y="2799"/>
                  </a:lnTo>
                  <a:lnTo>
                    <a:pt x="1464" y="2799"/>
                  </a:lnTo>
                  <a:lnTo>
                    <a:pt x="1461" y="2799"/>
                  </a:lnTo>
                  <a:lnTo>
                    <a:pt x="1461" y="2911"/>
                  </a:lnTo>
                  <a:lnTo>
                    <a:pt x="1461" y="2916"/>
                  </a:lnTo>
                  <a:lnTo>
                    <a:pt x="1459" y="2899"/>
                  </a:lnTo>
                  <a:lnTo>
                    <a:pt x="1461" y="2911"/>
                  </a:lnTo>
                  <a:lnTo>
                    <a:pt x="1461" y="2799"/>
                  </a:lnTo>
                  <a:lnTo>
                    <a:pt x="1460" y="2799"/>
                  </a:lnTo>
                  <a:lnTo>
                    <a:pt x="1458" y="2779"/>
                  </a:lnTo>
                  <a:lnTo>
                    <a:pt x="1449" y="2779"/>
                  </a:lnTo>
                  <a:lnTo>
                    <a:pt x="1447" y="2767"/>
                  </a:lnTo>
                  <a:lnTo>
                    <a:pt x="1447" y="2759"/>
                  </a:lnTo>
                  <a:lnTo>
                    <a:pt x="1445" y="2759"/>
                  </a:lnTo>
                  <a:lnTo>
                    <a:pt x="1440" y="2759"/>
                  </a:lnTo>
                  <a:lnTo>
                    <a:pt x="1439" y="2759"/>
                  </a:lnTo>
                  <a:lnTo>
                    <a:pt x="1437" y="2739"/>
                  </a:lnTo>
                  <a:lnTo>
                    <a:pt x="1431" y="2739"/>
                  </a:lnTo>
                  <a:lnTo>
                    <a:pt x="1429" y="2719"/>
                  </a:lnTo>
                  <a:lnTo>
                    <a:pt x="1428" y="2719"/>
                  </a:lnTo>
                  <a:lnTo>
                    <a:pt x="1425" y="2719"/>
                  </a:lnTo>
                  <a:lnTo>
                    <a:pt x="1421" y="2719"/>
                  </a:lnTo>
                  <a:lnTo>
                    <a:pt x="1420" y="2699"/>
                  </a:lnTo>
                  <a:lnTo>
                    <a:pt x="1418" y="2699"/>
                  </a:lnTo>
                  <a:lnTo>
                    <a:pt x="1417" y="2699"/>
                  </a:lnTo>
                  <a:lnTo>
                    <a:pt x="1411" y="2699"/>
                  </a:lnTo>
                  <a:lnTo>
                    <a:pt x="1409" y="2683"/>
                  </a:lnTo>
                  <a:lnTo>
                    <a:pt x="1409" y="2679"/>
                  </a:lnTo>
                  <a:lnTo>
                    <a:pt x="1399" y="2679"/>
                  </a:lnTo>
                  <a:lnTo>
                    <a:pt x="1398" y="2679"/>
                  </a:lnTo>
                  <a:lnTo>
                    <a:pt x="1396" y="2659"/>
                  </a:lnTo>
                  <a:lnTo>
                    <a:pt x="1387" y="2659"/>
                  </a:lnTo>
                  <a:lnTo>
                    <a:pt x="1387" y="2639"/>
                  </a:lnTo>
                  <a:lnTo>
                    <a:pt x="1384" y="2639"/>
                  </a:lnTo>
                  <a:lnTo>
                    <a:pt x="1378" y="2639"/>
                  </a:lnTo>
                  <a:lnTo>
                    <a:pt x="1375" y="2619"/>
                  </a:lnTo>
                  <a:lnTo>
                    <a:pt x="1378" y="2639"/>
                  </a:lnTo>
                  <a:lnTo>
                    <a:pt x="1377" y="2639"/>
                  </a:lnTo>
                  <a:lnTo>
                    <a:pt x="1375" y="2619"/>
                  </a:lnTo>
                  <a:lnTo>
                    <a:pt x="1372" y="2619"/>
                  </a:lnTo>
                  <a:lnTo>
                    <a:pt x="1366" y="2619"/>
                  </a:lnTo>
                  <a:lnTo>
                    <a:pt x="1363" y="2599"/>
                  </a:lnTo>
                  <a:lnTo>
                    <a:pt x="1366" y="2619"/>
                  </a:lnTo>
                  <a:lnTo>
                    <a:pt x="1365" y="2619"/>
                  </a:lnTo>
                  <a:lnTo>
                    <a:pt x="1363" y="2599"/>
                  </a:lnTo>
                  <a:lnTo>
                    <a:pt x="1360" y="2599"/>
                  </a:lnTo>
                  <a:lnTo>
                    <a:pt x="1355" y="2599"/>
                  </a:lnTo>
                  <a:lnTo>
                    <a:pt x="1353" y="2585"/>
                  </a:lnTo>
                  <a:lnTo>
                    <a:pt x="1353" y="2589"/>
                  </a:lnTo>
                  <a:lnTo>
                    <a:pt x="1354" y="2599"/>
                  </a:lnTo>
                  <a:lnTo>
                    <a:pt x="1353" y="2589"/>
                  </a:lnTo>
                  <a:lnTo>
                    <a:pt x="1352" y="2583"/>
                  </a:lnTo>
                  <a:lnTo>
                    <a:pt x="1352" y="2581"/>
                  </a:lnTo>
                  <a:lnTo>
                    <a:pt x="1353" y="2585"/>
                  </a:lnTo>
                  <a:lnTo>
                    <a:pt x="1352" y="2579"/>
                  </a:lnTo>
                  <a:lnTo>
                    <a:pt x="1350" y="2579"/>
                  </a:lnTo>
                  <a:lnTo>
                    <a:pt x="1349" y="2579"/>
                  </a:lnTo>
                  <a:lnTo>
                    <a:pt x="1346" y="2579"/>
                  </a:lnTo>
                  <a:lnTo>
                    <a:pt x="1342" y="2579"/>
                  </a:lnTo>
                  <a:lnTo>
                    <a:pt x="1341" y="2579"/>
                  </a:lnTo>
                  <a:lnTo>
                    <a:pt x="1339" y="2559"/>
                  </a:lnTo>
                  <a:lnTo>
                    <a:pt x="1338" y="2559"/>
                  </a:lnTo>
                  <a:lnTo>
                    <a:pt x="1334" y="2559"/>
                  </a:lnTo>
                  <a:lnTo>
                    <a:pt x="1330" y="2559"/>
                  </a:lnTo>
                  <a:lnTo>
                    <a:pt x="1328" y="2559"/>
                  </a:lnTo>
                  <a:lnTo>
                    <a:pt x="1326" y="2539"/>
                  </a:lnTo>
                  <a:lnTo>
                    <a:pt x="1322" y="2539"/>
                  </a:lnTo>
                  <a:lnTo>
                    <a:pt x="1318" y="2539"/>
                  </a:lnTo>
                  <a:lnTo>
                    <a:pt x="1314" y="2519"/>
                  </a:lnTo>
                  <a:lnTo>
                    <a:pt x="1316" y="2539"/>
                  </a:lnTo>
                  <a:lnTo>
                    <a:pt x="1314" y="2523"/>
                  </a:lnTo>
                  <a:lnTo>
                    <a:pt x="1314" y="2519"/>
                  </a:lnTo>
                  <a:lnTo>
                    <a:pt x="1313" y="2519"/>
                  </a:lnTo>
                  <a:lnTo>
                    <a:pt x="1310" y="2519"/>
                  </a:lnTo>
                  <a:lnTo>
                    <a:pt x="1304" y="2519"/>
                  </a:lnTo>
                  <a:lnTo>
                    <a:pt x="1302" y="2499"/>
                  </a:lnTo>
                  <a:lnTo>
                    <a:pt x="1299" y="2499"/>
                  </a:lnTo>
                  <a:lnTo>
                    <a:pt x="1297" y="2499"/>
                  </a:lnTo>
                  <a:lnTo>
                    <a:pt x="1295" y="2499"/>
                  </a:lnTo>
                  <a:lnTo>
                    <a:pt x="1293" y="2499"/>
                  </a:lnTo>
                  <a:lnTo>
                    <a:pt x="1288" y="2499"/>
                  </a:lnTo>
                  <a:lnTo>
                    <a:pt x="1287" y="2479"/>
                  </a:lnTo>
                  <a:lnTo>
                    <a:pt x="1285" y="2479"/>
                  </a:lnTo>
                  <a:lnTo>
                    <a:pt x="1284" y="2479"/>
                  </a:lnTo>
                  <a:lnTo>
                    <a:pt x="1281" y="2479"/>
                  </a:lnTo>
                  <a:lnTo>
                    <a:pt x="1276" y="2479"/>
                  </a:lnTo>
                  <a:lnTo>
                    <a:pt x="1275" y="2472"/>
                  </a:lnTo>
                  <a:lnTo>
                    <a:pt x="1275" y="2479"/>
                  </a:lnTo>
                  <a:lnTo>
                    <a:pt x="1273" y="2464"/>
                  </a:lnTo>
                  <a:lnTo>
                    <a:pt x="1273" y="2463"/>
                  </a:lnTo>
                  <a:lnTo>
                    <a:pt x="1273" y="2479"/>
                  </a:lnTo>
                  <a:lnTo>
                    <a:pt x="1273" y="2463"/>
                  </a:lnTo>
                  <a:lnTo>
                    <a:pt x="1273" y="2459"/>
                  </a:lnTo>
                  <a:lnTo>
                    <a:pt x="1272" y="2459"/>
                  </a:lnTo>
                  <a:lnTo>
                    <a:pt x="1269" y="2459"/>
                  </a:lnTo>
                  <a:lnTo>
                    <a:pt x="1264" y="2459"/>
                  </a:lnTo>
                  <a:lnTo>
                    <a:pt x="1259" y="2439"/>
                  </a:lnTo>
                  <a:lnTo>
                    <a:pt x="1262" y="2459"/>
                  </a:lnTo>
                  <a:lnTo>
                    <a:pt x="1261" y="2459"/>
                  </a:lnTo>
                  <a:lnTo>
                    <a:pt x="1260" y="2459"/>
                  </a:lnTo>
                  <a:lnTo>
                    <a:pt x="1257" y="2439"/>
                  </a:lnTo>
                  <a:lnTo>
                    <a:pt x="1248" y="2439"/>
                  </a:lnTo>
                  <a:lnTo>
                    <a:pt x="1244" y="2423"/>
                  </a:lnTo>
                  <a:lnTo>
                    <a:pt x="1246" y="2439"/>
                  </a:lnTo>
                  <a:lnTo>
                    <a:pt x="1245" y="2439"/>
                  </a:lnTo>
                  <a:lnTo>
                    <a:pt x="1243" y="2426"/>
                  </a:lnTo>
                  <a:lnTo>
                    <a:pt x="1243" y="2422"/>
                  </a:lnTo>
                  <a:lnTo>
                    <a:pt x="1243" y="2419"/>
                  </a:lnTo>
                  <a:lnTo>
                    <a:pt x="1240" y="2419"/>
                  </a:lnTo>
                  <a:lnTo>
                    <a:pt x="1239" y="2419"/>
                  </a:lnTo>
                  <a:lnTo>
                    <a:pt x="1235" y="2419"/>
                  </a:lnTo>
                  <a:lnTo>
                    <a:pt x="1231" y="2419"/>
                  </a:lnTo>
                  <a:lnTo>
                    <a:pt x="1228" y="2406"/>
                  </a:lnTo>
                  <a:lnTo>
                    <a:pt x="1228" y="2399"/>
                  </a:lnTo>
                  <a:lnTo>
                    <a:pt x="1226" y="2399"/>
                  </a:lnTo>
                  <a:lnTo>
                    <a:pt x="1224" y="2399"/>
                  </a:lnTo>
                  <a:lnTo>
                    <a:pt x="1223" y="2399"/>
                  </a:lnTo>
                  <a:lnTo>
                    <a:pt x="1218" y="2399"/>
                  </a:lnTo>
                  <a:lnTo>
                    <a:pt x="1216" y="2399"/>
                  </a:lnTo>
                  <a:lnTo>
                    <a:pt x="1214" y="2399"/>
                  </a:lnTo>
                  <a:lnTo>
                    <a:pt x="1212" y="2379"/>
                  </a:lnTo>
                  <a:lnTo>
                    <a:pt x="1207" y="2379"/>
                  </a:lnTo>
                  <a:lnTo>
                    <a:pt x="1203" y="2379"/>
                  </a:lnTo>
                  <a:lnTo>
                    <a:pt x="1196" y="2360"/>
                  </a:lnTo>
                  <a:lnTo>
                    <a:pt x="1196" y="2361"/>
                  </a:lnTo>
                  <a:lnTo>
                    <a:pt x="1200" y="2379"/>
                  </a:lnTo>
                  <a:lnTo>
                    <a:pt x="1199" y="2379"/>
                  </a:lnTo>
                  <a:lnTo>
                    <a:pt x="1197" y="2366"/>
                  </a:lnTo>
                  <a:lnTo>
                    <a:pt x="1196" y="2361"/>
                  </a:lnTo>
                  <a:lnTo>
                    <a:pt x="1196" y="2359"/>
                  </a:lnTo>
                  <a:lnTo>
                    <a:pt x="1195" y="2359"/>
                  </a:lnTo>
                  <a:lnTo>
                    <a:pt x="1194" y="2359"/>
                  </a:lnTo>
                  <a:lnTo>
                    <a:pt x="1190" y="2359"/>
                  </a:lnTo>
                  <a:lnTo>
                    <a:pt x="1186" y="2359"/>
                  </a:lnTo>
                  <a:lnTo>
                    <a:pt x="1182" y="2339"/>
                  </a:lnTo>
                  <a:lnTo>
                    <a:pt x="1184" y="2357"/>
                  </a:lnTo>
                  <a:lnTo>
                    <a:pt x="1184" y="2359"/>
                  </a:lnTo>
                  <a:lnTo>
                    <a:pt x="1184" y="2357"/>
                  </a:lnTo>
                  <a:lnTo>
                    <a:pt x="1180" y="2341"/>
                  </a:lnTo>
                  <a:lnTo>
                    <a:pt x="1181" y="2342"/>
                  </a:lnTo>
                  <a:lnTo>
                    <a:pt x="1180" y="2341"/>
                  </a:lnTo>
                  <a:lnTo>
                    <a:pt x="1180" y="2339"/>
                  </a:lnTo>
                  <a:lnTo>
                    <a:pt x="1179" y="2339"/>
                  </a:lnTo>
                  <a:lnTo>
                    <a:pt x="1178" y="2339"/>
                  </a:lnTo>
                  <a:lnTo>
                    <a:pt x="1175" y="2339"/>
                  </a:lnTo>
                  <a:lnTo>
                    <a:pt x="1175" y="2411"/>
                  </a:lnTo>
                  <a:lnTo>
                    <a:pt x="1174" y="2410"/>
                  </a:lnTo>
                  <a:lnTo>
                    <a:pt x="1174" y="2411"/>
                  </a:lnTo>
                  <a:lnTo>
                    <a:pt x="1171" y="2399"/>
                  </a:lnTo>
                  <a:lnTo>
                    <a:pt x="1172" y="2399"/>
                  </a:lnTo>
                  <a:lnTo>
                    <a:pt x="1174" y="2410"/>
                  </a:lnTo>
                  <a:lnTo>
                    <a:pt x="1174" y="2399"/>
                  </a:lnTo>
                  <a:lnTo>
                    <a:pt x="1175" y="2411"/>
                  </a:lnTo>
                  <a:lnTo>
                    <a:pt x="1175" y="2339"/>
                  </a:lnTo>
                  <a:lnTo>
                    <a:pt x="1173" y="2339"/>
                  </a:lnTo>
                  <a:lnTo>
                    <a:pt x="1169" y="2339"/>
                  </a:lnTo>
                  <a:lnTo>
                    <a:pt x="1164" y="2321"/>
                  </a:lnTo>
                  <a:lnTo>
                    <a:pt x="1164" y="2319"/>
                  </a:lnTo>
                  <a:lnTo>
                    <a:pt x="1162" y="2319"/>
                  </a:lnTo>
                  <a:lnTo>
                    <a:pt x="1160" y="2319"/>
                  </a:lnTo>
                  <a:lnTo>
                    <a:pt x="1157" y="2319"/>
                  </a:lnTo>
                  <a:lnTo>
                    <a:pt x="1153" y="2319"/>
                  </a:lnTo>
                  <a:lnTo>
                    <a:pt x="1147" y="2299"/>
                  </a:lnTo>
                  <a:lnTo>
                    <a:pt x="1151" y="2319"/>
                  </a:lnTo>
                  <a:lnTo>
                    <a:pt x="1147" y="2299"/>
                  </a:lnTo>
                  <a:lnTo>
                    <a:pt x="1148" y="2319"/>
                  </a:lnTo>
                  <a:lnTo>
                    <a:pt x="1146" y="2309"/>
                  </a:lnTo>
                  <a:lnTo>
                    <a:pt x="1146" y="2299"/>
                  </a:lnTo>
                  <a:lnTo>
                    <a:pt x="1143" y="2299"/>
                  </a:lnTo>
                  <a:lnTo>
                    <a:pt x="1141" y="2299"/>
                  </a:lnTo>
                  <a:lnTo>
                    <a:pt x="1139" y="2299"/>
                  </a:lnTo>
                  <a:lnTo>
                    <a:pt x="1136" y="2299"/>
                  </a:lnTo>
                  <a:lnTo>
                    <a:pt x="1134" y="2299"/>
                  </a:lnTo>
                  <a:lnTo>
                    <a:pt x="1131" y="2291"/>
                  </a:lnTo>
                  <a:lnTo>
                    <a:pt x="1131" y="2298"/>
                  </a:lnTo>
                  <a:lnTo>
                    <a:pt x="1131" y="2299"/>
                  </a:lnTo>
                  <a:lnTo>
                    <a:pt x="1131" y="2297"/>
                  </a:lnTo>
                  <a:lnTo>
                    <a:pt x="1127" y="2279"/>
                  </a:lnTo>
                  <a:lnTo>
                    <a:pt x="1126" y="2279"/>
                  </a:lnTo>
                  <a:lnTo>
                    <a:pt x="1120" y="2279"/>
                  </a:lnTo>
                  <a:lnTo>
                    <a:pt x="1115" y="2279"/>
                  </a:lnTo>
                  <a:lnTo>
                    <a:pt x="1112" y="2263"/>
                  </a:lnTo>
                  <a:lnTo>
                    <a:pt x="1111" y="2259"/>
                  </a:lnTo>
                  <a:lnTo>
                    <a:pt x="1107" y="2259"/>
                  </a:lnTo>
                  <a:lnTo>
                    <a:pt x="1105" y="2259"/>
                  </a:lnTo>
                  <a:lnTo>
                    <a:pt x="1098" y="2259"/>
                  </a:lnTo>
                  <a:lnTo>
                    <a:pt x="1094" y="2241"/>
                  </a:lnTo>
                  <a:lnTo>
                    <a:pt x="1094" y="2239"/>
                  </a:lnTo>
                  <a:lnTo>
                    <a:pt x="1089" y="2239"/>
                  </a:lnTo>
                  <a:lnTo>
                    <a:pt x="1081" y="2239"/>
                  </a:lnTo>
                  <a:lnTo>
                    <a:pt x="1077" y="2239"/>
                  </a:lnTo>
                  <a:lnTo>
                    <a:pt x="1076" y="2219"/>
                  </a:lnTo>
                  <a:lnTo>
                    <a:pt x="1074" y="2219"/>
                  </a:lnTo>
                  <a:lnTo>
                    <a:pt x="1071" y="2219"/>
                  </a:lnTo>
                  <a:lnTo>
                    <a:pt x="1071" y="2281"/>
                  </a:lnTo>
                  <a:lnTo>
                    <a:pt x="1071" y="2279"/>
                  </a:lnTo>
                  <a:lnTo>
                    <a:pt x="1071" y="2281"/>
                  </a:lnTo>
                  <a:lnTo>
                    <a:pt x="1071" y="2219"/>
                  </a:lnTo>
                  <a:lnTo>
                    <a:pt x="1070" y="2219"/>
                  </a:lnTo>
                  <a:lnTo>
                    <a:pt x="1069" y="2219"/>
                  </a:lnTo>
                  <a:lnTo>
                    <a:pt x="1063" y="2219"/>
                  </a:lnTo>
                  <a:lnTo>
                    <a:pt x="1062" y="2219"/>
                  </a:lnTo>
                  <a:lnTo>
                    <a:pt x="1058" y="2199"/>
                  </a:lnTo>
                  <a:lnTo>
                    <a:pt x="1053" y="2199"/>
                  </a:lnTo>
                  <a:lnTo>
                    <a:pt x="1048" y="2199"/>
                  </a:lnTo>
                  <a:lnTo>
                    <a:pt x="1041" y="2199"/>
                  </a:lnTo>
                  <a:lnTo>
                    <a:pt x="1038" y="2179"/>
                  </a:lnTo>
                  <a:lnTo>
                    <a:pt x="1037" y="2179"/>
                  </a:lnTo>
                  <a:lnTo>
                    <a:pt x="1033" y="2179"/>
                  </a:lnTo>
                  <a:lnTo>
                    <a:pt x="1024" y="2179"/>
                  </a:lnTo>
                  <a:lnTo>
                    <a:pt x="1017" y="2159"/>
                  </a:lnTo>
                  <a:lnTo>
                    <a:pt x="1022" y="2179"/>
                  </a:lnTo>
                  <a:lnTo>
                    <a:pt x="1021" y="2179"/>
                  </a:lnTo>
                  <a:lnTo>
                    <a:pt x="1017" y="2159"/>
                  </a:lnTo>
                  <a:lnTo>
                    <a:pt x="1007" y="2159"/>
                  </a:lnTo>
                  <a:lnTo>
                    <a:pt x="1001" y="2145"/>
                  </a:lnTo>
                  <a:lnTo>
                    <a:pt x="1004" y="2158"/>
                  </a:lnTo>
                  <a:lnTo>
                    <a:pt x="1004" y="2159"/>
                  </a:lnTo>
                  <a:lnTo>
                    <a:pt x="1004" y="2158"/>
                  </a:lnTo>
                  <a:lnTo>
                    <a:pt x="1000" y="2144"/>
                  </a:lnTo>
                  <a:lnTo>
                    <a:pt x="1000" y="2145"/>
                  </a:lnTo>
                  <a:lnTo>
                    <a:pt x="1000" y="2144"/>
                  </a:lnTo>
                  <a:lnTo>
                    <a:pt x="999" y="2139"/>
                  </a:lnTo>
                  <a:lnTo>
                    <a:pt x="984" y="2139"/>
                  </a:lnTo>
                  <a:lnTo>
                    <a:pt x="980" y="2122"/>
                  </a:lnTo>
                  <a:lnTo>
                    <a:pt x="980" y="2119"/>
                  </a:lnTo>
                  <a:lnTo>
                    <a:pt x="975" y="2119"/>
                  </a:lnTo>
                  <a:lnTo>
                    <a:pt x="963" y="2119"/>
                  </a:lnTo>
                  <a:lnTo>
                    <a:pt x="960" y="2099"/>
                  </a:lnTo>
                  <a:lnTo>
                    <a:pt x="944" y="2099"/>
                  </a:lnTo>
                  <a:lnTo>
                    <a:pt x="941" y="2079"/>
                  </a:lnTo>
                  <a:lnTo>
                    <a:pt x="938" y="2079"/>
                  </a:lnTo>
                  <a:lnTo>
                    <a:pt x="938" y="2142"/>
                  </a:lnTo>
                  <a:lnTo>
                    <a:pt x="938" y="2139"/>
                  </a:lnTo>
                  <a:lnTo>
                    <a:pt x="938" y="2142"/>
                  </a:lnTo>
                  <a:lnTo>
                    <a:pt x="938" y="2079"/>
                  </a:lnTo>
                  <a:lnTo>
                    <a:pt x="923" y="2079"/>
                  </a:lnTo>
                  <a:lnTo>
                    <a:pt x="919" y="2059"/>
                  </a:lnTo>
                  <a:lnTo>
                    <a:pt x="906" y="2059"/>
                  </a:lnTo>
                  <a:lnTo>
                    <a:pt x="905" y="2055"/>
                  </a:lnTo>
                  <a:lnTo>
                    <a:pt x="905" y="2059"/>
                  </a:lnTo>
                  <a:lnTo>
                    <a:pt x="903" y="2059"/>
                  </a:lnTo>
                  <a:lnTo>
                    <a:pt x="902" y="2059"/>
                  </a:lnTo>
                  <a:lnTo>
                    <a:pt x="902" y="2058"/>
                  </a:lnTo>
                  <a:lnTo>
                    <a:pt x="903" y="2059"/>
                  </a:lnTo>
                  <a:lnTo>
                    <a:pt x="902" y="2054"/>
                  </a:lnTo>
                  <a:lnTo>
                    <a:pt x="905" y="2059"/>
                  </a:lnTo>
                  <a:lnTo>
                    <a:pt x="905" y="2055"/>
                  </a:lnTo>
                  <a:lnTo>
                    <a:pt x="901" y="2045"/>
                  </a:lnTo>
                  <a:lnTo>
                    <a:pt x="901" y="2039"/>
                  </a:lnTo>
                  <a:lnTo>
                    <a:pt x="899" y="2039"/>
                  </a:lnTo>
                  <a:lnTo>
                    <a:pt x="898" y="2039"/>
                  </a:lnTo>
                  <a:lnTo>
                    <a:pt x="896" y="2039"/>
                  </a:lnTo>
                  <a:lnTo>
                    <a:pt x="887" y="2039"/>
                  </a:lnTo>
                  <a:lnTo>
                    <a:pt x="882" y="2039"/>
                  </a:lnTo>
                  <a:lnTo>
                    <a:pt x="882" y="2019"/>
                  </a:lnTo>
                  <a:lnTo>
                    <a:pt x="862" y="2019"/>
                  </a:lnTo>
                  <a:lnTo>
                    <a:pt x="861" y="1999"/>
                  </a:lnTo>
                  <a:lnTo>
                    <a:pt x="856" y="1999"/>
                  </a:lnTo>
                  <a:lnTo>
                    <a:pt x="848" y="1999"/>
                  </a:lnTo>
                  <a:lnTo>
                    <a:pt x="845" y="1999"/>
                  </a:lnTo>
                  <a:lnTo>
                    <a:pt x="841" y="1979"/>
                  </a:lnTo>
                  <a:lnTo>
                    <a:pt x="823" y="1979"/>
                  </a:lnTo>
                  <a:lnTo>
                    <a:pt x="821" y="1959"/>
                  </a:lnTo>
                  <a:lnTo>
                    <a:pt x="817" y="1959"/>
                  </a:lnTo>
                  <a:lnTo>
                    <a:pt x="814" y="1959"/>
                  </a:lnTo>
                  <a:lnTo>
                    <a:pt x="809" y="1959"/>
                  </a:lnTo>
                  <a:lnTo>
                    <a:pt x="803" y="1946"/>
                  </a:lnTo>
                  <a:lnTo>
                    <a:pt x="802" y="1939"/>
                  </a:lnTo>
                  <a:lnTo>
                    <a:pt x="801" y="1939"/>
                  </a:lnTo>
                  <a:lnTo>
                    <a:pt x="795" y="1939"/>
                  </a:lnTo>
                  <a:lnTo>
                    <a:pt x="789" y="1939"/>
                  </a:lnTo>
                  <a:lnTo>
                    <a:pt x="787" y="1939"/>
                  </a:lnTo>
                  <a:lnTo>
                    <a:pt x="783" y="1939"/>
                  </a:lnTo>
                  <a:lnTo>
                    <a:pt x="782" y="1919"/>
                  </a:lnTo>
                  <a:lnTo>
                    <a:pt x="775" y="1919"/>
                  </a:lnTo>
                  <a:lnTo>
                    <a:pt x="768" y="1919"/>
                  </a:lnTo>
                  <a:lnTo>
                    <a:pt x="764" y="1919"/>
                  </a:lnTo>
                  <a:lnTo>
                    <a:pt x="764" y="1899"/>
                  </a:lnTo>
                  <a:lnTo>
                    <a:pt x="754" y="1899"/>
                  </a:lnTo>
                  <a:lnTo>
                    <a:pt x="747" y="1899"/>
                  </a:lnTo>
                  <a:lnTo>
                    <a:pt x="743" y="1879"/>
                  </a:lnTo>
                  <a:lnTo>
                    <a:pt x="730" y="1879"/>
                  </a:lnTo>
                  <a:lnTo>
                    <a:pt x="724" y="1859"/>
                  </a:lnTo>
                  <a:lnTo>
                    <a:pt x="724" y="1864"/>
                  </a:lnTo>
                  <a:lnTo>
                    <a:pt x="727" y="1879"/>
                  </a:lnTo>
                  <a:lnTo>
                    <a:pt x="726" y="1879"/>
                  </a:lnTo>
                  <a:lnTo>
                    <a:pt x="724" y="1864"/>
                  </a:lnTo>
                  <a:lnTo>
                    <a:pt x="723" y="1859"/>
                  </a:lnTo>
                  <a:lnTo>
                    <a:pt x="718" y="1859"/>
                  </a:lnTo>
                  <a:lnTo>
                    <a:pt x="711" y="1859"/>
                  </a:lnTo>
                  <a:lnTo>
                    <a:pt x="709" y="1859"/>
                  </a:lnTo>
                  <a:lnTo>
                    <a:pt x="705" y="1841"/>
                  </a:lnTo>
                  <a:lnTo>
                    <a:pt x="705" y="1839"/>
                  </a:lnTo>
                  <a:lnTo>
                    <a:pt x="704" y="1839"/>
                  </a:lnTo>
                  <a:lnTo>
                    <a:pt x="702" y="1839"/>
                  </a:lnTo>
                  <a:lnTo>
                    <a:pt x="698" y="1839"/>
                  </a:lnTo>
                  <a:lnTo>
                    <a:pt x="691" y="1839"/>
                  </a:lnTo>
                  <a:lnTo>
                    <a:pt x="690" y="1839"/>
                  </a:lnTo>
                  <a:lnTo>
                    <a:pt x="686" y="1822"/>
                  </a:lnTo>
                  <a:lnTo>
                    <a:pt x="686" y="1819"/>
                  </a:lnTo>
                  <a:lnTo>
                    <a:pt x="682" y="1819"/>
                  </a:lnTo>
                  <a:lnTo>
                    <a:pt x="681" y="1819"/>
                  </a:lnTo>
                  <a:lnTo>
                    <a:pt x="674" y="1819"/>
                  </a:lnTo>
                  <a:lnTo>
                    <a:pt x="673" y="1819"/>
                  </a:lnTo>
                  <a:lnTo>
                    <a:pt x="669" y="1808"/>
                  </a:lnTo>
                  <a:lnTo>
                    <a:pt x="670" y="1817"/>
                  </a:lnTo>
                  <a:lnTo>
                    <a:pt x="670" y="1819"/>
                  </a:lnTo>
                  <a:lnTo>
                    <a:pt x="670" y="1817"/>
                  </a:lnTo>
                  <a:lnTo>
                    <a:pt x="666" y="1799"/>
                  </a:lnTo>
                  <a:lnTo>
                    <a:pt x="653" y="1799"/>
                  </a:lnTo>
                  <a:lnTo>
                    <a:pt x="650" y="1783"/>
                  </a:lnTo>
                  <a:lnTo>
                    <a:pt x="649" y="1779"/>
                  </a:lnTo>
                  <a:lnTo>
                    <a:pt x="645" y="1779"/>
                  </a:lnTo>
                  <a:lnTo>
                    <a:pt x="644" y="1779"/>
                  </a:lnTo>
                  <a:lnTo>
                    <a:pt x="637" y="1779"/>
                  </a:lnTo>
                  <a:lnTo>
                    <a:pt x="634" y="1765"/>
                  </a:lnTo>
                  <a:lnTo>
                    <a:pt x="634" y="1779"/>
                  </a:lnTo>
                  <a:lnTo>
                    <a:pt x="634" y="1772"/>
                  </a:lnTo>
                  <a:lnTo>
                    <a:pt x="634" y="1773"/>
                  </a:lnTo>
                  <a:lnTo>
                    <a:pt x="634" y="1779"/>
                  </a:lnTo>
                  <a:lnTo>
                    <a:pt x="634" y="1765"/>
                  </a:lnTo>
                  <a:lnTo>
                    <a:pt x="633" y="1761"/>
                  </a:lnTo>
                  <a:lnTo>
                    <a:pt x="633" y="1759"/>
                  </a:lnTo>
                  <a:lnTo>
                    <a:pt x="630" y="1759"/>
                  </a:lnTo>
                  <a:lnTo>
                    <a:pt x="628" y="1759"/>
                  </a:lnTo>
                  <a:lnTo>
                    <a:pt x="622" y="1759"/>
                  </a:lnTo>
                  <a:lnTo>
                    <a:pt x="620" y="1759"/>
                  </a:lnTo>
                  <a:lnTo>
                    <a:pt x="618" y="1759"/>
                  </a:lnTo>
                  <a:lnTo>
                    <a:pt x="618" y="1752"/>
                  </a:lnTo>
                  <a:lnTo>
                    <a:pt x="620" y="1759"/>
                  </a:lnTo>
                  <a:lnTo>
                    <a:pt x="617" y="1739"/>
                  </a:lnTo>
                  <a:lnTo>
                    <a:pt x="615" y="1739"/>
                  </a:lnTo>
                  <a:lnTo>
                    <a:pt x="611" y="1739"/>
                  </a:lnTo>
                  <a:lnTo>
                    <a:pt x="604" y="1739"/>
                  </a:lnTo>
                  <a:lnTo>
                    <a:pt x="603" y="1739"/>
                  </a:lnTo>
                  <a:lnTo>
                    <a:pt x="600" y="1732"/>
                  </a:lnTo>
                  <a:lnTo>
                    <a:pt x="600" y="1738"/>
                  </a:lnTo>
                  <a:lnTo>
                    <a:pt x="600" y="1739"/>
                  </a:lnTo>
                  <a:lnTo>
                    <a:pt x="600" y="1738"/>
                  </a:lnTo>
                  <a:lnTo>
                    <a:pt x="597" y="1723"/>
                  </a:lnTo>
                  <a:lnTo>
                    <a:pt x="600" y="1732"/>
                  </a:lnTo>
                  <a:lnTo>
                    <a:pt x="600" y="1719"/>
                  </a:lnTo>
                  <a:lnTo>
                    <a:pt x="596" y="1719"/>
                  </a:lnTo>
                  <a:lnTo>
                    <a:pt x="595" y="1719"/>
                  </a:lnTo>
                  <a:lnTo>
                    <a:pt x="595" y="1723"/>
                  </a:lnTo>
                  <a:lnTo>
                    <a:pt x="595" y="1739"/>
                  </a:lnTo>
                  <a:lnTo>
                    <a:pt x="594" y="1723"/>
                  </a:lnTo>
                  <a:lnTo>
                    <a:pt x="595" y="1723"/>
                  </a:lnTo>
                  <a:lnTo>
                    <a:pt x="595" y="1719"/>
                  </a:lnTo>
                  <a:lnTo>
                    <a:pt x="594" y="1719"/>
                  </a:lnTo>
                  <a:lnTo>
                    <a:pt x="590" y="1719"/>
                  </a:lnTo>
                  <a:lnTo>
                    <a:pt x="587" y="1719"/>
                  </a:lnTo>
                  <a:lnTo>
                    <a:pt x="582" y="1699"/>
                  </a:lnTo>
                  <a:lnTo>
                    <a:pt x="584" y="1717"/>
                  </a:lnTo>
                  <a:lnTo>
                    <a:pt x="584" y="1719"/>
                  </a:lnTo>
                  <a:lnTo>
                    <a:pt x="584" y="1717"/>
                  </a:lnTo>
                  <a:lnTo>
                    <a:pt x="581" y="1703"/>
                  </a:lnTo>
                  <a:lnTo>
                    <a:pt x="580" y="1699"/>
                  </a:lnTo>
                  <a:lnTo>
                    <a:pt x="579" y="1699"/>
                  </a:lnTo>
                  <a:lnTo>
                    <a:pt x="579" y="1703"/>
                  </a:lnTo>
                  <a:lnTo>
                    <a:pt x="583" y="1719"/>
                  </a:lnTo>
                  <a:lnTo>
                    <a:pt x="579" y="1702"/>
                  </a:lnTo>
                  <a:lnTo>
                    <a:pt x="579" y="1699"/>
                  </a:lnTo>
                  <a:lnTo>
                    <a:pt x="578" y="1699"/>
                  </a:lnTo>
                  <a:lnTo>
                    <a:pt x="573" y="1699"/>
                  </a:lnTo>
                  <a:lnTo>
                    <a:pt x="571" y="1699"/>
                  </a:lnTo>
                  <a:lnTo>
                    <a:pt x="569" y="1699"/>
                  </a:lnTo>
                  <a:lnTo>
                    <a:pt x="567" y="1682"/>
                  </a:lnTo>
                  <a:lnTo>
                    <a:pt x="567" y="1699"/>
                  </a:lnTo>
                  <a:lnTo>
                    <a:pt x="566" y="1681"/>
                  </a:lnTo>
                  <a:lnTo>
                    <a:pt x="567" y="1682"/>
                  </a:lnTo>
                  <a:lnTo>
                    <a:pt x="567" y="1681"/>
                  </a:lnTo>
                  <a:lnTo>
                    <a:pt x="571" y="1699"/>
                  </a:lnTo>
                  <a:lnTo>
                    <a:pt x="568" y="1679"/>
                  </a:lnTo>
                  <a:lnTo>
                    <a:pt x="567" y="1679"/>
                  </a:lnTo>
                  <a:lnTo>
                    <a:pt x="566" y="1679"/>
                  </a:lnTo>
                  <a:lnTo>
                    <a:pt x="561" y="1679"/>
                  </a:lnTo>
                  <a:lnTo>
                    <a:pt x="554" y="1679"/>
                  </a:lnTo>
                  <a:lnTo>
                    <a:pt x="552" y="1679"/>
                  </a:lnTo>
                  <a:lnTo>
                    <a:pt x="550" y="1660"/>
                  </a:lnTo>
                  <a:lnTo>
                    <a:pt x="550" y="1679"/>
                  </a:lnTo>
                  <a:lnTo>
                    <a:pt x="549" y="1659"/>
                  </a:lnTo>
                  <a:lnTo>
                    <a:pt x="546" y="1659"/>
                  </a:lnTo>
                  <a:lnTo>
                    <a:pt x="545" y="1659"/>
                  </a:lnTo>
                  <a:lnTo>
                    <a:pt x="540" y="1659"/>
                  </a:lnTo>
                  <a:lnTo>
                    <a:pt x="539" y="1659"/>
                  </a:lnTo>
                  <a:lnTo>
                    <a:pt x="537" y="1648"/>
                  </a:lnTo>
                  <a:lnTo>
                    <a:pt x="536" y="1639"/>
                  </a:lnTo>
                  <a:lnTo>
                    <a:pt x="535" y="1639"/>
                  </a:lnTo>
                  <a:lnTo>
                    <a:pt x="534" y="1639"/>
                  </a:lnTo>
                  <a:lnTo>
                    <a:pt x="533" y="1639"/>
                  </a:lnTo>
                  <a:lnTo>
                    <a:pt x="530" y="1639"/>
                  </a:lnTo>
                  <a:lnTo>
                    <a:pt x="530" y="1711"/>
                  </a:lnTo>
                  <a:lnTo>
                    <a:pt x="530" y="1699"/>
                  </a:lnTo>
                  <a:lnTo>
                    <a:pt x="530" y="1711"/>
                  </a:lnTo>
                  <a:lnTo>
                    <a:pt x="530" y="1639"/>
                  </a:lnTo>
                  <a:lnTo>
                    <a:pt x="526" y="1639"/>
                  </a:lnTo>
                  <a:lnTo>
                    <a:pt x="522" y="1619"/>
                  </a:lnTo>
                  <a:lnTo>
                    <a:pt x="524" y="1639"/>
                  </a:lnTo>
                  <a:lnTo>
                    <a:pt x="523" y="1639"/>
                  </a:lnTo>
                  <a:lnTo>
                    <a:pt x="521" y="1627"/>
                  </a:lnTo>
                  <a:lnTo>
                    <a:pt x="520" y="1619"/>
                  </a:lnTo>
                  <a:lnTo>
                    <a:pt x="519" y="1619"/>
                  </a:lnTo>
                  <a:lnTo>
                    <a:pt x="518" y="1619"/>
                  </a:lnTo>
                  <a:lnTo>
                    <a:pt x="516" y="1619"/>
                  </a:lnTo>
                  <a:lnTo>
                    <a:pt x="513" y="1619"/>
                  </a:lnTo>
                  <a:lnTo>
                    <a:pt x="509" y="1619"/>
                  </a:lnTo>
                  <a:lnTo>
                    <a:pt x="507" y="1614"/>
                  </a:lnTo>
                  <a:lnTo>
                    <a:pt x="507" y="1619"/>
                  </a:lnTo>
                  <a:lnTo>
                    <a:pt x="505" y="1607"/>
                  </a:lnTo>
                  <a:lnTo>
                    <a:pt x="507" y="1614"/>
                  </a:lnTo>
                  <a:lnTo>
                    <a:pt x="507" y="1605"/>
                  </a:lnTo>
                  <a:lnTo>
                    <a:pt x="506" y="1599"/>
                  </a:lnTo>
                  <a:lnTo>
                    <a:pt x="505" y="1599"/>
                  </a:lnTo>
                  <a:lnTo>
                    <a:pt x="505" y="1605"/>
                  </a:lnTo>
                  <a:lnTo>
                    <a:pt x="505" y="1603"/>
                  </a:lnTo>
                  <a:lnTo>
                    <a:pt x="505" y="1605"/>
                  </a:lnTo>
                  <a:lnTo>
                    <a:pt x="505" y="1599"/>
                  </a:lnTo>
                  <a:lnTo>
                    <a:pt x="504" y="1599"/>
                  </a:lnTo>
                  <a:lnTo>
                    <a:pt x="503" y="1599"/>
                  </a:lnTo>
                  <a:lnTo>
                    <a:pt x="501" y="1599"/>
                  </a:lnTo>
                  <a:lnTo>
                    <a:pt x="497" y="1599"/>
                  </a:lnTo>
                  <a:lnTo>
                    <a:pt x="493" y="1586"/>
                  </a:lnTo>
                  <a:lnTo>
                    <a:pt x="495" y="1599"/>
                  </a:lnTo>
                  <a:lnTo>
                    <a:pt x="494" y="1599"/>
                  </a:lnTo>
                  <a:lnTo>
                    <a:pt x="491" y="1579"/>
                  </a:lnTo>
                  <a:lnTo>
                    <a:pt x="489" y="1579"/>
                  </a:lnTo>
                  <a:lnTo>
                    <a:pt x="485" y="1579"/>
                  </a:lnTo>
                  <a:lnTo>
                    <a:pt x="481" y="1579"/>
                  </a:lnTo>
                  <a:lnTo>
                    <a:pt x="479" y="1579"/>
                  </a:lnTo>
                  <a:lnTo>
                    <a:pt x="477" y="1559"/>
                  </a:lnTo>
                  <a:lnTo>
                    <a:pt x="473" y="1559"/>
                  </a:lnTo>
                  <a:lnTo>
                    <a:pt x="469" y="1559"/>
                  </a:lnTo>
                  <a:lnTo>
                    <a:pt x="466" y="1539"/>
                  </a:lnTo>
                  <a:lnTo>
                    <a:pt x="468" y="1559"/>
                  </a:lnTo>
                  <a:lnTo>
                    <a:pt x="467" y="1559"/>
                  </a:lnTo>
                  <a:lnTo>
                    <a:pt x="464" y="1539"/>
                  </a:lnTo>
                  <a:lnTo>
                    <a:pt x="456" y="1539"/>
                  </a:lnTo>
                  <a:lnTo>
                    <a:pt x="452" y="1521"/>
                  </a:lnTo>
                  <a:lnTo>
                    <a:pt x="452" y="1522"/>
                  </a:lnTo>
                  <a:lnTo>
                    <a:pt x="454" y="1539"/>
                  </a:lnTo>
                  <a:lnTo>
                    <a:pt x="452" y="1539"/>
                  </a:lnTo>
                  <a:lnTo>
                    <a:pt x="452" y="1522"/>
                  </a:lnTo>
                  <a:lnTo>
                    <a:pt x="452" y="1519"/>
                  </a:lnTo>
                  <a:lnTo>
                    <a:pt x="450" y="1519"/>
                  </a:lnTo>
                  <a:lnTo>
                    <a:pt x="448" y="1519"/>
                  </a:lnTo>
                  <a:lnTo>
                    <a:pt x="442" y="1519"/>
                  </a:lnTo>
                  <a:lnTo>
                    <a:pt x="439" y="1499"/>
                  </a:lnTo>
                  <a:lnTo>
                    <a:pt x="438" y="1499"/>
                  </a:lnTo>
                  <a:lnTo>
                    <a:pt x="435" y="1499"/>
                  </a:lnTo>
                  <a:lnTo>
                    <a:pt x="430" y="1499"/>
                  </a:lnTo>
                  <a:lnTo>
                    <a:pt x="427" y="1479"/>
                  </a:lnTo>
                  <a:lnTo>
                    <a:pt x="426" y="1479"/>
                  </a:lnTo>
                  <a:lnTo>
                    <a:pt x="425" y="1479"/>
                  </a:lnTo>
                  <a:lnTo>
                    <a:pt x="425" y="1567"/>
                  </a:lnTo>
                  <a:lnTo>
                    <a:pt x="424" y="1559"/>
                  </a:lnTo>
                  <a:lnTo>
                    <a:pt x="425" y="1559"/>
                  </a:lnTo>
                  <a:lnTo>
                    <a:pt x="425" y="1567"/>
                  </a:lnTo>
                  <a:lnTo>
                    <a:pt x="425" y="1479"/>
                  </a:lnTo>
                  <a:lnTo>
                    <a:pt x="423" y="1479"/>
                  </a:lnTo>
                  <a:lnTo>
                    <a:pt x="416" y="1479"/>
                  </a:lnTo>
                  <a:lnTo>
                    <a:pt x="416" y="1459"/>
                  </a:lnTo>
                  <a:lnTo>
                    <a:pt x="407" y="1459"/>
                  </a:lnTo>
                  <a:lnTo>
                    <a:pt x="403" y="1439"/>
                  </a:lnTo>
                  <a:lnTo>
                    <a:pt x="406" y="1459"/>
                  </a:lnTo>
                  <a:lnTo>
                    <a:pt x="405" y="1459"/>
                  </a:lnTo>
                  <a:lnTo>
                    <a:pt x="403" y="1439"/>
                  </a:lnTo>
                  <a:lnTo>
                    <a:pt x="402" y="1439"/>
                  </a:lnTo>
                  <a:lnTo>
                    <a:pt x="400" y="1439"/>
                  </a:lnTo>
                  <a:lnTo>
                    <a:pt x="395" y="1439"/>
                  </a:lnTo>
                  <a:lnTo>
                    <a:pt x="391" y="1419"/>
                  </a:lnTo>
                  <a:lnTo>
                    <a:pt x="394" y="1439"/>
                  </a:lnTo>
                  <a:lnTo>
                    <a:pt x="393" y="1439"/>
                  </a:lnTo>
                  <a:lnTo>
                    <a:pt x="391" y="1419"/>
                  </a:lnTo>
                  <a:lnTo>
                    <a:pt x="388" y="1419"/>
                  </a:lnTo>
                  <a:lnTo>
                    <a:pt x="383" y="1419"/>
                  </a:lnTo>
                  <a:lnTo>
                    <a:pt x="382" y="1415"/>
                  </a:lnTo>
                  <a:lnTo>
                    <a:pt x="382" y="1399"/>
                  </a:lnTo>
                  <a:lnTo>
                    <a:pt x="379" y="1399"/>
                  </a:lnTo>
                  <a:lnTo>
                    <a:pt x="372" y="1399"/>
                  </a:lnTo>
                  <a:lnTo>
                    <a:pt x="371" y="1391"/>
                  </a:lnTo>
                  <a:lnTo>
                    <a:pt x="371" y="1379"/>
                  </a:lnTo>
                  <a:lnTo>
                    <a:pt x="368" y="1379"/>
                  </a:lnTo>
                  <a:lnTo>
                    <a:pt x="364" y="1379"/>
                  </a:lnTo>
                  <a:lnTo>
                    <a:pt x="362" y="1367"/>
                  </a:lnTo>
                  <a:lnTo>
                    <a:pt x="363" y="1379"/>
                  </a:lnTo>
                  <a:lnTo>
                    <a:pt x="362" y="1379"/>
                  </a:lnTo>
                  <a:lnTo>
                    <a:pt x="361" y="1373"/>
                  </a:lnTo>
                  <a:lnTo>
                    <a:pt x="361" y="1375"/>
                  </a:lnTo>
                  <a:lnTo>
                    <a:pt x="361" y="1372"/>
                  </a:lnTo>
                  <a:lnTo>
                    <a:pt x="361" y="1373"/>
                  </a:lnTo>
                  <a:lnTo>
                    <a:pt x="361" y="1364"/>
                  </a:lnTo>
                  <a:lnTo>
                    <a:pt x="362" y="1367"/>
                  </a:lnTo>
                  <a:lnTo>
                    <a:pt x="361" y="1359"/>
                  </a:lnTo>
                  <a:lnTo>
                    <a:pt x="360" y="1359"/>
                  </a:lnTo>
                  <a:lnTo>
                    <a:pt x="358" y="1359"/>
                  </a:lnTo>
                  <a:lnTo>
                    <a:pt x="353" y="1359"/>
                  </a:lnTo>
                  <a:lnTo>
                    <a:pt x="351" y="1339"/>
                  </a:lnTo>
                  <a:lnTo>
                    <a:pt x="350" y="1339"/>
                  </a:lnTo>
                  <a:lnTo>
                    <a:pt x="347" y="1339"/>
                  </a:lnTo>
                  <a:lnTo>
                    <a:pt x="343" y="1339"/>
                  </a:lnTo>
                  <a:lnTo>
                    <a:pt x="341" y="1329"/>
                  </a:lnTo>
                  <a:lnTo>
                    <a:pt x="341" y="1319"/>
                  </a:lnTo>
                  <a:lnTo>
                    <a:pt x="339" y="1319"/>
                  </a:lnTo>
                  <a:lnTo>
                    <a:pt x="334" y="1319"/>
                  </a:lnTo>
                  <a:lnTo>
                    <a:pt x="332" y="1299"/>
                  </a:lnTo>
                  <a:lnTo>
                    <a:pt x="334" y="1319"/>
                  </a:lnTo>
                  <a:lnTo>
                    <a:pt x="333" y="1319"/>
                  </a:lnTo>
                  <a:lnTo>
                    <a:pt x="331" y="1299"/>
                  </a:lnTo>
                  <a:lnTo>
                    <a:pt x="325" y="1299"/>
                  </a:lnTo>
                  <a:lnTo>
                    <a:pt x="323" y="1279"/>
                  </a:lnTo>
                  <a:lnTo>
                    <a:pt x="316" y="1279"/>
                  </a:lnTo>
                  <a:lnTo>
                    <a:pt x="316" y="1276"/>
                  </a:lnTo>
                  <a:lnTo>
                    <a:pt x="316" y="1279"/>
                  </a:lnTo>
                  <a:lnTo>
                    <a:pt x="315" y="1279"/>
                  </a:lnTo>
                  <a:lnTo>
                    <a:pt x="314" y="1263"/>
                  </a:lnTo>
                  <a:lnTo>
                    <a:pt x="314" y="1264"/>
                  </a:lnTo>
                  <a:lnTo>
                    <a:pt x="316" y="1276"/>
                  </a:lnTo>
                  <a:lnTo>
                    <a:pt x="314" y="1260"/>
                  </a:lnTo>
                  <a:lnTo>
                    <a:pt x="314" y="1259"/>
                  </a:lnTo>
                  <a:lnTo>
                    <a:pt x="313" y="1259"/>
                  </a:lnTo>
                  <a:lnTo>
                    <a:pt x="308" y="1259"/>
                  </a:lnTo>
                  <a:lnTo>
                    <a:pt x="307" y="1259"/>
                  </a:lnTo>
                  <a:lnTo>
                    <a:pt x="305" y="1244"/>
                  </a:lnTo>
                  <a:lnTo>
                    <a:pt x="306" y="1259"/>
                  </a:lnTo>
                  <a:lnTo>
                    <a:pt x="305" y="1259"/>
                  </a:lnTo>
                  <a:lnTo>
                    <a:pt x="305" y="1240"/>
                  </a:lnTo>
                  <a:lnTo>
                    <a:pt x="305" y="1259"/>
                  </a:lnTo>
                  <a:lnTo>
                    <a:pt x="304" y="1239"/>
                  </a:lnTo>
                  <a:lnTo>
                    <a:pt x="302" y="1239"/>
                  </a:lnTo>
                  <a:lnTo>
                    <a:pt x="297" y="1239"/>
                  </a:lnTo>
                  <a:lnTo>
                    <a:pt x="297" y="1234"/>
                  </a:lnTo>
                  <a:lnTo>
                    <a:pt x="297" y="1239"/>
                  </a:lnTo>
                  <a:lnTo>
                    <a:pt x="296" y="1233"/>
                  </a:lnTo>
                  <a:lnTo>
                    <a:pt x="297" y="1234"/>
                  </a:lnTo>
                  <a:lnTo>
                    <a:pt x="295" y="1221"/>
                  </a:lnTo>
                  <a:lnTo>
                    <a:pt x="295" y="1219"/>
                  </a:lnTo>
                  <a:lnTo>
                    <a:pt x="294" y="1219"/>
                  </a:lnTo>
                  <a:lnTo>
                    <a:pt x="289" y="1219"/>
                  </a:lnTo>
                  <a:lnTo>
                    <a:pt x="289" y="1214"/>
                  </a:lnTo>
                  <a:lnTo>
                    <a:pt x="289" y="1219"/>
                  </a:lnTo>
                  <a:lnTo>
                    <a:pt x="288" y="1213"/>
                  </a:lnTo>
                  <a:lnTo>
                    <a:pt x="289" y="1214"/>
                  </a:lnTo>
                  <a:lnTo>
                    <a:pt x="288" y="1210"/>
                  </a:lnTo>
                  <a:lnTo>
                    <a:pt x="289" y="1214"/>
                  </a:lnTo>
                  <a:lnTo>
                    <a:pt x="288" y="1206"/>
                  </a:lnTo>
                  <a:lnTo>
                    <a:pt x="289" y="1208"/>
                  </a:lnTo>
                  <a:lnTo>
                    <a:pt x="289" y="1199"/>
                  </a:lnTo>
                  <a:lnTo>
                    <a:pt x="288" y="1199"/>
                  </a:lnTo>
                  <a:lnTo>
                    <a:pt x="287" y="1199"/>
                  </a:lnTo>
                  <a:lnTo>
                    <a:pt x="286" y="1199"/>
                  </a:lnTo>
                  <a:lnTo>
                    <a:pt x="283" y="1199"/>
                  </a:lnTo>
                  <a:lnTo>
                    <a:pt x="281" y="1179"/>
                  </a:lnTo>
                  <a:lnTo>
                    <a:pt x="279" y="1179"/>
                  </a:lnTo>
                  <a:lnTo>
                    <a:pt x="275" y="1179"/>
                  </a:lnTo>
                  <a:lnTo>
                    <a:pt x="275" y="1174"/>
                  </a:lnTo>
                  <a:lnTo>
                    <a:pt x="275" y="1179"/>
                  </a:lnTo>
                  <a:lnTo>
                    <a:pt x="275" y="1290"/>
                  </a:lnTo>
                  <a:lnTo>
                    <a:pt x="274" y="1279"/>
                  </a:lnTo>
                  <a:lnTo>
                    <a:pt x="275" y="1285"/>
                  </a:lnTo>
                  <a:lnTo>
                    <a:pt x="275" y="1279"/>
                  </a:lnTo>
                  <a:lnTo>
                    <a:pt x="275" y="1290"/>
                  </a:lnTo>
                  <a:lnTo>
                    <a:pt x="275" y="1179"/>
                  </a:lnTo>
                  <a:lnTo>
                    <a:pt x="274" y="1179"/>
                  </a:lnTo>
                  <a:lnTo>
                    <a:pt x="273" y="1171"/>
                  </a:lnTo>
                  <a:lnTo>
                    <a:pt x="273" y="1285"/>
                  </a:lnTo>
                  <a:lnTo>
                    <a:pt x="273" y="1283"/>
                  </a:lnTo>
                  <a:lnTo>
                    <a:pt x="273" y="1279"/>
                  </a:lnTo>
                  <a:lnTo>
                    <a:pt x="273" y="1281"/>
                  </a:lnTo>
                  <a:lnTo>
                    <a:pt x="273" y="1284"/>
                  </a:lnTo>
                  <a:lnTo>
                    <a:pt x="273" y="1285"/>
                  </a:lnTo>
                  <a:lnTo>
                    <a:pt x="273" y="1171"/>
                  </a:lnTo>
                  <a:lnTo>
                    <a:pt x="273" y="1164"/>
                  </a:lnTo>
                  <a:lnTo>
                    <a:pt x="274" y="1170"/>
                  </a:lnTo>
                  <a:lnTo>
                    <a:pt x="275" y="1179"/>
                  </a:lnTo>
                  <a:lnTo>
                    <a:pt x="274" y="1174"/>
                  </a:lnTo>
                  <a:lnTo>
                    <a:pt x="275" y="1179"/>
                  </a:lnTo>
                  <a:lnTo>
                    <a:pt x="275" y="1174"/>
                  </a:lnTo>
                  <a:lnTo>
                    <a:pt x="274" y="1165"/>
                  </a:lnTo>
                  <a:lnTo>
                    <a:pt x="273" y="1159"/>
                  </a:lnTo>
                  <a:lnTo>
                    <a:pt x="273" y="1179"/>
                  </a:lnTo>
                  <a:lnTo>
                    <a:pt x="273" y="1159"/>
                  </a:lnTo>
                  <a:lnTo>
                    <a:pt x="271" y="1159"/>
                  </a:lnTo>
                  <a:lnTo>
                    <a:pt x="267" y="1159"/>
                  </a:lnTo>
                  <a:lnTo>
                    <a:pt x="265" y="1139"/>
                  </a:lnTo>
                  <a:lnTo>
                    <a:pt x="259" y="1139"/>
                  </a:lnTo>
                  <a:lnTo>
                    <a:pt x="258" y="1135"/>
                  </a:lnTo>
                  <a:lnTo>
                    <a:pt x="258" y="1120"/>
                  </a:lnTo>
                  <a:lnTo>
                    <a:pt x="258" y="1128"/>
                  </a:lnTo>
                  <a:lnTo>
                    <a:pt x="258" y="1127"/>
                  </a:lnTo>
                  <a:lnTo>
                    <a:pt x="258" y="1128"/>
                  </a:lnTo>
                  <a:lnTo>
                    <a:pt x="258" y="1139"/>
                  </a:lnTo>
                  <a:lnTo>
                    <a:pt x="257" y="1127"/>
                  </a:lnTo>
                  <a:lnTo>
                    <a:pt x="258" y="1128"/>
                  </a:lnTo>
                  <a:lnTo>
                    <a:pt x="258" y="1127"/>
                  </a:lnTo>
                  <a:lnTo>
                    <a:pt x="258" y="1119"/>
                  </a:lnTo>
                  <a:lnTo>
                    <a:pt x="257" y="1119"/>
                  </a:lnTo>
                  <a:lnTo>
                    <a:pt x="256" y="1119"/>
                  </a:lnTo>
                  <a:lnTo>
                    <a:pt x="252" y="1119"/>
                  </a:lnTo>
                  <a:lnTo>
                    <a:pt x="250" y="1099"/>
                  </a:lnTo>
                  <a:lnTo>
                    <a:pt x="246" y="1099"/>
                  </a:lnTo>
                  <a:lnTo>
                    <a:pt x="244" y="1079"/>
                  </a:lnTo>
                  <a:lnTo>
                    <a:pt x="246" y="1099"/>
                  </a:lnTo>
                  <a:lnTo>
                    <a:pt x="245" y="1099"/>
                  </a:lnTo>
                  <a:lnTo>
                    <a:pt x="244" y="1095"/>
                  </a:lnTo>
                  <a:lnTo>
                    <a:pt x="244" y="1080"/>
                  </a:lnTo>
                  <a:lnTo>
                    <a:pt x="244" y="1088"/>
                  </a:lnTo>
                  <a:lnTo>
                    <a:pt x="244" y="1087"/>
                  </a:lnTo>
                  <a:lnTo>
                    <a:pt x="244" y="1088"/>
                  </a:lnTo>
                  <a:lnTo>
                    <a:pt x="244" y="1099"/>
                  </a:lnTo>
                  <a:lnTo>
                    <a:pt x="244" y="1087"/>
                  </a:lnTo>
                  <a:lnTo>
                    <a:pt x="244" y="1088"/>
                  </a:lnTo>
                  <a:lnTo>
                    <a:pt x="244" y="1087"/>
                  </a:lnTo>
                  <a:lnTo>
                    <a:pt x="244" y="1079"/>
                  </a:lnTo>
                  <a:lnTo>
                    <a:pt x="243" y="1079"/>
                  </a:lnTo>
                  <a:lnTo>
                    <a:pt x="242" y="1079"/>
                  </a:lnTo>
                  <a:lnTo>
                    <a:pt x="239" y="1079"/>
                  </a:lnTo>
                  <a:lnTo>
                    <a:pt x="238" y="1079"/>
                  </a:lnTo>
                  <a:lnTo>
                    <a:pt x="238" y="1059"/>
                  </a:lnTo>
                  <a:lnTo>
                    <a:pt x="237" y="1059"/>
                  </a:lnTo>
                  <a:lnTo>
                    <a:pt x="232" y="1059"/>
                  </a:lnTo>
                  <a:lnTo>
                    <a:pt x="232" y="1054"/>
                  </a:lnTo>
                  <a:lnTo>
                    <a:pt x="232" y="1039"/>
                  </a:lnTo>
                  <a:lnTo>
                    <a:pt x="231" y="1039"/>
                  </a:lnTo>
                  <a:lnTo>
                    <a:pt x="227" y="1039"/>
                  </a:lnTo>
                  <a:lnTo>
                    <a:pt x="225" y="1022"/>
                  </a:lnTo>
                  <a:lnTo>
                    <a:pt x="227" y="1039"/>
                  </a:lnTo>
                  <a:lnTo>
                    <a:pt x="226" y="1039"/>
                  </a:lnTo>
                  <a:lnTo>
                    <a:pt x="224" y="1019"/>
                  </a:lnTo>
                  <a:lnTo>
                    <a:pt x="220" y="1019"/>
                  </a:lnTo>
                  <a:lnTo>
                    <a:pt x="219" y="1011"/>
                  </a:lnTo>
                  <a:lnTo>
                    <a:pt x="219" y="999"/>
                  </a:lnTo>
                  <a:lnTo>
                    <a:pt x="214" y="999"/>
                  </a:lnTo>
                  <a:lnTo>
                    <a:pt x="213" y="981"/>
                  </a:lnTo>
                  <a:lnTo>
                    <a:pt x="213" y="999"/>
                  </a:lnTo>
                  <a:lnTo>
                    <a:pt x="212" y="979"/>
                  </a:lnTo>
                  <a:lnTo>
                    <a:pt x="211" y="979"/>
                  </a:lnTo>
                  <a:lnTo>
                    <a:pt x="208" y="979"/>
                  </a:lnTo>
                  <a:lnTo>
                    <a:pt x="207" y="968"/>
                  </a:lnTo>
                  <a:lnTo>
                    <a:pt x="207" y="959"/>
                  </a:lnTo>
                  <a:lnTo>
                    <a:pt x="206" y="959"/>
                  </a:lnTo>
                  <a:lnTo>
                    <a:pt x="202" y="959"/>
                  </a:lnTo>
                  <a:lnTo>
                    <a:pt x="201" y="939"/>
                  </a:lnTo>
                  <a:lnTo>
                    <a:pt x="200" y="939"/>
                  </a:lnTo>
                  <a:lnTo>
                    <a:pt x="198" y="939"/>
                  </a:lnTo>
                  <a:lnTo>
                    <a:pt x="196" y="922"/>
                  </a:lnTo>
                  <a:lnTo>
                    <a:pt x="196" y="919"/>
                  </a:lnTo>
                  <a:lnTo>
                    <a:pt x="191" y="919"/>
                  </a:lnTo>
                  <a:lnTo>
                    <a:pt x="191" y="911"/>
                  </a:lnTo>
                  <a:lnTo>
                    <a:pt x="191" y="899"/>
                  </a:lnTo>
                  <a:lnTo>
                    <a:pt x="190" y="899"/>
                  </a:lnTo>
                  <a:lnTo>
                    <a:pt x="186" y="899"/>
                  </a:lnTo>
                  <a:lnTo>
                    <a:pt x="185" y="879"/>
                  </a:lnTo>
                  <a:lnTo>
                    <a:pt x="186" y="899"/>
                  </a:lnTo>
                  <a:lnTo>
                    <a:pt x="185" y="879"/>
                  </a:lnTo>
                  <a:lnTo>
                    <a:pt x="181" y="879"/>
                  </a:lnTo>
                  <a:lnTo>
                    <a:pt x="180" y="867"/>
                  </a:lnTo>
                  <a:lnTo>
                    <a:pt x="180" y="859"/>
                  </a:lnTo>
                  <a:lnTo>
                    <a:pt x="176" y="859"/>
                  </a:lnTo>
                  <a:lnTo>
                    <a:pt x="175" y="839"/>
                  </a:lnTo>
                  <a:lnTo>
                    <a:pt x="176" y="859"/>
                  </a:lnTo>
                  <a:lnTo>
                    <a:pt x="175" y="839"/>
                  </a:lnTo>
                  <a:lnTo>
                    <a:pt x="171" y="839"/>
                  </a:lnTo>
                  <a:lnTo>
                    <a:pt x="171" y="831"/>
                  </a:lnTo>
                  <a:lnTo>
                    <a:pt x="171" y="819"/>
                  </a:lnTo>
                  <a:lnTo>
                    <a:pt x="170" y="819"/>
                  </a:lnTo>
                  <a:lnTo>
                    <a:pt x="168" y="819"/>
                  </a:lnTo>
                  <a:lnTo>
                    <a:pt x="166" y="801"/>
                  </a:lnTo>
                  <a:lnTo>
                    <a:pt x="166" y="799"/>
                  </a:lnTo>
                  <a:lnTo>
                    <a:pt x="161" y="799"/>
                  </a:lnTo>
                  <a:lnTo>
                    <a:pt x="160" y="779"/>
                  </a:lnTo>
                  <a:lnTo>
                    <a:pt x="157" y="779"/>
                  </a:lnTo>
                  <a:lnTo>
                    <a:pt x="156" y="759"/>
                  </a:lnTo>
                  <a:lnTo>
                    <a:pt x="153" y="759"/>
                  </a:lnTo>
                  <a:lnTo>
                    <a:pt x="152" y="739"/>
                  </a:lnTo>
                  <a:lnTo>
                    <a:pt x="148" y="739"/>
                  </a:lnTo>
                  <a:lnTo>
                    <a:pt x="148" y="719"/>
                  </a:lnTo>
                  <a:lnTo>
                    <a:pt x="147" y="719"/>
                  </a:lnTo>
                  <a:lnTo>
                    <a:pt x="144" y="719"/>
                  </a:lnTo>
                  <a:lnTo>
                    <a:pt x="144" y="699"/>
                  </a:lnTo>
                  <a:lnTo>
                    <a:pt x="143" y="699"/>
                  </a:lnTo>
                  <a:lnTo>
                    <a:pt x="140" y="699"/>
                  </a:lnTo>
                  <a:lnTo>
                    <a:pt x="139" y="679"/>
                  </a:lnTo>
                  <a:lnTo>
                    <a:pt x="140" y="699"/>
                  </a:lnTo>
                  <a:lnTo>
                    <a:pt x="139" y="679"/>
                  </a:lnTo>
                  <a:lnTo>
                    <a:pt x="136" y="679"/>
                  </a:lnTo>
                  <a:lnTo>
                    <a:pt x="136" y="666"/>
                  </a:lnTo>
                  <a:lnTo>
                    <a:pt x="136" y="659"/>
                  </a:lnTo>
                  <a:lnTo>
                    <a:pt x="135" y="659"/>
                  </a:lnTo>
                  <a:lnTo>
                    <a:pt x="133" y="659"/>
                  </a:lnTo>
                  <a:lnTo>
                    <a:pt x="132" y="639"/>
                  </a:lnTo>
                  <a:lnTo>
                    <a:pt x="129" y="639"/>
                  </a:lnTo>
                  <a:lnTo>
                    <a:pt x="129" y="630"/>
                  </a:lnTo>
                  <a:lnTo>
                    <a:pt x="129" y="619"/>
                  </a:lnTo>
                  <a:lnTo>
                    <a:pt x="128" y="619"/>
                  </a:lnTo>
                  <a:lnTo>
                    <a:pt x="125" y="619"/>
                  </a:lnTo>
                  <a:lnTo>
                    <a:pt x="125" y="599"/>
                  </a:lnTo>
                  <a:lnTo>
                    <a:pt x="124" y="599"/>
                  </a:lnTo>
                  <a:lnTo>
                    <a:pt x="122" y="599"/>
                  </a:lnTo>
                  <a:lnTo>
                    <a:pt x="121" y="579"/>
                  </a:lnTo>
                  <a:lnTo>
                    <a:pt x="122" y="599"/>
                  </a:lnTo>
                  <a:lnTo>
                    <a:pt x="121" y="579"/>
                  </a:lnTo>
                  <a:lnTo>
                    <a:pt x="118" y="579"/>
                  </a:lnTo>
                  <a:lnTo>
                    <a:pt x="118" y="559"/>
                  </a:lnTo>
                  <a:lnTo>
                    <a:pt x="114" y="559"/>
                  </a:lnTo>
                  <a:lnTo>
                    <a:pt x="113" y="542"/>
                  </a:lnTo>
                  <a:lnTo>
                    <a:pt x="113" y="539"/>
                  </a:lnTo>
                  <a:lnTo>
                    <a:pt x="110" y="539"/>
                  </a:lnTo>
                  <a:lnTo>
                    <a:pt x="110" y="519"/>
                  </a:lnTo>
                  <a:lnTo>
                    <a:pt x="107" y="519"/>
                  </a:lnTo>
                  <a:lnTo>
                    <a:pt x="106" y="499"/>
                  </a:lnTo>
                  <a:lnTo>
                    <a:pt x="104" y="499"/>
                  </a:lnTo>
                  <a:lnTo>
                    <a:pt x="104" y="486"/>
                  </a:lnTo>
                  <a:lnTo>
                    <a:pt x="104" y="479"/>
                  </a:lnTo>
                  <a:lnTo>
                    <a:pt x="103" y="479"/>
                  </a:lnTo>
                  <a:lnTo>
                    <a:pt x="101" y="479"/>
                  </a:lnTo>
                  <a:lnTo>
                    <a:pt x="100" y="468"/>
                  </a:lnTo>
                  <a:lnTo>
                    <a:pt x="100" y="459"/>
                  </a:lnTo>
                  <a:lnTo>
                    <a:pt x="98" y="459"/>
                  </a:lnTo>
                  <a:lnTo>
                    <a:pt x="97" y="444"/>
                  </a:lnTo>
                  <a:lnTo>
                    <a:pt x="97" y="439"/>
                  </a:lnTo>
                  <a:lnTo>
                    <a:pt x="95" y="439"/>
                  </a:lnTo>
                  <a:lnTo>
                    <a:pt x="94" y="424"/>
                  </a:lnTo>
                  <a:lnTo>
                    <a:pt x="94" y="419"/>
                  </a:lnTo>
                  <a:lnTo>
                    <a:pt x="92" y="419"/>
                  </a:lnTo>
                  <a:lnTo>
                    <a:pt x="92" y="404"/>
                  </a:lnTo>
                  <a:lnTo>
                    <a:pt x="92" y="399"/>
                  </a:lnTo>
                  <a:lnTo>
                    <a:pt x="91" y="399"/>
                  </a:lnTo>
                  <a:lnTo>
                    <a:pt x="89" y="399"/>
                  </a:lnTo>
                  <a:lnTo>
                    <a:pt x="88" y="379"/>
                  </a:lnTo>
                  <a:lnTo>
                    <a:pt x="86" y="379"/>
                  </a:lnTo>
                  <a:lnTo>
                    <a:pt x="86" y="359"/>
                  </a:lnTo>
                  <a:lnTo>
                    <a:pt x="83" y="359"/>
                  </a:lnTo>
                  <a:lnTo>
                    <a:pt x="83" y="339"/>
                  </a:lnTo>
                  <a:lnTo>
                    <a:pt x="81" y="339"/>
                  </a:lnTo>
                  <a:lnTo>
                    <a:pt x="81" y="319"/>
                  </a:lnTo>
                  <a:lnTo>
                    <a:pt x="78" y="319"/>
                  </a:lnTo>
                  <a:lnTo>
                    <a:pt x="77" y="299"/>
                  </a:lnTo>
                  <a:lnTo>
                    <a:pt x="76" y="299"/>
                  </a:lnTo>
                  <a:lnTo>
                    <a:pt x="75" y="279"/>
                  </a:lnTo>
                  <a:lnTo>
                    <a:pt x="73" y="279"/>
                  </a:lnTo>
                  <a:lnTo>
                    <a:pt x="73" y="259"/>
                  </a:lnTo>
                  <a:lnTo>
                    <a:pt x="72" y="259"/>
                  </a:lnTo>
                  <a:lnTo>
                    <a:pt x="72" y="566"/>
                  </a:lnTo>
                  <a:lnTo>
                    <a:pt x="72" y="563"/>
                  </a:lnTo>
                  <a:lnTo>
                    <a:pt x="72" y="559"/>
                  </a:lnTo>
                  <a:lnTo>
                    <a:pt x="72" y="563"/>
                  </a:lnTo>
                  <a:lnTo>
                    <a:pt x="72" y="566"/>
                  </a:lnTo>
                  <a:lnTo>
                    <a:pt x="72" y="259"/>
                  </a:lnTo>
                  <a:lnTo>
                    <a:pt x="72" y="561"/>
                  </a:lnTo>
                  <a:lnTo>
                    <a:pt x="72" y="559"/>
                  </a:lnTo>
                  <a:lnTo>
                    <a:pt x="72" y="561"/>
                  </a:lnTo>
                  <a:lnTo>
                    <a:pt x="72" y="259"/>
                  </a:lnTo>
                  <a:lnTo>
                    <a:pt x="70" y="259"/>
                  </a:lnTo>
                  <a:lnTo>
                    <a:pt x="70" y="239"/>
                  </a:lnTo>
                  <a:lnTo>
                    <a:pt x="68" y="239"/>
                  </a:lnTo>
                  <a:lnTo>
                    <a:pt x="68" y="219"/>
                  </a:lnTo>
                  <a:lnTo>
                    <a:pt x="65" y="219"/>
                  </a:lnTo>
                  <a:lnTo>
                    <a:pt x="64" y="199"/>
                  </a:lnTo>
                  <a:lnTo>
                    <a:pt x="62" y="199"/>
                  </a:lnTo>
                  <a:lnTo>
                    <a:pt x="62" y="179"/>
                  </a:lnTo>
                  <a:lnTo>
                    <a:pt x="60" y="179"/>
                  </a:lnTo>
                  <a:lnTo>
                    <a:pt x="60" y="159"/>
                  </a:lnTo>
                  <a:lnTo>
                    <a:pt x="58" y="159"/>
                  </a:lnTo>
                  <a:lnTo>
                    <a:pt x="58" y="139"/>
                  </a:lnTo>
                  <a:lnTo>
                    <a:pt x="56" y="139"/>
                  </a:lnTo>
                  <a:lnTo>
                    <a:pt x="55" y="119"/>
                  </a:lnTo>
                  <a:lnTo>
                    <a:pt x="53" y="119"/>
                  </a:lnTo>
                  <a:lnTo>
                    <a:pt x="53" y="99"/>
                  </a:lnTo>
                  <a:lnTo>
                    <a:pt x="51" y="99"/>
                  </a:lnTo>
                  <a:lnTo>
                    <a:pt x="51" y="79"/>
                  </a:lnTo>
                  <a:lnTo>
                    <a:pt x="49" y="79"/>
                  </a:lnTo>
                  <a:lnTo>
                    <a:pt x="49" y="59"/>
                  </a:lnTo>
                  <a:lnTo>
                    <a:pt x="47" y="59"/>
                  </a:lnTo>
                  <a:lnTo>
                    <a:pt x="47" y="39"/>
                  </a:lnTo>
                  <a:lnTo>
                    <a:pt x="46" y="39"/>
                  </a:lnTo>
                  <a:lnTo>
                    <a:pt x="46" y="19"/>
                  </a:lnTo>
                  <a:lnTo>
                    <a:pt x="0" y="19"/>
                  </a:lnTo>
                  <a:lnTo>
                    <a:pt x="0" y="39"/>
                  </a:lnTo>
                  <a:lnTo>
                    <a:pt x="1" y="39"/>
                  </a:lnTo>
                  <a:lnTo>
                    <a:pt x="2" y="59"/>
                  </a:lnTo>
                  <a:lnTo>
                    <a:pt x="2" y="39"/>
                  </a:lnTo>
                  <a:lnTo>
                    <a:pt x="2" y="59"/>
                  </a:lnTo>
                  <a:lnTo>
                    <a:pt x="4" y="59"/>
                  </a:lnTo>
                  <a:lnTo>
                    <a:pt x="4" y="79"/>
                  </a:lnTo>
                  <a:lnTo>
                    <a:pt x="4" y="59"/>
                  </a:lnTo>
                  <a:lnTo>
                    <a:pt x="4" y="79"/>
                  </a:lnTo>
                  <a:lnTo>
                    <a:pt x="6" y="79"/>
                  </a:lnTo>
                  <a:lnTo>
                    <a:pt x="7" y="99"/>
                  </a:lnTo>
                  <a:lnTo>
                    <a:pt x="8" y="99"/>
                  </a:lnTo>
                  <a:lnTo>
                    <a:pt x="8" y="119"/>
                  </a:lnTo>
                  <a:lnTo>
                    <a:pt x="10" y="119"/>
                  </a:lnTo>
                  <a:lnTo>
                    <a:pt x="10" y="139"/>
                  </a:lnTo>
                  <a:lnTo>
                    <a:pt x="12" y="139"/>
                  </a:lnTo>
                  <a:lnTo>
                    <a:pt x="13" y="159"/>
                  </a:lnTo>
                  <a:lnTo>
                    <a:pt x="15" y="159"/>
                  </a:lnTo>
                  <a:lnTo>
                    <a:pt x="15" y="179"/>
                  </a:lnTo>
                  <a:lnTo>
                    <a:pt x="17" y="179"/>
                  </a:lnTo>
                  <a:lnTo>
                    <a:pt x="17" y="199"/>
                  </a:lnTo>
                  <a:lnTo>
                    <a:pt x="19" y="199"/>
                  </a:lnTo>
                  <a:lnTo>
                    <a:pt x="19" y="219"/>
                  </a:lnTo>
                  <a:lnTo>
                    <a:pt x="21" y="219"/>
                  </a:lnTo>
                  <a:lnTo>
                    <a:pt x="22" y="239"/>
                  </a:lnTo>
                  <a:lnTo>
                    <a:pt x="23" y="239"/>
                  </a:lnTo>
                  <a:lnTo>
                    <a:pt x="24" y="239"/>
                  </a:lnTo>
                  <a:lnTo>
                    <a:pt x="25" y="239"/>
                  </a:lnTo>
                  <a:lnTo>
                    <a:pt x="25" y="259"/>
                  </a:lnTo>
                  <a:lnTo>
                    <a:pt x="27" y="259"/>
                  </a:lnTo>
                  <a:lnTo>
                    <a:pt x="28" y="279"/>
                  </a:lnTo>
                  <a:lnTo>
                    <a:pt x="28" y="259"/>
                  </a:lnTo>
                  <a:lnTo>
                    <a:pt x="28" y="279"/>
                  </a:lnTo>
                  <a:lnTo>
                    <a:pt x="30" y="279"/>
                  </a:lnTo>
                  <a:lnTo>
                    <a:pt x="30" y="299"/>
                  </a:lnTo>
                  <a:lnTo>
                    <a:pt x="32" y="299"/>
                  </a:lnTo>
                  <a:lnTo>
                    <a:pt x="33" y="315"/>
                  </a:lnTo>
                  <a:lnTo>
                    <a:pt x="33" y="299"/>
                  </a:lnTo>
                  <a:lnTo>
                    <a:pt x="33" y="319"/>
                  </a:lnTo>
                  <a:lnTo>
                    <a:pt x="35" y="319"/>
                  </a:lnTo>
                  <a:lnTo>
                    <a:pt x="36" y="339"/>
                  </a:lnTo>
                  <a:lnTo>
                    <a:pt x="38" y="339"/>
                  </a:lnTo>
                  <a:lnTo>
                    <a:pt x="38" y="343"/>
                  </a:lnTo>
                  <a:lnTo>
                    <a:pt x="38" y="359"/>
                  </a:lnTo>
                  <a:lnTo>
                    <a:pt x="40" y="359"/>
                  </a:lnTo>
                  <a:lnTo>
                    <a:pt x="41" y="379"/>
                  </a:lnTo>
                  <a:lnTo>
                    <a:pt x="41" y="359"/>
                  </a:lnTo>
                  <a:lnTo>
                    <a:pt x="41" y="379"/>
                  </a:lnTo>
                  <a:lnTo>
                    <a:pt x="43" y="379"/>
                  </a:lnTo>
                  <a:lnTo>
                    <a:pt x="44" y="394"/>
                  </a:lnTo>
                  <a:lnTo>
                    <a:pt x="44" y="379"/>
                  </a:lnTo>
                  <a:lnTo>
                    <a:pt x="44" y="399"/>
                  </a:lnTo>
                  <a:lnTo>
                    <a:pt x="46" y="399"/>
                  </a:lnTo>
                  <a:lnTo>
                    <a:pt x="46" y="419"/>
                  </a:lnTo>
                  <a:lnTo>
                    <a:pt x="49" y="419"/>
                  </a:lnTo>
                  <a:lnTo>
                    <a:pt x="49" y="439"/>
                  </a:lnTo>
                  <a:lnTo>
                    <a:pt x="52" y="439"/>
                  </a:lnTo>
                  <a:lnTo>
                    <a:pt x="52" y="459"/>
                  </a:lnTo>
                  <a:lnTo>
                    <a:pt x="55" y="459"/>
                  </a:lnTo>
                  <a:lnTo>
                    <a:pt x="55" y="479"/>
                  </a:lnTo>
                  <a:lnTo>
                    <a:pt x="58" y="479"/>
                  </a:lnTo>
                  <a:lnTo>
                    <a:pt x="58" y="499"/>
                  </a:lnTo>
                  <a:lnTo>
                    <a:pt x="61" y="499"/>
                  </a:lnTo>
                  <a:lnTo>
                    <a:pt x="61" y="519"/>
                  </a:lnTo>
                  <a:lnTo>
                    <a:pt x="62" y="519"/>
                  </a:lnTo>
                  <a:lnTo>
                    <a:pt x="64" y="519"/>
                  </a:lnTo>
                  <a:lnTo>
                    <a:pt x="65" y="536"/>
                  </a:lnTo>
                  <a:lnTo>
                    <a:pt x="65" y="519"/>
                  </a:lnTo>
                  <a:lnTo>
                    <a:pt x="65" y="539"/>
                  </a:lnTo>
                  <a:lnTo>
                    <a:pt x="68" y="539"/>
                  </a:lnTo>
                  <a:lnTo>
                    <a:pt x="68" y="559"/>
                  </a:lnTo>
                  <a:lnTo>
                    <a:pt x="68" y="542"/>
                  </a:lnTo>
                  <a:lnTo>
                    <a:pt x="68" y="539"/>
                  </a:lnTo>
                  <a:lnTo>
                    <a:pt x="68" y="542"/>
                  </a:lnTo>
                  <a:lnTo>
                    <a:pt x="69" y="559"/>
                  </a:lnTo>
                  <a:lnTo>
                    <a:pt x="71" y="559"/>
                  </a:lnTo>
                  <a:lnTo>
                    <a:pt x="73" y="579"/>
                  </a:lnTo>
                  <a:lnTo>
                    <a:pt x="72" y="571"/>
                  </a:lnTo>
                  <a:lnTo>
                    <a:pt x="73" y="579"/>
                  </a:lnTo>
                  <a:lnTo>
                    <a:pt x="73" y="566"/>
                  </a:lnTo>
                  <a:lnTo>
                    <a:pt x="73" y="579"/>
                  </a:lnTo>
                  <a:lnTo>
                    <a:pt x="75" y="579"/>
                  </a:lnTo>
                  <a:lnTo>
                    <a:pt x="76" y="597"/>
                  </a:lnTo>
                  <a:lnTo>
                    <a:pt x="76" y="579"/>
                  </a:lnTo>
                  <a:lnTo>
                    <a:pt x="76" y="599"/>
                  </a:lnTo>
                  <a:lnTo>
                    <a:pt x="79" y="599"/>
                  </a:lnTo>
                  <a:lnTo>
                    <a:pt x="79" y="619"/>
                  </a:lnTo>
                  <a:lnTo>
                    <a:pt x="79" y="611"/>
                  </a:lnTo>
                  <a:lnTo>
                    <a:pt x="79" y="599"/>
                  </a:lnTo>
                  <a:lnTo>
                    <a:pt x="79" y="611"/>
                  </a:lnTo>
                  <a:lnTo>
                    <a:pt x="79" y="619"/>
                  </a:lnTo>
                  <a:lnTo>
                    <a:pt x="80" y="619"/>
                  </a:lnTo>
                  <a:lnTo>
                    <a:pt x="81" y="619"/>
                  </a:lnTo>
                  <a:lnTo>
                    <a:pt x="83" y="619"/>
                  </a:lnTo>
                  <a:lnTo>
                    <a:pt x="83" y="639"/>
                  </a:lnTo>
                  <a:lnTo>
                    <a:pt x="83" y="619"/>
                  </a:lnTo>
                  <a:lnTo>
                    <a:pt x="84" y="639"/>
                  </a:lnTo>
                  <a:lnTo>
                    <a:pt x="86" y="639"/>
                  </a:lnTo>
                  <a:lnTo>
                    <a:pt x="87" y="657"/>
                  </a:lnTo>
                  <a:lnTo>
                    <a:pt x="86" y="655"/>
                  </a:lnTo>
                  <a:lnTo>
                    <a:pt x="86" y="639"/>
                  </a:lnTo>
                  <a:lnTo>
                    <a:pt x="86" y="655"/>
                  </a:lnTo>
                  <a:lnTo>
                    <a:pt x="87" y="656"/>
                  </a:lnTo>
                  <a:lnTo>
                    <a:pt x="87" y="639"/>
                  </a:lnTo>
                  <a:lnTo>
                    <a:pt x="87" y="659"/>
                  </a:lnTo>
                  <a:lnTo>
                    <a:pt x="90" y="659"/>
                  </a:lnTo>
                  <a:lnTo>
                    <a:pt x="90" y="679"/>
                  </a:lnTo>
                  <a:lnTo>
                    <a:pt x="90" y="659"/>
                  </a:lnTo>
                  <a:lnTo>
                    <a:pt x="91" y="678"/>
                  </a:lnTo>
                  <a:lnTo>
                    <a:pt x="91" y="659"/>
                  </a:lnTo>
                  <a:lnTo>
                    <a:pt x="91" y="679"/>
                  </a:lnTo>
                  <a:lnTo>
                    <a:pt x="92" y="679"/>
                  </a:lnTo>
                  <a:lnTo>
                    <a:pt x="94" y="679"/>
                  </a:lnTo>
                  <a:lnTo>
                    <a:pt x="94" y="683"/>
                  </a:lnTo>
                  <a:lnTo>
                    <a:pt x="94" y="679"/>
                  </a:lnTo>
                  <a:lnTo>
                    <a:pt x="95" y="693"/>
                  </a:lnTo>
                  <a:lnTo>
                    <a:pt x="95" y="679"/>
                  </a:lnTo>
                  <a:lnTo>
                    <a:pt x="95" y="695"/>
                  </a:lnTo>
                  <a:lnTo>
                    <a:pt x="95" y="693"/>
                  </a:lnTo>
                  <a:lnTo>
                    <a:pt x="95" y="695"/>
                  </a:lnTo>
                  <a:lnTo>
                    <a:pt x="95" y="699"/>
                  </a:lnTo>
                  <a:lnTo>
                    <a:pt x="96" y="699"/>
                  </a:lnTo>
                  <a:lnTo>
                    <a:pt x="98" y="699"/>
                  </a:lnTo>
                  <a:lnTo>
                    <a:pt x="98" y="712"/>
                  </a:lnTo>
                  <a:lnTo>
                    <a:pt x="98" y="699"/>
                  </a:lnTo>
                  <a:lnTo>
                    <a:pt x="99" y="719"/>
                  </a:lnTo>
                  <a:lnTo>
                    <a:pt x="102" y="719"/>
                  </a:lnTo>
                  <a:lnTo>
                    <a:pt x="103" y="735"/>
                  </a:lnTo>
                  <a:lnTo>
                    <a:pt x="103" y="719"/>
                  </a:lnTo>
                  <a:lnTo>
                    <a:pt x="103" y="739"/>
                  </a:lnTo>
                  <a:lnTo>
                    <a:pt x="105" y="739"/>
                  </a:lnTo>
                  <a:lnTo>
                    <a:pt x="106" y="759"/>
                  </a:lnTo>
                  <a:lnTo>
                    <a:pt x="107" y="759"/>
                  </a:lnTo>
                  <a:lnTo>
                    <a:pt x="108" y="759"/>
                  </a:lnTo>
                  <a:lnTo>
                    <a:pt x="110" y="759"/>
                  </a:lnTo>
                  <a:lnTo>
                    <a:pt x="111" y="779"/>
                  </a:lnTo>
                  <a:lnTo>
                    <a:pt x="112" y="779"/>
                  </a:lnTo>
                  <a:lnTo>
                    <a:pt x="114" y="779"/>
                  </a:lnTo>
                  <a:lnTo>
                    <a:pt x="115" y="799"/>
                  </a:lnTo>
                  <a:lnTo>
                    <a:pt x="119" y="799"/>
                  </a:lnTo>
                  <a:lnTo>
                    <a:pt x="120" y="819"/>
                  </a:lnTo>
                  <a:lnTo>
                    <a:pt x="124" y="819"/>
                  </a:lnTo>
                  <a:lnTo>
                    <a:pt x="125" y="839"/>
                  </a:lnTo>
                  <a:lnTo>
                    <a:pt x="128" y="839"/>
                  </a:lnTo>
                  <a:lnTo>
                    <a:pt x="130" y="859"/>
                  </a:lnTo>
                  <a:lnTo>
                    <a:pt x="131" y="859"/>
                  </a:lnTo>
                  <a:lnTo>
                    <a:pt x="134" y="859"/>
                  </a:lnTo>
                  <a:lnTo>
                    <a:pt x="135" y="879"/>
                  </a:lnTo>
                  <a:lnTo>
                    <a:pt x="134" y="859"/>
                  </a:lnTo>
                  <a:lnTo>
                    <a:pt x="136" y="879"/>
                  </a:lnTo>
                  <a:lnTo>
                    <a:pt x="138" y="879"/>
                  </a:lnTo>
                  <a:lnTo>
                    <a:pt x="139" y="899"/>
                  </a:lnTo>
                  <a:lnTo>
                    <a:pt x="140" y="899"/>
                  </a:lnTo>
                  <a:lnTo>
                    <a:pt x="141" y="899"/>
                  </a:lnTo>
                  <a:lnTo>
                    <a:pt x="144" y="899"/>
                  </a:lnTo>
                  <a:lnTo>
                    <a:pt x="145" y="919"/>
                  </a:lnTo>
                  <a:lnTo>
                    <a:pt x="144" y="899"/>
                  </a:lnTo>
                  <a:lnTo>
                    <a:pt x="146" y="919"/>
                  </a:lnTo>
                  <a:lnTo>
                    <a:pt x="148" y="919"/>
                  </a:lnTo>
                  <a:lnTo>
                    <a:pt x="150" y="939"/>
                  </a:lnTo>
                  <a:lnTo>
                    <a:pt x="151" y="939"/>
                  </a:lnTo>
                  <a:lnTo>
                    <a:pt x="154" y="939"/>
                  </a:lnTo>
                  <a:lnTo>
                    <a:pt x="155" y="959"/>
                  </a:lnTo>
                  <a:lnTo>
                    <a:pt x="154" y="939"/>
                  </a:lnTo>
                  <a:lnTo>
                    <a:pt x="155" y="939"/>
                  </a:lnTo>
                  <a:lnTo>
                    <a:pt x="156" y="956"/>
                  </a:lnTo>
                  <a:lnTo>
                    <a:pt x="156" y="939"/>
                  </a:lnTo>
                  <a:lnTo>
                    <a:pt x="156" y="959"/>
                  </a:lnTo>
                  <a:lnTo>
                    <a:pt x="157" y="959"/>
                  </a:lnTo>
                  <a:lnTo>
                    <a:pt x="158" y="959"/>
                  </a:lnTo>
                  <a:lnTo>
                    <a:pt x="160" y="979"/>
                  </a:lnTo>
                  <a:lnTo>
                    <a:pt x="161" y="979"/>
                  </a:lnTo>
                  <a:lnTo>
                    <a:pt x="160" y="959"/>
                  </a:lnTo>
                  <a:lnTo>
                    <a:pt x="162" y="979"/>
                  </a:lnTo>
                  <a:lnTo>
                    <a:pt x="164" y="979"/>
                  </a:lnTo>
                  <a:lnTo>
                    <a:pt x="166" y="996"/>
                  </a:lnTo>
                  <a:lnTo>
                    <a:pt x="166" y="999"/>
                  </a:lnTo>
                  <a:lnTo>
                    <a:pt x="167" y="999"/>
                  </a:lnTo>
                  <a:lnTo>
                    <a:pt x="171" y="999"/>
                  </a:lnTo>
                  <a:lnTo>
                    <a:pt x="173" y="1019"/>
                  </a:lnTo>
                  <a:lnTo>
                    <a:pt x="174" y="1019"/>
                  </a:lnTo>
                  <a:lnTo>
                    <a:pt x="177" y="1019"/>
                  </a:lnTo>
                  <a:lnTo>
                    <a:pt x="179" y="1037"/>
                  </a:lnTo>
                  <a:lnTo>
                    <a:pt x="179" y="1039"/>
                  </a:lnTo>
                  <a:lnTo>
                    <a:pt x="181" y="1039"/>
                  </a:lnTo>
                  <a:lnTo>
                    <a:pt x="183" y="1039"/>
                  </a:lnTo>
                  <a:lnTo>
                    <a:pt x="184" y="1051"/>
                  </a:lnTo>
                  <a:lnTo>
                    <a:pt x="183" y="1039"/>
                  </a:lnTo>
                  <a:lnTo>
                    <a:pt x="184" y="1039"/>
                  </a:lnTo>
                  <a:lnTo>
                    <a:pt x="185" y="1059"/>
                  </a:lnTo>
                  <a:lnTo>
                    <a:pt x="186" y="1059"/>
                  </a:lnTo>
                  <a:lnTo>
                    <a:pt x="189" y="1059"/>
                  </a:lnTo>
                  <a:lnTo>
                    <a:pt x="191" y="1078"/>
                  </a:lnTo>
                  <a:lnTo>
                    <a:pt x="191" y="1079"/>
                  </a:lnTo>
                  <a:lnTo>
                    <a:pt x="193" y="1079"/>
                  </a:lnTo>
                  <a:lnTo>
                    <a:pt x="197" y="1079"/>
                  </a:lnTo>
                  <a:lnTo>
                    <a:pt x="197" y="1083"/>
                  </a:lnTo>
                  <a:lnTo>
                    <a:pt x="197" y="1079"/>
                  </a:lnTo>
                  <a:lnTo>
                    <a:pt x="197" y="1099"/>
                  </a:lnTo>
                  <a:lnTo>
                    <a:pt x="199" y="1099"/>
                  </a:lnTo>
                  <a:lnTo>
                    <a:pt x="203" y="1099"/>
                  </a:lnTo>
                  <a:lnTo>
                    <a:pt x="204" y="1108"/>
                  </a:lnTo>
                  <a:lnTo>
                    <a:pt x="203" y="1104"/>
                  </a:lnTo>
                  <a:lnTo>
                    <a:pt x="203" y="1099"/>
                  </a:lnTo>
                  <a:lnTo>
                    <a:pt x="203" y="1104"/>
                  </a:lnTo>
                  <a:lnTo>
                    <a:pt x="205" y="1116"/>
                  </a:lnTo>
                  <a:lnTo>
                    <a:pt x="205" y="1099"/>
                  </a:lnTo>
                  <a:lnTo>
                    <a:pt x="205" y="1117"/>
                  </a:lnTo>
                  <a:lnTo>
                    <a:pt x="205" y="1116"/>
                  </a:lnTo>
                  <a:lnTo>
                    <a:pt x="205" y="1117"/>
                  </a:lnTo>
                  <a:lnTo>
                    <a:pt x="205" y="1119"/>
                  </a:lnTo>
                  <a:lnTo>
                    <a:pt x="207" y="1119"/>
                  </a:lnTo>
                  <a:lnTo>
                    <a:pt x="209" y="1119"/>
                  </a:lnTo>
                  <a:lnTo>
                    <a:pt x="211" y="1137"/>
                  </a:lnTo>
                  <a:lnTo>
                    <a:pt x="211" y="1135"/>
                  </a:lnTo>
                  <a:lnTo>
                    <a:pt x="209" y="1119"/>
                  </a:lnTo>
                  <a:lnTo>
                    <a:pt x="210" y="1119"/>
                  </a:lnTo>
                  <a:lnTo>
                    <a:pt x="211" y="1134"/>
                  </a:lnTo>
                  <a:lnTo>
                    <a:pt x="211" y="1119"/>
                  </a:lnTo>
                  <a:lnTo>
                    <a:pt x="211" y="1137"/>
                  </a:lnTo>
                  <a:lnTo>
                    <a:pt x="211" y="1134"/>
                  </a:lnTo>
                  <a:lnTo>
                    <a:pt x="211" y="1137"/>
                  </a:lnTo>
                  <a:lnTo>
                    <a:pt x="211" y="1138"/>
                  </a:lnTo>
                  <a:lnTo>
                    <a:pt x="211" y="1137"/>
                  </a:lnTo>
                  <a:lnTo>
                    <a:pt x="211" y="1139"/>
                  </a:lnTo>
                  <a:lnTo>
                    <a:pt x="213" y="1139"/>
                  </a:lnTo>
                  <a:lnTo>
                    <a:pt x="217" y="1139"/>
                  </a:lnTo>
                  <a:lnTo>
                    <a:pt x="217" y="1144"/>
                  </a:lnTo>
                  <a:lnTo>
                    <a:pt x="217" y="1139"/>
                  </a:lnTo>
                  <a:lnTo>
                    <a:pt x="217" y="1159"/>
                  </a:lnTo>
                  <a:lnTo>
                    <a:pt x="218" y="1159"/>
                  </a:lnTo>
                  <a:lnTo>
                    <a:pt x="219" y="1159"/>
                  </a:lnTo>
                  <a:lnTo>
                    <a:pt x="222" y="1159"/>
                  </a:lnTo>
                  <a:lnTo>
                    <a:pt x="224" y="1159"/>
                  </a:lnTo>
                  <a:lnTo>
                    <a:pt x="226" y="1179"/>
                  </a:lnTo>
                  <a:lnTo>
                    <a:pt x="226" y="1172"/>
                  </a:lnTo>
                  <a:lnTo>
                    <a:pt x="224" y="1159"/>
                  </a:lnTo>
                  <a:lnTo>
                    <a:pt x="225" y="1159"/>
                  </a:lnTo>
                  <a:lnTo>
                    <a:pt x="226" y="1172"/>
                  </a:lnTo>
                  <a:lnTo>
                    <a:pt x="226" y="1176"/>
                  </a:lnTo>
                  <a:lnTo>
                    <a:pt x="226" y="1179"/>
                  </a:lnTo>
                  <a:lnTo>
                    <a:pt x="229" y="1179"/>
                  </a:lnTo>
                  <a:lnTo>
                    <a:pt x="232" y="1179"/>
                  </a:lnTo>
                  <a:lnTo>
                    <a:pt x="233" y="1187"/>
                  </a:lnTo>
                  <a:lnTo>
                    <a:pt x="233" y="1181"/>
                  </a:lnTo>
                  <a:lnTo>
                    <a:pt x="233" y="1179"/>
                  </a:lnTo>
                  <a:lnTo>
                    <a:pt x="233" y="1181"/>
                  </a:lnTo>
                  <a:lnTo>
                    <a:pt x="233" y="1189"/>
                  </a:lnTo>
                  <a:lnTo>
                    <a:pt x="234" y="1189"/>
                  </a:lnTo>
                  <a:lnTo>
                    <a:pt x="234" y="1191"/>
                  </a:lnTo>
                  <a:lnTo>
                    <a:pt x="234" y="1199"/>
                  </a:lnTo>
                  <a:lnTo>
                    <a:pt x="235" y="1199"/>
                  </a:lnTo>
                  <a:lnTo>
                    <a:pt x="236" y="1199"/>
                  </a:lnTo>
                  <a:lnTo>
                    <a:pt x="238" y="1199"/>
                  </a:lnTo>
                  <a:lnTo>
                    <a:pt x="240" y="1211"/>
                  </a:lnTo>
                  <a:lnTo>
                    <a:pt x="240" y="1199"/>
                  </a:lnTo>
                  <a:lnTo>
                    <a:pt x="240" y="1203"/>
                  </a:lnTo>
                  <a:lnTo>
                    <a:pt x="240" y="1199"/>
                  </a:lnTo>
                  <a:lnTo>
                    <a:pt x="241" y="1210"/>
                  </a:lnTo>
                  <a:lnTo>
                    <a:pt x="240" y="1203"/>
                  </a:lnTo>
                  <a:lnTo>
                    <a:pt x="240" y="1213"/>
                  </a:lnTo>
                  <a:lnTo>
                    <a:pt x="240" y="1211"/>
                  </a:lnTo>
                  <a:lnTo>
                    <a:pt x="240" y="1219"/>
                  </a:lnTo>
                  <a:lnTo>
                    <a:pt x="241" y="1219"/>
                  </a:lnTo>
                  <a:lnTo>
                    <a:pt x="242" y="1219"/>
                  </a:lnTo>
                  <a:lnTo>
                    <a:pt x="241" y="1214"/>
                  </a:lnTo>
                  <a:lnTo>
                    <a:pt x="242" y="1216"/>
                  </a:lnTo>
                  <a:lnTo>
                    <a:pt x="242" y="1219"/>
                  </a:lnTo>
                  <a:lnTo>
                    <a:pt x="245" y="1219"/>
                  </a:lnTo>
                  <a:lnTo>
                    <a:pt x="246" y="1219"/>
                  </a:lnTo>
                  <a:lnTo>
                    <a:pt x="248" y="1233"/>
                  </a:lnTo>
                  <a:lnTo>
                    <a:pt x="247" y="1219"/>
                  </a:lnTo>
                  <a:lnTo>
                    <a:pt x="248" y="1219"/>
                  </a:lnTo>
                  <a:lnTo>
                    <a:pt x="248" y="1222"/>
                  </a:lnTo>
                  <a:lnTo>
                    <a:pt x="248" y="1219"/>
                  </a:lnTo>
                  <a:lnTo>
                    <a:pt x="248" y="1220"/>
                  </a:lnTo>
                  <a:lnTo>
                    <a:pt x="248" y="1219"/>
                  </a:lnTo>
                  <a:lnTo>
                    <a:pt x="248" y="1222"/>
                  </a:lnTo>
                  <a:lnTo>
                    <a:pt x="249" y="1226"/>
                  </a:lnTo>
                  <a:lnTo>
                    <a:pt x="248" y="1223"/>
                  </a:lnTo>
                  <a:lnTo>
                    <a:pt x="248" y="1228"/>
                  </a:lnTo>
                  <a:lnTo>
                    <a:pt x="249" y="1239"/>
                  </a:lnTo>
                  <a:lnTo>
                    <a:pt x="250" y="1239"/>
                  </a:lnTo>
                  <a:lnTo>
                    <a:pt x="250" y="1233"/>
                  </a:lnTo>
                  <a:lnTo>
                    <a:pt x="250" y="1230"/>
                  </a:lnTo>
                  <a:lnTo>
                    <a:pt x="250" y="1234"/>
                  </a:lnTo>
                  <a:lnTo>
                    <a:pt x="250" y="1233"/>
                  </a:lnTo>
                  <a:lnTo>
                    <a:pt x="250" y="1239"/>
                  </a:lnTo>
                  <a:lnTo>
                    <a:pt x="251" y="1239"/>
                  </a:lnTo>
                  <a:lnTo>
                    <a:pt x="253" y="1239"/>
                  </a:lnTo>
                  <a:lnTo>
                    <a:pt x="254" y="1239"/>
                  </a:lnTo>
                  <a:lnTo>
                    <a:pt x="255" y="1246"/>
                  </a:lnTo>
                  <a:lnTo>
                    <a:pt x="254" y="1239"/>
                  </a:lnTo>
                  <a:lnTo>
                    <a:pt x="256" y="1239"/>
                  </a:lnTo>
                  <a:lnTo>
                    <a:pt x="256" y="1240"/>
                  </a:lnTo>
                  <a:lnTo>
                    <a:pt x="258" y="1249"/>
                  </a:lnTo>
                  <a:lnTo>
                    <a:pt x="256" y="1240"/>
                  </a:lnTo>
                  <a:lnTo>
                    <a:pt x="256" y="1239"/>
                  </a:lnTo>
                  <a:lnTo>
                    <a:pt x="256" y="1252"/>
                  </a:lnTo>
                  <a:lnTo>
                    <a:pt x="255" y="1246"/>
                  </a:lnTo>
                  <a:lnTo>
                    <a:pt x="256" y="1258"/>
                  </a:lnTo>
                  <a:lnTo>
                    <a:pt x="256" y="1259"/>
                  </a:lnTo>
                  <a:lnTo>
                    <a:pt x="257" y="1259"/>
                  </a:lnTo>
                  <a:lnTo>
                    <a:pt x="258" y="1259"/>
                  </a:lnTo>
                  <a:lnTo>
                    <a:pt x="259" y="1259"/>
                  </a:lnTo>
                  <a:lnTo>
                    <a:pt x="261" y="1259"/>
                  </a:lnTo>
                  <a:lnTo>
                    <a:pt x="263" y="1259"/>
                  </a:lnTo>
                  <a:lnTo>
                    <a:pt x="265" y="1271"/>
                  </a:lnTo>
                  <a:lnTo>
                    <a:pt x="265" y="1269"/>
                  </a:lnTo>
                  <a:lnTo>
                    <a:pt x="264" y="1260"/>
                  </a:lnTo>
                  <a:lnTo>
                    <a:pt x="264" y="1263"/>
                  </a:lnTo>
                  <a:lnTo>
                    <a:pt x="264" y="1260"/>
                  </a:lnTo>
                  <a:lnTo>
                    <a:pt x="264" y="1259"/>
                  </a:lnTo>
                  <a:lnTo>
                    <a:pt x="264" y="1260"/>
                  </a:lnTo>
                  <a:lnTo>
                    <a:pt x="265" y="1267"/>
                  </a:lnTo>
                  <a:lnTo>
                    <a:pt x="264" y="1263"/>
                  </a:lnTo>
                  <a:lnTo>
                    <a:pt x="265" y="1270"/>
                  </a:lnTo>
                  <a:lnTo>
                    <a:pt x="265" y="1279"/>
                  </a:lnTo>
                  <a:lnTo>
                    <a:pt x="266" y="1279"/>
                  </a:lnTo>
                  <a:lnTo>
                    <a:pt x="265" y="1271"/>
                  </a:lnTo>
                  <a:lnTo>
                    <a:pt x="266" y="1272"/>
                  </a:lnTo>
                  <a:lnTo>
                    <a:pt x="265" y="1269"/>
                  </a:lnTo>
                  <a:lnTo>
                    <a:pt x="266" y="1270"/>
                  </a:lnTo>
                  <a:lnTo>
                    <a:pt x="266" y="1272"/>
                  </a:lnTo>
                  <a:lnTo>
                    <a:pt x="266" y="1279"/>
                  </a:lnTo>
                  <a:lnTo>
                    <a:pt x="267" y="1279"/>
                  </a:lnTo>
                  <a:lnTo>
                    <a:pt x="269" y="1279"/>
                  </a:lnTo>
                  <a:lnTo>
                    <a:pt x="272" y="1279"/>
                  </a:lnTo>
                  <a:lnTo>
                    <a:pt x="274" y="1290"/>
                  </a:lnTo>
                  <a:lnTo>
                    <a:pt x="274" y="1299"/>
                  </a:lnTo>
                  <a:lnTo>
                    <a:pt x="275" y="1299"/>
                  </a:lnTo>
                  <a:lnTo>
                    <a:pt x="276" y="1299"/>
                  </a:lnTo>
                  <a:lnTo>
                    <a:pt x="278" y="1299"/>
                  </a:lnTo>
                  <a:lnTo>
                    <a:pt x="283" y="1299"/>
                  </a:lnTo>
                  <a:lnTo>
                    <a:pt x="285" y="1311"/>
                  </a:lnTo>
                  <a:lnTo>
                    <a:pt x="285" y="1319"/>
                  </a:lnTo>
                  <a:lnTo>
                    <a:pt x="286" y="1319"/>
                  </a:lnTo>
                  <a:lnTo>
                    <a:pt x="287" y="1319"/>
                  </a:lnTo>
                  <a:lnTo>
                    <a:pt x="289" y="1319"/>
                  </a:lnTo>
                  <a:lnTo>
                    <a:pt x="293" y="1333"/>
                  </a:lnTo>
                  <a:lnTo>
                    <a:pt x="293" y="1339"/>
                  </a:lnTo>
                  <a:lnTo>
                    <a:pt x="294" y="1339"/>
                  </a:lnTo>
                  <a:lnTo>
                    <a:pt x="295" y="1339"/>
                  </a:lnTo>
                  <a:lnTo>
                    <a:pt x="299" y="1339"/>
                  </a:lnTo>
                  <a:lnTo>
                    <a:pt x="301" y="1356"/>
                  </a:lnTo>
                  <a:lnTo>
                    <a:pt x="301" y="1359"/>
                  </a:lnTo>
                  <a:lnTo>
                    <a:pt x="303" y="1359"/>
                  </a:lnTo>
                  <a:lnTo>
                    <a:pt x="309" y="1359"/>
                  </a:lnTo>
                  <a:lnTo>
                    <a:pt x="310" y="1372"/>
                  </a:lnTo>
                  <a:lnTo>
                    <a:pt x="309" y="1359"/>
                  </a:lnTo>
                  <a:lnTo>
                    <a:pt x="313" y="1375"/>
                  </a:lnTo>
                  <a:lnTo>
                    <a:pt x="313" y="1379"/>
                  </a:lnTo>
                  <a:lnTo>
                    <a:pt x="315" y="1379"/>
                  </a:lnTo>
                  <a:lnTo>
                    <a:pt x="320" y="1379"/>
                  </a:lnTo>
                  <a:lnTo>
                    <a:pt x="323" y="1399"/>
                  </a:lnTo>
                  <a:lnTo>
                    <a:pt x="330" y="1399"/>
                  </a:lnTo>
                  <a:lnTo>
                    <a:pt x="332" y="1416"/>
                  </a:lnTo>
                  <a:lnTo>
                    <a:pt x="330" y="1399"/>
                  </a:lnTo>
                  <a:lnTo>
                    <a:pt x="334" y="1415"/>
                  </a:lnTo>
                  <a:lnTo>
                    <a:pt x="334" y="1399"/>
                  </a:lnTo>
                  <a:lnTo>
                    <a:pt x="334" y="1416"/>
                  </a:lnTo>
                  <a:lnTo>
                    <a:pt x="334" y="1415"/>
                  </a:lnTo>
                  <a:lnTo>
                    <a:pt x="334" y="1419"/>
                  </a:lnTo>
                  <a:lnTo>
                    <a:pt x="336" y="1419"/>
                  </a:lnTo>
                  <a:lnTo>
                    <a:pt x="339" y="1419"/>
                  </a:lnTo>
                  <a:lnTo>
                    <a:pt x="342" y="1436"/>
                  </a:lnTo>
                  <a:lnTo>
                    <a:pt x="342" y="1439"/>
                  </a:lnTo>
                  <a:lnTo>
                    <a:pt x="343" y="1439"/>
                  </a:lnTo>
                  <a:lnTo>
                    <a:pt x="345" y="1439"/>
                  </a:lnTo>
                  <a:lnTo>
                    <a:pt x="350" y="1439"/>
                  </a:lnTo>
                  <a:lnTo>
                    <a:pt x="353" y="1458"/>
                  </a:lnTo>
                  <a:lnTo>
                    <a:pt x="351" y="1439"/>
                  </a:lnTo>
                  <a:lnTo>
                    <a:pt x="352" y="1439"/>
                  </a:lnTo>
                  <a:lnTo>
                    <a:pt x="353" y="1459"/>
                  </a:lnTo>
                  <a:lnTo>
                    <a:pt x="354" y="1459"/>
                  </a:lnTo>
                  <a:lnTo>
                    <a:pt x="357" y="1459"/>
                  </a:lnTo>
                  <a:lnTo>
                    <a:pt x="362" y="1459"/>
                  </a:lnTo>
                  <a:lnTo>
                    <a:pt x="364" y="1475"/>
                  </a:lnTo>
                  <a:lnTo>
                    <a:pt x="363" y="1465"/>
                  </a:lnTo>
                  <a:lnTo>
                    <a:pt x="363" y="1459"/>
                  </a:lnTo>
                  <a:lnTo>
                    <a:pt x="363" y="1465"/>
                  </a:lnTo>
                  <a:lnTo>
                    <a:pt x="365" y="1478"/>
                  </a:lnTo>
                  <a:lnTo>
                    <a:pt x="364" y="1475"/>
                  </a:lnTo>
                  <a:lnTo>
                    <a:pt x="364" y="1479"/>
                  </a:lnTo>
                  <a:lnTo>
                    <a:pt x="365" y="1479"/>
                  </a:lnTo>
                  <a:lnTo>
                    <a:pt x="366" y="1479"/>
                  </a:lnTo>
                  <a:lnTo>
                    <a:pt x="369" y="1479"/>
                  </a:lnTo>
                  <a:lnTo>
                    <a:pt x="374" y="1479"/>
                  </a:lnTo>
                  <a:lnTo>
                    <a:pt x="375" y="1479"/>
                  </a:lnTo>
                  <a:lnTo>
                    <a:pt x="376" y="1491"/>
                  </a:lnTo>
                  <a:lnTo>
                    <a:pt x="376" y="1479"/>
                  </a:lnTo>
                  <a:lnTo>
                    <a:pt x="378" y="1498"/>
                  </a:lnTo>
                  <a:lnTo>
                    <a:pt x="378" y="1499"/>
                  </a:lnTo>
                  <a:lnTo>
                    <a:pt x="379" y="1499"/>
                  </a:lnTo>
                  <a:lnTo>
                    <a:pt x="382" y="1499"/>
                  </a:lnTo>
                  <a:lnTo>
                    <a:pt x="387" y="1499"/>
                  </a:lnTo>
                  <a:lnTo>
                    <a:pt x="389" y="1519"/>
                  </a:lnTo>
                  <a:lnTo>
                    <a:pt x="391" y="1519"/>
                  </a:lnTo>
                  <a:lnTo>
                    <a:pt x="394" y="1519"/>
                  </a:lnTo>
                  <a:lnTo>
                    <a:pt x="396" y="1519"/>
                  </a:lnTo>
                  <a:lnTo>
                    <a:pt x="399" y="1530"/>
                  </a:lnTo>
                  <a:lnTo>
                    <a:pt x="400" y="1539"/>
                  </a:lnTo>
                  <a:lnTo>
                    <a:pt x="402" y="1539"/>
                  </a:lnTo>
                  <a:lnTo>
                    <a:pt x="403" y="1539"/>
                  </a:lnTo>
                  <a:lnTo>
                    <a:pt x="406" y="1539"/>
                  </a:lnTo>
                  <a:lnTo>
                    <a:pt x="410" y="1539"/>
                  </a:lnTo>
                  <a:lnTo>
                    <a:pt x="412" y="1558"/>
                  </a:lnTo>
                  <a:lnTo>
                    <a:pt x="412" y="1559"/>
                  </a:lnTo>
                  <a:lnTo>
                    <a:pt x="414" y="1559"/>
                  </a:lnTo>
                  <a:lnTo>
                    <a:pt x="415" y="1559"/>
                  </a:lnTo>
                  <a:lnTo>
                    <a:pt x="419" y="1559"/>
                  </a:lnTo>
                  <a:lnTo>
                    <a:pt x="424" y="1559"/>
                  </a:lnTo>
                  <a:lnTo>
                    <a:pt x="426" y="1579"/>
                  </a:lnTo>
                  <a:lnTo>
                    <a:pt x="428" y="1579"/>
                  </a:lnTo>
                  <a:lnTo>
                    <a:pt x="431" y="1579"/>
                  </a:lnTo>
                  <a:lnTo>
                    <a:pt x="436" y="1579"/>
                  </a:lnTo>
                  <a:lnTo>
                    <a:pt x="439" y="1593"/>
                  </a:lnTo>
                  <a:lnTo>
                    <a:pt x="438" y="1584"/>
                  </a:lnTo>
                  <a:lnTo>
                    <a:pt x="437" y="1579"/>
                  </a:lnTo>
                  <a:lnTo>
                    <a:pt x="438" y="1579"/>
                  </a:lnTo>
                  <a:lnTo>
                    <a:pt x="438" y="1584"/>
                  </a:lnTo>
                  <a:lnTo>
                    <a:pt x="440" y="1591"/>
                  </a:lnTo>
                  <a:lnTo>
                    <a:pt x="441" y="1599"/>
                  </a:lnTo>
                  <a:lnTo>
                    <a:pt x="443" y="1599"/>
                  </a:lnTo>
                  <a:lnTo>
                    <a:pt x="444" y="1599"/>
                  </a:lnTo>
                  <a:lnTo>
                    <a:pt x="448" y="1599"/>
                  </a:lnTo>
                  <a:lnTo>
                    <a:pt x="452" y="1619"/>
                  </a:lnTo>
                  <a:lnTo>
                    <a:pt x="451" y="1608"/>
                  </a:lnTo>
                  <a:lnTo>
                    <a:pt x="449" y="1599"/>
                  </a:lnTo>
                  <a:lnTo>
                    <a:pt x="451" y="1599"/>
                  </a:lnTo>
                  <a:lnTo>
                    <a:pt x="451" y="1608"/>
                  </a:lnTo>
                  <a:lnTo>
                    <a:pt x="453" y="1612"/>
                  </a:lnTo>
                  <a:lnTo>
                    <a:pt x="453" y="1619"/>
                  </a:lnTo>
                  <a:lnTo>
                    <a:pt x="455" y="1619"/>
                  </a:lnTo>
                  <a:lnTo>
                    <a:pt x="456" y="1619"/>
                  </a:lnTo>
                  <a:lnTo>
                    <a:pt x="461" y="1619"/>
                  </a:lnTo>
                  <a:lnTo>
                    <a:pt x="465" y="1632"/>
                  </a:lnTo>
                  <a:lnTo>
                    <a:pt x="465" y="1639"/>
                  </a:lnTo>
                  <a:lnTo>
                    <a:pt x="467" y="1639"/>
                  </a:lnTo>
                  <a:lnTo>
                    <a:pt x="468" y="1639"/>
                  </a:lnTo>
                  <a:lnTo>
                    <a:pt x="477" y="1639"/>
                  </a:lnTo>
                  <a:lnTo>
                    <a:pt x="481" y="1659"/>
                  </a:lnTo>
                  <a:lnTo>
                    <a:pt x="481" y="1652"/>
                  </a:lnTo>
                  <a:lnTo>
                    <a:pt x="478" y="1639"/>
                  </a:lnTo>
                  <a:lnTo>
                    <a:pt x="480" y="1639"/>
                  </a:lnTo>
                  <a:lnTo>
                    <a:pt x="481" y="1652"/>
                  </a:lnTo>
                  <a:lnTo>
                    <a:pt x="482" y="1659"/>
                  </a:lnTo>
                  <a:lnTo>
                    <a:pt x="485" y="1659"/>
                  </a:lnTo>
                  <a:lnTo>
                    <a:pt x="487" y="1659"/>
                  </a:lnTo>
                  <a:lnTo>
                    <a:pt x="489" y="1659"/>
                  </a:lnTo>
                  <a:lnTo>
                    <a:pt x="493" y="1659"/>
                  </a:lnTo>
                  <a:lnTo>
                    <a:pt x="496" y="1673"/>
                  </a:lnTo>
                  <a:lnTo>
                    <a:pt x="495" y="1667"/>
                  </a:lnTo>
                  <a:lnTo>
                    <a:pt x="494" y="1659"/>
                  </a:lnTo>
                  <a:lnTo>
                    <a:pt x="495" y="1659"/>
                  </a:lnTo>
                  <a:lnTo>
                    <a:pt x="495" y="1667"/>
                  </a:lnTo>
                  <a:lnTo>
                    <a:pt x="497" y="1679"/>
                  </a:lnTo>
                  <a:lnTo>
                    <a:pt x="498" y="1679"/>
                  </a:lnTo>
                  <a:lnTo>
                    <a:pt x="501" y="1679"/>
                  </a:lnTo>
                  <a:lnTo>
                    <a:pt x="503" y="1679"/>
                  </a:lnTo>
                  <a:lnTo>
                    <a:pt x="505" y="1679"/>
                  </a:lnTo>
                  <a:lnTo>
                    <a:pt x="511" y="1699"/>
                  </a:lnTo>
                  <a:lnTo>
                    <a:pt x="508" y="1679"/>
                  </a:lnTo>
                  <a:lnTo>
                    <a:pt x="509" y="1679"/>
                  </a:lnTo>
                  <a:lnTo>
                    <a:pt x="510" y="1683"/>
                  </a:lnTo>
                  <a:lnTo>
                    <a:pt x="509" y="1679"/>
                  </a:lnTo>
                  <a:lnTo>
                    <a:pt x="510" y="1679"/>
                  </a:lnTo>
                  <a:lnTo>
                    <a:pt x="513" y="1688"/>
                  </a:lnTo>
                  <a:lnTo>
                    <a:pt x="513" y="1691"/>
                  </a:lnTo>
                  <a:lnTo>
                    <a:pt x="510" y="1683"/>
                  </a:lnTo>
                  <a:lnTo>
                    <a:pt x="512" y="1699"/>
                  </a:lnTo>
                  <a:lnTo>
                    <a:pt x="513" y="1699"/>
                  </a:lnTo>
                  <a:lnTo>
                    <a:pt x="515" y="1699"/>
                  </a:lnTo>
                  <a:lnTo>
                    <a:pt x="516" y="1699"/>
                  </a:lnTo>
                  <a:lnTo>
                    <a:pt x="517" y="1699"/>
                  </a:lnTo>
                  <a:lnTo>
                    <a:pt x="522" y="1699"/>
                  </a:lnTo>
                  <a:lnTo>
                    <a:pt x="527" y="1715"/>
                  </a:lnTo>
                  <a:lnTo>
                    <a:pt x="526" y="1709"/>
                  </a:lnTo>
                  <a:lnTo>
                    <a:pt x="523" y="1699"/>
                  </a:lnTo>
                  <a:lnTo>
                    <a:pt x="525" y="1699"/>
                  </a:lnTo>
                  <a:lnTo>
                    <a:pt x="526" y="1705"/>
                  </a:lnTo>
                  <a:lnTo>
                    <a:pt x="526" y="1709"/>
                  </a:lnTo>
                  <a:lnTo>
                    <a:pt x="527" y="1711"/>
                  </a:lnTo>
                  <a:lnTo>
                    <a:pt x="528" y="1719"/>
                  </a:lnTo>
                  <a:lnTo>
                    <a:pt x="529" y="1719"/>
                  </a:lnTo>
                  <a:lnTo>
                    <a:pt x="530" y="1719"/>
                  </a:lnTo>
                  <a:lnTo>
                    <a:pt x="532" y="1719"/>
                  </a:lnTo>
                  <a:lnTo>
                    <a:pt x="536" y="1719"/>
                  </a:lnTo>
                  <a:lnTo>
                    <a:pt x="538" y="1719"/>
                  </a:lnTo>
                  <a:lnTo>
                    <a:pt x="541" y="1729"/>
                  </a:lnTo>
                  <a:lnTo>
                    <a:pt x="539" y="1719"/>
                  </a:lnTo>
                  <a:lnTo>
                    <a:pt x="541" y="1719"/>
                  </a:lnTo>
                  <a:lnTo>
                    <a:pt x="542" y="1723"/>
                  </a:lnTo>
                  <a:lnTo>
                    <a:pt x="543" y="1735"/>
                  </a:lnTo>
                  <a:lnTo>
                    <a:pt x="541" y="1729"/>
                  </a:lnTo>
                  <a:lnTo>
                    <a:pt x="542" y="1739"/>
                  </a:lnTo>
                  <a:lnTo>
                    <a:pt x="543" y="1739"/>
                  </a:lnTo>
                  <a:lnTo>
                    <a:pt x="544" y="1739"/>
                  </a:lnTo>
                  <a:lnTo>
                    <a:pt x="546" y="1739"/>
                  </a:lnTo>
                  <a:lnTo>
                    <a:pt x="548" y="1739"/>
                  </a:lnTo>
                  <a:lnTo>
                    <a:pt x="552" y="1739"/>
                  </a:lnTo>
                  <a:lnTo>
                    <a:pt x="554" y="1739"/>
                  </a:lnTo>
                  <a:lnTo>
                    <a:pt x="557" y="1751"/>
                  </a:lnTo>
                  <a:lnTo>
                    <a:pt x="557" y="1746"/>
                  </a:lnTo>
                  <a:lnTo>
                    <a:pt x="555" y="1739"/>
                  </a:lnTo>
                  <a:lnTo>
                    <a:pt x="557" y="1739"/>
                  </a:lnTo>
                  <a:lnTo>
                    <a:pt x="557" y="1746"/>
                  </a:lnTo>
                  <a:lnTo>
                    <a:pt x="560" y="1754"/>
                  </a:lnTo>
                  <a:lnTo>
                    <a:pt x="560" y="1759"/>
                  </a:lnTo>
                  <a:lnTo>
                    <a:pt x="561" y="1759"/>
                  </a:lnTo>
                  <a:lnTo>
                    <a:pt x="564" y="1759"/>
                  </a:lnTo>
                  <a:lnTo>
                    <a:pt x="573" y="1759"/>
                  </a:lnTo>
                  <a:lnTo>
                    <a:pt x="576" y="1776"/>
                  </a:lnTo>
                  <a:lnTo>
                    <a:pt x="576" y="1779"/>
                  </a:lnTo>
                  <a:lnTo>
                    <a:pt x="577" y="1779"/>
                  </a:lnTo>
                  <a:lnTo>
                    <a:pt x="579" y="1779"/>
                  </a:lnTo>
                  <a:lnTo>
                    <a:pt x="581" y="1779"/>
                  </a:lnTo>
                  <a:lnTo>
                    <a:pt x="585" y="1779"/>
                  </a:lnTo>
                  <a:lnTo>
                    <a:pt x="591" y="1779"/>
                  </a:lnTo>
                  <a:lnTo>
                    <a:pt x="591" y="1781"/>
                  </a:lnTo>
                  <a:lnTo>
                    <a:pt x="591" y="1779"/>
                  </a:lnTo>
                  <a:lnTo>
                    <a:pt x="592" y="1799"/>
                  </a:lnTo>
                  <a:lnTo>
                    <a:pt x="593" y="1799"/>
                  </a:lnTo>
                  <a:lnTo>
                    <a:pt x="596" y="1799"/>
                  </a:lnTo>
                  <a:lnTo>
                    <a:pt x="597" y="1799"/>
                  </a:lnTo>
                  <a:lnTo>
                    <a:pt x="599" y="1799"/>
                  </a:lnTo>
                  <a:lnTo>
                    <a:pt x="601" y="1799"/>
                  </a:lnTo>
                  <a:lnTo>
                    <a:pt x="605" y="1799"/>
                  </a:lnTo>
                  <a:lnTo>
                    <a:pt x="607" y="1799"/>
                  </a:lnTo>
                  <a:lnTo>
                    <a:pt x="609" y="1799"/>
                  </a:lnTo>
                  <a:lnTo>
                    <a:pt x="609" y="1808"/>
                  </a:lnTo>
                  <a:lnTo>
                    <a:pt x="607" y="1799"/>
                  </a:lnTo>
                  <a:lnTo>
                    <a:pt x="609" y="1819"/>
                  </a:lnTo>
                  <a:lnTo>
                    <a:pt x="610" y="1819"/>
                  </a:lnTo>
                  <a:lnTo>
                    <a:pt x="613" y="1819"/>
                  </a:lnTo>
                  <a:lnTo>
                    <a:pt x="615" y="1819"/>
                  </a:lnTo>
                  <a:lnTo>
                    <a:pt x="621" y="1819"/>
                  </a:lnTo>
                  <a:lnTo>
                    <a:pt x="626" y="1819"/>
                  </a:lnTo>
                  <a:lnTo>
                    <a:pt x="630" y="1839"/>
                  </a:lnTo>
                  <a:lnTo>
                    <a:pt x="634" y="1839"/>
                  </a:lnTo>
                  <a:lnTo>
                    <a:pt x="638" y="1839"/>
                  </a:lnTo>
                  <a:lnTo>
                    <a:pt x="646" y="1859"/>
                  </a:lnTo>
                  <a:lnTo>
                    <a:pt x="650" y="1859"/>
                  </a:lnTo>
                  <a:lnTo>
                    <a:pt x="652" y="1859"/>
                  </a:lnTo>
                  <a:lnTo>
                    <a:pt x="658" y="1859"/>
                  </a:lnTo>
                  <a:lnTo>
                    <a:pt x="660" y="1859"/>
                  </a:lnTo>
                  <a:lnTo>
                    <a:pt x="662" y="1867"/>
                  </a:lnTo>
                  <a:lnTo>
                    <a:pt x="662" y="1859"/>
                  </a:lnTo>
                  <a:lnTo>
                    <a:pt x="670" y="1879"/>
                  </a:lnTo>
                  <a:lnTo>
                    <a:pt x="679" y="1879"/>
                  </a:lnTo>
                  <a:lnTo>
                    <a:pt x="686" y="1899"/>
                  </a:lnTo>
                  <a:lnTo>
                    <a:pt x="687" y="1899"/>
                  </a:lnTo>
                  <a:lnTo>
                    <a:pt x="691" y="1899"/>
                  </a:lnTo>
                  <a:lnTo>
                    <a:pt x="699" y="1899"/>
                  </a:lnTo>
                  <a:lnTo>
                    <a:pt x="701" y="1919"/>
                  </a:lnTo>
                  <a:lnTo>
                    <a:pt x="709" y="1919"/>
                  </a:lnTo>
                  <a:lnTo>
                    <a:pt x="715" y="1919"/>
                  </a:lnTo>
                  <a:lnTo>
                    <a:pt x="719" y="1919"/>
                  </a:lnTo>
                  <a:lnTo>
                    <a:pt x="724" y="1939"/>
                  </a:lnTo>
                  <a:lnTo>
                    <a:pt x="736" y="1939"/>
                  </a:lnTo>
                  <a:lnTo>
                    <a:pt x="740" y="1959"/>
                  </a:lnTo>
                  <a:lnTo>
                    <a:pt x="752" y="1959"/>
                  </a:lnTo>
                  <a:lnTo>
                    <a:pt x="759" y="1979"/>
                  </a:lnTo>
                  <a:lnTo>
                    <a:pt x="773" y="1979"/>
                  </a:lnTo>
                  <a:lnTo>
                    <a:pt x="776" y="1982"/>
                  </a:lnTo>
                  <a:lnTo>
                    <a:pt x="779" y="1992"/>
                  </a:lnTo>
                  <a:lnTo>
                    <a:pt x="779" y="1989"/>
                  </a:lnTo>
                  <a:lnTo>
                    <a:pt x="778" y="1985"/>
                  </a:lnTo>
                  <a:lnTo>
                    <a:pt x="779" y="1986"/>
                  </a:lnTo>
                  <a:lnTo>
                    <a:pt x="778" y="1984"/>
                  </a:lnTo>
                  <a:lnTo>
                    <a:pt x="777" y="1979"/>
                  </a:lnTo>
                  <a:lnTo>
                    <a:pt x="778" y="1979"/>
                  </a:lnTo>
                  <a:lnTo>
                    <a:pt x="778" y="1984"/>
                  </a:lnTo>
                  <a:lnTo>
                    <a:pt x="779" y="1987"/>
                  </a:lnTo>
                  <a:lnTo>
                    <a:pt x="779" y="1986"/>
                  </a:lnTo>
                  <a:lnTo>
                    <a:pt x="779" y="1989"/>
                  </a:lnTo>
                  <a:lnTo>
                    <a:pt x="780" y="1995"/>
                  </a:lnTo>
                  <a:lnTo>
                    <a:pt x="779" y="1992"/>
                  </a:lnTo>
                  <a:lnTo>
                    <a:pt x="779" y="1999"/>
                  </a:lnTo>
                  <a:lnTo>
                    <a:pt x="781" y="1999"/>
                  </a:lnTo>
                  <a:lnTo>
                    <a:pt x="783" y="1999"/>
                  </a:lnTo>
                  <a:lnTo>
                    <a:pt x="789" y="1999"/>
                  </a:lnTo>
                  <a:lnTo>
                    <a:pt x="797" y="1999"/>
                  </a:lnTo>
                  <a:lnTo>
                    <a:pt x="801" y="2019"/>
                  </a:lnTo>
                  <a:lnTo>
                    <a:pt x="814" y="2019"/>
                  </a:lnTo>
                  <a:lnTo>
                    <a:pt x="819" y="2039"/>
                  </a:lnTo>
                  <a:lnTo>
                    <a:pt x="838" y="2039"/>
                  </a:lnTo>
                  <a:lnTo>
                    <a:pt x="840" y="2059"/>
                  </a:lnTo>
                  <a:lnTo>
                    <a:pt x="858" y="2059"/>
                  </a:lnTo>
                  <a:lnTo>
                    <a:pt x="858" y="2079"/>
                  </a:lnTo>
                  <a:lnTo>
                    <a:pt x="860" y="2079"/>
                  </a:lnTo>
                  <a:lnTo>
                    <a:pt x="866" y="2079"/>
                  </a:lnTo>
                  <a:lnTo>
                    <a:pt x="875" y="2079"/>
                  </a:lnTo>
                  <a:lnTo>
                    <a:pt x="879" y="2099"/>
                  </a:lnTo>
                  <a:lnTo>
                    <a:pt x="897" y="2099"/>
                  </a:lnTo>
                  <a:lnTo>
                    <a:pt x="899" y="2119"/>
                  </a:lnTo>
                  <a:lnTo>
                    <a:pt x="905" y="2119"/>
                  </a:lnTo>
                  <a:lnTo>
                    <a:pt x="911" y="2119"/>
                  </a:lnTo>
                  <a:lnTo>
                    <a:pt x="915" y="2119"/>
                  </a:lnTo>
                  <a:lnTo>
                    <a:pt x="919" y="2139"/>
                  </a:lnTo>
                  <a:lnTo>
                    <a:pt x="936" y="2139"/>
                  </a:lnTo>
                  <a:lnTo>
                    <a:pt x="939" y="2159"/>
                  </a:lnTo>
                  <a:lnTo>
                    <a:pt x="940" y="2159"/>
                  </a:lnTo>
                  <a:lnTo>
                    <a:pt x="944" y="2159"/>
                  </a:lnTo>
                  <a:lnTo>
                    <a:pt x="956" y="2159"/>
                  </a:lnTo>
                  <a:lnTo>
                    <a:pt x="959" y="2179"/>
                  </a:lnTo>
                  <a:lnTo>
                    <a:pt x="962" y="2179"/>
                  </a:lnTo>
                  <a:lnTo>
                    <a:pt x="968" y="2179"/>
                  </a:lnTo>
                  <a:lnTo>
                    <a:pt x="977" y="2179"/>
                  </a:lnTo>
                  <a:lnTo>
                    <a:pt x="977" y="2199"/>
                  </a:lnTo>
                  <a:lnTo>
                    <a:pt x="981" y="2199"/>
                  </a:lnTo>
                  <a:lnTo>
                    <a:pt x="985" y="2199"/>
                  </a:lnTo>
                  <a:lnTo>
                    <a:pt x="993" y="2199"/>
                  </a:lnTo>
                  <a:lnTo>
                    <a:pt x="997" y="2219"/>
                  </a:lnTo>
                  <a:lnTo>
                    <a:pt x="1001" y="2219"/>
                  </a:lnTo>
                  <a:lnTo>
                    <a:pt x="1011" y="2219"/>
                  </a:lnTo>
                  <a:lnTo>
                    <a:pt x="1015" y="2232"/>
                  </a:lnTo>
                  <a:lnTo>
                    <a:pt x="1014" y="2222"/>
                  </a:lnTo>
                  <a:lnTo>
                    <a:pt x="1013" y="2219"/>
                  </a:lnTo>
                  <a:lnTo>
                    <a:pt x="1014" y="2219"/>
                  </a:lnTo>
                  <a:lnTo>
                    <a:pt x="1014" y="2222"/>
                  </a:lnTo>
                  <a:lnTo>
                    <a:pt x="1019" y="2239"/>
                  </a:lnTo>
                  <a:lnTo>
                    <a:pt x="1024" y="2239"/>
                  </a:lnTo>
                  <a:lnTo>
                    <a:pt x="1030" y="2239"/>
                  </a:lnTo>
                  <a:lnTo>
                    <a:pt x="1032" y="2239"/>
                  </a:lnTo>
                  <a:lnTo>
                    <a:pt x="1034" y="2239"/>
                  </a:lnTo>
                  <a:lnTo>
                    <a:pt x="1034" y="2247"/>
                  </a:lnTo>
                  <a:lnTo>
                    <a:pt x="1032" y="2239"/>
                  </a:lnTo>
                  <a:lnTo>
                    <a:pt x="1034" y="2259"/>
                  </a:lnTo>
                  <a:lnTo>
                    <a:pt x="1035" y="2259"/>
                  </a:lnTo>
                  <a:lnTo>
                    <a:pt x="1038" y="2259"/>
                  </a:lnTo>
                  <a:lnTo>
                    <a:pt x="1046" y="2259"/>
                  </a:lnTo>
                  <a:lnTo>
                    <a:pt x="1053" y="2279"/>
                  </a:lnTo>
                  <a:lnTo>
                    <a:pt x="1054" y="2279"/>
                  </a:lnTo>
                  <a:lnTo>
                    <a:pt x="1052" y="2262"/>
                  </a:lnTo>
                  <a:lnTo>
                    <a:pt x="1052" y="2259"/>
                  </a:lnTo>
                  <a:lnTo>
                    <a:pt x="1052" y="2262"/>
                  </a:lnTo>
                  <a:lnTo>
                    <a:pt x="1054" y="2279"/>
                  </a:lnTo>
                  <a:lnTo>
                    <a:pt x="1058" y="2279"/>
                  </a:lnTo>
                  <a:lnTo>
                    <a:pt x="1060" y="2279"/>
                  </a:lnTo>
                  <a:lnTo>
                    <a:pt x="1066" y="2279"/>
                  </a:lnTo>
                  <a:lnTo>
                    <a:pt x="1068" y="2279"/>
                  </a:lnTo>
                  <a:lnTo>
                    <a:pt x="1071" y="2297"/>
                  </a:lnTo>
                  <a:lnTo>
                    <a:pt x="1071" y="2299"/>
                  </a:lnTo>
                  <a:lnTo>
                    <a:pt x="1072" y="2299"/>
                  </a:lnTo>
                  <a:lnTo>
                    <a:pt x="1075" y="2299"/>
                  </a:lnTo>
                  <a:lnTo>
                    <a:pt x="1077" y="2299"/>
                  </a:lnTo>
                  <a:lnTo>
                    <a:pt x="1083" y="2299"/>
                  </a:lnTo>
                  <a:lnTo>
                    <a:pt x="1089" y="2319"/>
                  </a:lnTo>
                  <a:lnTo>
                    <a:pt x="1091" y="2319"/>
                  </a:lnTo>
                  <a:lnTo>
                    <a:pt x="1095" y="2319"/>
                  </a:lnTo>
                  <a:lnTo>
                    <a:pt x="1101" y="2319"/>
                  </a:lnTo>
                  <a:lnTo>
                    <a:pt x="1107" y="2339"/>
                  </a:lnTo>
                  <a:lnTo>
                    <a:pt x="1106" y="2327"/>
                  </a:lnTo>
                  <a:lnTo>
                    <a:pt x="1103" y="2319"/>
                  </a:lnTo>
                  <a:lnTo>
                    <a:pt x="1105" y="2319"/>
                  </a:lnTo>
                  <a:lnTo>
                    <a:pt x="1106" y="2327"/>
                  </a:lnTo>
                  <a:lnTo>
                    <a:pt x="1109" y="2333"/>
                  </a:lnTo>
                  <a:lnTo>
                    <a:pt x="1109" y="2339"/>
                  </a:lnTo>
                  <a:lnTo>
                    <a:pt x="1111" y="2339"/>
                  </a:lnTo>
                  <a:lnTo>
                    <a:pt x="1115" y="2339"/>
                  </a:lnTo>
                  <a:lnTo>
                    <a:pt x="1118" y="2339"/>
                  </a:lnTo>
                  <a:lnTo>
                    <a:pt x="1124" y="2358"/>
                  </a:lnTo>
                  <a:lnTo>
                    <a:pt x="1123" y="2352"/>
                  </a:lnTo>
                  <a:lnTo>
                    <a:pt x="1119" y="2339"/>
                  </a:lnTo>
                  <a:lnTo>
                    <a:pt x="1122" y="2339"/>
                  </a:lnTo>
                  <a:lnTo>
                    <a:pt x="1122" y="2341"/>
                  </a:lnTo>
                  <a:lnTo>
                    <a:pt x="1122" y="2339"/>
                  </a:lnTo>
                  <a:lnTo>
                    <a:pt x="1123" y="2352"/>
                  </a:lnTo>
                  <a:lnTo>
                    <a:pt x="1123" y="2353"/>
                  </a:lnTo>
                  <a:lnTo>
                    <a:pt x="1124" y="2359"/>
                  </a:lnTo>
                  <a:lnTo>
                    <a:pt x="1125" y="2359"/>
                  </a:lnTo>
                  <a:lnTo>
                    <a:pt x="1128" y="2359"/>
                  </a:lnTo>
                  <a:lnTo>
                    <a:pt x="1130" y="2359"/>
                  </a:lnTo>
                  <a:lnTo>
                    <a:pt x="1136" y="2359"/>
                  </a:lnTo>
                  <a:lnTo>
                    <a:pt x="1138" y="2359"/>
                  </a:lnTo>
                  <a:lnTo>
                    <a:pt x="1140" y="2366"/>
                  </a:lnTo>
                  <a:lnTo>
                    <a:pt x="1139" y="2359"/>
                  </a:lnTo>
                  <a:lnTo>
                    <a:pt x="1141" y="2369"/>
                  </a:lnTo>
                  <a:lnTo>
                    <a:pt x="1140" y="2366"/>
                  </a:lnTo>
                  <a:lnTo>
                    <a:pt x="1142" y="2379"/>
                  </a:lnTo>
                  <a:lnTo>
                    <a:pt x="1143" y="2379"/>
                  </a:lnTo>
                  <a:lnTo>
                    <a:pt x="1144" y="2379"/>
                  </a:lnTo>
                  <a:lnTo>
                    <a:pt x="1146" y="2379"/>
                  </a:lnTo>
                  <a:lnTo>
                    <a:pt x="1148" y="2379"/>
                  </a:lnTo>
                  <a:lnTo>
                    <a:pt x="1152" y="2379"/>
                  </a:lnTo>
                  <a:lnTo>
                    <a:pt x="1153" y="2379"/>
                  </a:lnTo>
                  <a:lnTo>
                    <a:pt x="1155" y="2384"/>
                  </a:lnTo>
                  <a:lnTo>
                    <a:pt x="1154" y="2379"/>
                  </a:lnTo>
                  <a:lnTo>
                    <a:pt x="1155" y="2379"/>
                  </a:lnTo>
                  <a:lnTo>
                    <a:pt x="1158" y="2388"/>
                  </a:lnTo>
                  <a:lnTo>
                    <a:pt x="1158" y="2392"/>
                  </a:lnTo>
                  <a:lnTo>
                    <a:pt x="1155" y="2384"/>
                  </a:lnTo>
                  <a:lnTo>
                    <a:pt x="1157" y="2399"/>
                  </a:lnTo>
                  <a:lnTo>
                    <a:pt x="1158" y="2399"/>
                  </a:lnTo>
                  <a:lnTo>
                    <a:pt x="1160" y="2399"/>
                  </a:lnTo>
                  <a:lnTo>
                    <a:pt x="1161" y="2399"/>
                  </a:lnTo>
                  <a:lnTo>
                    <a:pt x="1164" y="2399"/>
                  </a:lnTo>
                  <a:lnTo>
                    <a:pt x="1168" y="2399"/>
                  </a:lnTo>
                  <a:lnTo>
                    <a:pt x="1174" y="2419"/>
                  </a:lnTo>
                  <a:lnTo>
                    <a:pt x="1177" y="2419"/>
                  </a:lnTo>
                  <a:lnTo>
                    <a:pt x="1179" y="2419"/>
                  </a:lnTo>
                  <a:lnTo>
                    <a:pt x="1183" y="2419"/>
                  </a:lnTo>
                  <a:lnTo>
                    <a:pt x="1189" y="2439"/>
                  </a:lnTo>
                  <a:lnTo>
                    <a:pt x="1187" y="2419"/>
                  </a:lnTo>
                  <a:lnTo>
                    <a:pt x="1189" y="2439"/>
                  </a:lnTo>
                  <a:lnTo>
                    <a:pt x="1198" y="2439"/>
                  </a:lnTo>
                  <a:lnTo>
                    <a:pt x="1204" y="2456"/>
                  </a:lnTo>
                  <a:lnTo>
                    <a:pt x="1203" y="2439"/>
                  </a:lnTo>
                  <a:lnTo>
                    <a:pt x="1203" y="2442"/>
                  </a:lnTo>
                  <a:lnTo>
                    <a:pt x="1203" y="2439"/>
                  </a:lnTo>
                  <a:lnTo>
                    <a:pt x="1205" y="2459"/>
                  </a:lnTo>
                  <a:lnTo>
                    <a:pt x="1207" y="2459"/>
                  </a:lnTo>
                  <a:lnTo>
                    <a:pt x="1213" y="2459"/>
                  </a:lnTo>
                  <a:lnTo>
                    <a:pt x="1216" y="2459"/>
                  </a:lnTo>
                  <a:lnTo>
                    <a:pt x="1217" y="2465"/>
                  </a:lnTo>
                  <a:lnTo>
                    <a:pt x="1217" y="2459"/>
                  </a:lnTo>
                  <a:lnTo>
                    <a:pt x="1218" y="2459"/>
                  </a:lnTo>
                  <a:lnTo>
                    <a:pt x="1219" y="2468"/>
                  </a:lnTo>
                  <a:lnTo>
                    <a:pt x="1217" y="2465"/>
                  </a:lnTo>
                  <a:lnTo>
                    <a:pt x="1219" y="2479"/>
                  </a:lnTo>
                  <a:lnTo>
                    <a:pt x="1221" y="2479"/>
                  </a:lnTo>
                  <a:lnTo>
                    <a:pt x="1222" y="2479"/>
                  </a:lnTo>
                  <a:lnTo>
                    <a:pt x="1224" y="2479"/>
                  </a:lnTo>
                  <a:lnTo>
                    <a:pt x="1230" y="2479"/>
                  </a:lnTo>
                  <a:lnTo>
                    <a:pt x="1231" y="2479"/>
                  </a:lnTo>
                  <a:lnTo>
                    <a:pt x="1232" y="2486"/>
                  </a:lnTo>
                  <a:lnTo>
                    <a:pt x="1233" y="2499"/>
                  </a:lnTo>
                  <a:lnTo>
                    <a:pt x="1234" y="2499"/>
                  </a:lnTo>
                  <a:lnTo>
                    <a:pt x="1236" y="2499"/>
                  </a:lnTo>
                  <a:lnTo>
                    <a:pt x="1242" y="2499"/>
                  </a:lnTo>
                  <a:lnTo>
                    <a:pt x="1243" y="2499"/>
                  </a:lnTo>
                  <a:lnTo>
                    <a:pt x="1247" y="2515"/>
                  </a:lnTo>
                  <a:lnTo>
                    <a:pt x="1245" y="2499"/>
                  </a:lnTo>
                  <a:lnTo>
                    <a:pt x="1247" y="2499"/>
                  </a:lnTo>
                  <a:lnTo>
                    <a:pt x="1248" y="2519"/>
                  </a:lnTo>
                  <a:lnTo>
                    <a:pt x="1249" y="2519"/>
                  </a:lnTo>
                  <a:lnTo>
                    <a:pt x="1252" y="2519"/>
                  </a:lnTo>
                  <a:lnTo>
                    <a:pt x="1256" y="2519"/>
                  </a:lnTo>
                  <a:lnTo>
                    <a:pt x="1257" y="2519"/>
                  </a:lnTo>
                  <a:lnTo>
                    <a:pt x="1261" y="2539"/>
                  </a:lnTo>
                  <a:lnTo>
                    <a:pt x="1264" y="2539"/>
                  </a:lnTo>
                  <a:lnTo>
                    <a:pt x="1269" y="2539"/>
                  </a:lnTo>
                  <a:lnTo>
                    <a:pt x="1273" y="2539"/>
                  </a:lnTo>
                  <a:lnTo>
                    <a:pt x="1274" y="2539"/>
                  </a:lnTo>
                  <a:lnTo>
                    <a:pt x="1276" y="2550"/>
                  </a:lnTo>
                  <a:lnTo>
                    <a:pt x="1276" y="2556"/>
                  </a:lnTo>
                  <a:lnTo>
                    <a:pt x="1273" y="2539"/>
                  </a:lnTo>
                  <a:lnTo>
                    <a:pt x="1275" y="2559"/>
                  </a:lnTo>
                  <a:lnTo>
                    <a:pt x="1276" y="2559"/>
                  </a:lnTo>
                  <a:lnTo>
                    <a:pt x="1277" y="2559"/>
                  </a:lnTo>
                  <a:lnTo>
                    <a:pt x="1279" y="2559"/>
                  </a:lnTo>
                  <a:lnTo>
                    <a:pt x="1281" y="2559"/>
                  </a:lnTo>
                  <a:lnTo>
                    <a:pt x="1285" y="2559"/>
                  </a:lnTo>
                  <a:lnTo>
                    <a:pt x="1286" y="2559"/>
                  </a:lnTo>
                  <a:lnTo>
                    <a:pt x="1287" y="2571"/>
                  </a:lnTo>
                  <a:lnTo>
                    <a:pt x="1285" y="2559"/>
                  </a:lnTo>
                  <a:lnTo>
                    <a:pt x="1288" y="2579"/>
                  </a:lnTo>
                  <a:lnTo>
                    <a:pt x="1289" y="2579"/>
                  </a:lnTo>
                  <a:lnTo>
                    <a:pt x="1290" y="2579"/>
                  </a:lnTo>
                  <a:lnTo>
                    <a:pt x="1293" y="2579"/>
                  </a:lnTo>
                  <a:lnTo>
                    <a:pt x="1297" y="2579"/>
                  </a:lnTo>
                  <a:lnTo>
                    <a:pt x="1301" y="2599"/>
                  </a:lnTo>
                  <a:lnTo>
                    <a:pt x="1300" y="2589"/>
                  </a:lnTo>
                  <a:lnTo>
                    <a:pt x="1299" y="2579"/>
                  </a:lnTo>
                  <a:lnTo>
                    <a:pt x="1300" y="2579"/>
                  </a:lnTo>
                  <a:lnTo>
                    <a:pt x="1300" y="2589"/>
                  </a:lnTo>
                  <a:lnTo>
                    <a:pt x="1302" y="2599"/>
                  </a:lnTo>
                  <a:lnTo>
                    <a:pt x="1304" y="2599"/>
                  </a:lnTo>
                  <a:lnTo>
                    <a:pt x="1309" y="2599"/>
                  </a:lnTo>
                  <a:lnTo>
                    <a:pt x="1312" y="2615"/>
                  </a:lnTo>
                  <a:lnTo>
                    <a:pt x="1310" y="2599"/>
                  </a:lnTo>
                  <a:lnTo>
                    <a:pt x="1312" y="2599"/>
                  </a:lnTo>
                  <a:lnTo>
                    <a:pt x="1313" y="2619"/>
                  </a:lnTo>
                  <a:lnTo>
                    <a:pt x="1321" y="2619"/>
                  </a:lnTo>
                  <a:lnTo>
                    <a:pt x="1324" y="2636"/>
                  </a:lnTo>
                  <a:lnTo>
                    <a:pt x="1323" y="2619"/>
                  </a:lnTo>
                  <a:lnTo>
                    <a:pt x="1325" y="2639"/>
                  </a:lnTo>
                  <a:lnTo>
                    <a:pt x="1326" y="2639"/>
                  </a:lnTo>
                  <a:lnTo>
                    <a:pt x="1329" y="2639"/>
                  </a:lnTo>
                  <a:lnTo>
                    <a:pt x="1333" y="2639"/>
                  </a:lnTo>
                  <a:lnTo>
                    <a:pt x="1336" y="2656"/>
                  </a:lnTo>
                  <a:lnTo>
                    <a:pt x="1335" y="2639"/>
                  </a:lnTo>
                  <a:lnTo>
                    <a:pt x="1337" y="2659"/>
                  </a:lnTo>
                  <a:lnTo>
                    <a:pt x="1338" y="2659"/>
                  </a:lnTo>
                  <a:lnTo>
                    <a:pt x="1341" y="2659"/>
                  </a:lnTo>
                  <a:lnTo>
                    <a:pt x="1345" y="2659"/>
                  </a:lnTo>
                  <a:lnTo>
                    <a:pt x="1346" y="2659"/>
                  </a:lnTo>
                  <a:lnTo>
                    <a:pt x="1348" y="2679"/>
                  </a:lnTo>
                  <a:lnTo>
                    <a:pt x="1350" y="2679"/>
                  </a:lnTo>
                  <a:lnTo>
                    <a:pt x="1353" y="2679"/>
                  </a:lnTo>
                  <a:lnTo>
                    <a:pt x="1356" y="2679"/>
                  </a:lnTo>
                  <a:lnTo>
                    <a:pt x="1359" y="2699"/>
                  </a:lnTo>
                  <a:lnTo>
                    <a:pt x="1361" y="2699"/>
                  </a:lnTo>
                  <a:lnTo>
                    <a:pt x="1367" y="2699"/>
                  </a:lnTo>
                  <a:lnTo>
                    <a:pt x="1369" y="2719"/>
                  </a:lnTo>
                  <a:lnTo>
                    <a:pt x="1371" y="2719"/>
                  </a:lnTo>
                  <a:lnTo>
                    <a:pt x="1373" y="2719"/>
                  </a:lnTo>
                  <a:lnTo>
                    <a:pt x="1378" y="2719"/>
                  </a:lnTo>
                  <a:lnTo>
                    <a:pt x="1380" y="2731"/>
                  </a:lnTo>
                  <a:lnTo>
                    <a:pt x="1379" y="2719"/>
                  </a:lnTo>
                  <a:lnTo>
                    <a:pt x="1383" y="2739"/>
                  </a:lnTo>
                  <a:lnTo>
                    <a:pt x="1389" y="2739"/>
                  </a:lnTo>
                  <a:lnTo>
                    <a:pt x="1390" y="2754"/>
                  </a:lnTo>
                  <a:lnTo>
                    <a:pt x="1390" y="2759"/>
                  </a:lnTo>
                  <a:lnTo>
                    <a:pt x="1391" y="2759"/>
                  </a:lnTo>
                  <a:lnTo>
                    <a:pt x="1393" y="2759"/>
                  </a:lnTo>
                  <a:lnTo>
                    <a:pt x="1397" y="2759"/>
                  </a:lnTo>
                  <a:lnTo>
                    <a:pt x="1399" y="2777"/>
                  </a:lnTo>
                  <a:lnTo>
                    <a:pt x="1399" y="2779"/>
                  </a:lnTo>
                  <a:lnTo>
                    <a:pt x="1401" y="2779"/>
                  </a:lnTo>
                  <a:lnTo>
                    <a:pt x="1407" y="2779"/>
                  </a:lnTo>
                  <a:lnTo>
                    <a:pt x="1407" y="2785"/>
                  </a:lnTo>
                  <a:lnTo>
                    <a:pt x="1407" y="2779"/>
                  </a:lnTo>
                  <a:lnTo>
                    <a:pt x="1408" y="2799"/>
                  </a:lnTo>
                  <a:lnTo>
                    <a:pt x="1409" y="2799"/>
                  </a:lnTo>
                  <a:lnTo>
                    <a:pt x="1416" y="2799"/>
                  </a:lnTo>
                  <a:lnTo>
                    <a:pt x="1420" y="2817"/>
                  </a:lnTo>
                  <a:lnTo>
                    <a:pt x="1420" y="2819"/>
                  </a:lnTo>
                  <a:lnTo>
                    <a:pt x="1422" y="2819"/>
                  </a:lnTo>
                  <a:lnTo>
                    <a:pt x="1423" y="2819"/>
                  </a:lnTo>
                  <a:lnTo>
                    <a:pt x="1427" y="2838"/>
                  </a:lnTo>
                  <a:lnTo>
                    <a:pt x="1427" y="2835"/>
                  </a:lnTo>
                  <a:lnTo>
                    <a:pt x="1424" y="2819"/>
                  </a:lnTo>
                  <a:lnTo>
                    <a:pt x="1426" y="2819"/>
                  </a:lnTo>
                  <a:lnTo>
                    <a:pt x="1427" y="2835"/>
                  </a:lnTo>
                  <a:lnTo>
                    <a:pt x="1427" y="2839"/>
                  </a:lnTo>
                  <a:lnTo>
                    <a:pt x="1428" y="2839"/>
                  </a:lnTo>
                  <a:lnTo>
                    <a:pt x="1431" y="2839"/>
                  </a:lnTo>
                  <a:lnTo>
                    <a:pt x="1432" y="2839"/>
                  </a:lnTo>
                  <a:lnTo>
                    <a:pt x="1435" y="2855"/>
                  </a:lnTo>
                  <a:lnTo>
                    <a:pt x="1432" y="2839"/>
                  </a:lnTo>
                  <a:lnTo>
                    <a:pt x="1435" y="2839"/>
                  </a:lnTo>
                  <a:lnTo>
                    <a:pt x="1435" y="2859"/>
                  </a:lnTo>
                  <a:lnTo>
                    <a:pt x="1436" y="2859"/>
                  </a:lnTo>
                  <a:lnTo>
                    <a:pt x="1439" y="2859"/>
                  </a:lnTo>
                  <a:lnTo>
                    <a:pt x="1441" y="2859"/>
                  </a:lnTo>
                  <a:lnTo>
                    <a:pt x="1443" y="2874"/>
                  </a:lnTo>
                  <a:lnTo>
                    <a:pt x="1442" y="2859"/>
                  </a:lnTo>
                  <a:lnTo>
                    <a:pt x="1443" y="2859"/>
                  </a:lnTo>
                  <a:lnTo>
                    <a:pt x="1443" y="2879"/>
                  </a:lnTo>
                  <a:lnTo>
                    <a:pt x="1444" y="2879"/>
                  </a:lnTo>
                  <a:lnTo>
                    <a:pt x="1447" y="2879"/>
                  </a:lnTo>
                  <a:lnTo>
                    <a:pt x="1450" y="2879"/>
                  </a:lnTo>
                  <a:lnTo>
                    <a:pt x="1451" y="2887"/>
                  </a:lnTo>
                  <a:lnTo>
                    <a:pt x="1450" y="2879"/>
                  </a:lnTo>
                  <a:lnTo>
                    <a:pt x="1451" y="2879"/>
                  </a:lnTo>
                  <a:lnTo>
                    <a:pt x="1451" y="2888"/>
                  </a:lnTo>
                  <a:lnTo>
                    <a:pt x="1451" y="2890"/>
                  </a:lnTo>
                  <a:lnTo>
                    <a:pt x="1452" y="2891"/>
                  </a:lnTo>
                  <a:lnTo>
                    <a:pt x="1452" y="2899"/>
                  </a:lnTo>
                  <a:lnTo>
                    <a:pt x="1453" y="2899"/>
                  </a:lnTo>
                  <a:lnTo>
                    <a:pt x="1455" y="2899"/>
                  </a:lnTo>
                  <a:lnTo>
                    <a:pt x="1458" y="2899"/>
                  </a:lnTo>
                  <a:lnTo>
                    <a:pt x="1460" y="2919"/>
                  </a:lnTo>
                  <a:lnTo>
                    <a:pt x="1461" y="2919"/>
                  </a:lnTo>
                  <a:lnTo>
                    <a:pt x="1462" y="2919"/>
                  </a:lnTo>
                  <a:lnTo>
                    <a:pt x="1464" y="2919"/>
                  </a:lnTo>
                  <a:lnTo>
                    <a:pt x="1465" y="2919"/>
                  </a:lnTo>
                  <a:lnTo>
                    <a:pt x="1467" y="2937"/>
                  </a:lnTo>
                  <a:lnTo>
                    <a:pt x="1467" y="2939"/>
                  </a:lnTo>
                  <a:lnTo>
                    <a:pt x="1468" y="2939"/>
                  </a:lnTo>
                  <a:lnTo>
                    <a:pt x="1470" y="2939"/>
                  </a:lnTo>
                  <a:lnTo>
                    <a:pt x="1472" y="2939"/>
                  </a:lnTo>
                  <a:lnTo>
                    <a:pt x="1473" y="2939"/>
                  </a:lnTo>
                  <a:lnTo>
                    <a:pt x="1474" y="2948"/>
                  </a:lnTo>
                  <a:lnTo>
                    <a:pt x="1474" y="2939"/>
                  </a:lnTo>
                  <a:lnTo>
                    <a:pt x="1474" y="2948"/>
                  </a:lnTo>
                  <a:lnTo>
                    <a:pt x="1474" y="2950"/>
                  </a:lnTo>
                  <a:lnTo>
                    <a:pt x="1474" y="2948"/>
                  </a:lnTo>
                  <a:lnTo>
                    <a:pt x="1475" y="2959"/>
                  </a:lnTo>
                  <a:lnTo>
                    <a:pt x="1476" y="2959"/>
                  </a:lnTo>
                  <a:lnTo>
                    <a:pt x="1477" y="2959"/>
                  </a:lnTo>
                  <a:lnTo>
                    <a:pt x="1480" y="2959"/>
                  </a:lnTo>
                  <a:lnTo>
                    <a:pt x="1481" y="2967"/>
                  </a:lnTo>
                  <a:lnTo>
                    <a:pt x="1481" y="2959"/>
                  </a:lnTo>
                  <a:lnTo>
                    <a:pt x="1481" y="2968"/>
                  </a:lnTo>
                  <a:lnTo>
                    <a:pt x="1481" y="2967"/>
                  </a:lnTo>
                  <a:lnTo>
                    <a:pt x="1482" y="2979"/>
                  </a:lnTo>
                  <a:lnTo>
                    <a:pt x="1483" y="2979"/>
                  </a:lnTo>
                  <a:lnTo>
                    <a:pt x="1483" y="2977"/>
                  </a:lnTo>
                  <a:lnTo>
                    <a:pt x="1483" y="2959"/>
                  </a:lnTo>
                  <a:lnTo>
                    <a:pt x="1483" y="2979"/>
                  </a:lnTo>
                  <a:lnTo>
                    <a:pt x="1485" y="2979"/>
                  </a:lnTo>
                  <a:lnTo>
                    <a:pt x="1488" y="2979"/>
                  </a:lnTo>
                  <a:lnTo>
                    <a:pt x="1489" y="2999"/>
                  </a:lnTo>
                  <a:lnTo>
                    <a:pt x="1491" y="2999"/>
                  </a:lnTo>
                  <a:lnTo>
                    <a:pt x="1495" y="2999"/>
                  </a:lnTo>
                  <a:lnTo>
                    <a:pt x="1495" y="3003"/>
                  </a:lnTo>
                  <a:lnTo>
                    <a:pt x="1495" y="2999"/>
                  </a:lnTo>
                  <a:lnTo>
                    <a:pt x="1495" y="3004"/>
                  </a:lnTo>
                  <a:lnTo>
                    <a:pt x="1495" y="3003"/>
                  </a:lnTo>
                  <a:lnTo>
                    <a:pt x="1495" y="3019"/>
                  </a:lnTo>
                  <a:lnTo>
                    <a:pt x="1496" y="3019"/>
                  </a:lnTo>
                  <a:lnTo>
                    <a:pt x="1497" y="3019"/>
                  </a:lnTo>
                  <a:lnTo>
                    <a:pt x="1499" y="3019"/>
                  </a:lnTo>
                  <a:lnTo>
                    <a:pt x="1501" y="3019"/>
                  </a:lnTo>
                  <a:lnTo>
                    <a:pt x="1502" y="3029"/>
                  </a:lnTo>
                  <a:lnTo>
                    <a:pt x="1501" y="3019"/>
                  </a:lnTo>
                  <a:lnTo>
                    <a:pt x="1502" y="3019"/>
                  </a:lnTo>
                  <a:lnTo>
                    <a:pt x="1503" y="3035"/>
                  </a:lnTo>
                  <a:lnTo>
                    <a:pt x="1502" y="3029"/>
                  </a:lnTo>
                  <a:lnTo>
                    <a:pt x="1502" y="3039"/>
                  </a:lnTo>
                  <a:lnTo>
                    <a:pt x="1503" y="3039"/>
                  </a:lnTo>
                  <a:lnTo>
                    <a:pt x="1504" y="3039"/>
                  </a:lnTo>
                  <a:lnTo>
                    <a:pt x="1507" y="3039"/>
                  </a:lnTo>
                  <a:lnTo>
                    <a:pt x="1508" y="3051"/>
                  </a:lnTo>
                  <a:lnTo>
                    <a:pt x="1507" y="3039"/>
                  </a:lnTo>
                  <a:lnTo>
                    <a:pt x="1508" y="3052"/>
                  </a:lnTo>
                  <a:lnTo>
                    <a:pt x="1508" y="3051"/>
                  </a:lnTo>
                  <a:lnTo>
                    <a:pt x="1509" y="3059"/>
                  </a:lnTo>
                  <a:lnTo>
                    <a:pt x="1510" y="3059"/>
                  </a:lnTo>
                  <a:lnTo>
                    <a:pt x="1511" y="3059"/>
                  </a:lnTo>
                  <a:lnTo>
                    <a:pt x="1515" y="3059"/>
                  </a:lnTo>
                  <a:lnTo>
                    <a:pt x="1516" y="3079"/>
                  </a:lnTo>
                  <a:lnTo>
                    <a:pt x="1518" y="3079"/>
                  </a:lnTo>
                  <a:lnTo>
                    <a:pt x="1519" y="3079"/>
                  </a:lnTo>
                  <a:lnTo>
                    <a:pt x="1521" y="3092"/>
                  </a:lnTo>
                  <a:lnTo>
                    <a:pt x="1520" y="3079"/>
                  </a:lnTo>
                  <a:lnTo>
                    <a:pt x="1522" y="3079"/>
                  </a:lnTo>
                  <a:lnTo>
                    <a:pt x="1522" y="3099"/>
                  </a:lnTo>
                  <a:lnTo>
                    <a:pt x="1523" y="3099"/>
                  </a:lnTo>
                  <a:lnTo>
                    <a:pt x="1526" y="3099"/>
                  </a:lnTo>
                  <a:lnTo>
                    <a:pt x="1528" y="3119"/>
                  </a:lnTo>
                  <a:lnTo>
                    <a:pt x="1529" y="3119"/>
                  </a:lnTo>
                  <a:lnTo>
                    <a:pt x="1531" y="3119"/>
                  </a:lnTo>
                  <a:lnTo>
                    <a:pt x="1533" y="3139"/>
                  </a:lnTo>
                  <a:lnTo>
                    <a:pt x="1533" y="3133"/>
                  </a:lnTo>
                  <a:lnTo>
                    <a:pt x="1532" y="3119"/>
                  </a:lnTo>
                  <a:lnTo>
                    <a:pt x="1533" y="3119"/>
                  </a:lnTo>
                  <a:lnTo>
                    <a:pt x="1533" y="3133"/>
                  </a:lnTo>
                  <a:lnTo>
                    <a:pt x="1534" y="3139"/>
                  </a:lnTo>
                  <a:lnTo>
                    <a:pt x="1535" y="3139"/>
                  </a:lnTo>
                  <a:lnTo>
                    <a:pt x="1537" y="3139"/>
                  </a:lnTo>
                  <a:lnTo>
                    <a:pt x="1539" y="3159"/>
                  </a:lnTo>
                  <a:lnTo>
                    <a:pt x="1538" y="3139"/>
                  </a:lnTo>
                  <a:lnTo>
                    <a:pt x="1540" y="3159"/>
                  </a:lnTo>
                  <a:lnTo>
                    <a:pt x="1543" y="3159"/>
                  </a:lnTo>
                  <a:lnTo>
                    <a:pt x="1544" y="3159"/>
                  </a:lnTo>
                  <a:lnTo>
                    <a:pt x="1545" y="3179"/>
                  </a:lnTo>
                  <a:lnTo>
                    <a:pt x="1548" y="3179"/>
                  </a:lnTo>
                  <a:lnTo>
                    <a:pt x="1549" y="3199"/>
                  </a:lnTo>
                  <a:lnTo>
                    <a:pt x="1551" y="3199"/>
                  </a:lnTo>
                  <a:lnTo>
                    <a:pt x="1554" y="3199"/>
                  </a:lnTo>
                  <a:lnTo>
                    <a:pt x="1554" y="3206"/>
                  </a:lnTo>
                  <a:lnTo>
                    <a:pt x="1554" y="3199"/>
                  </a:lnTo>
                  <a:lnTo>
                    <a:pt x="1555" y="3219"/>
                  </a:lnTo>
                  <a:lnTo>
                    <a:pt x="1559" y="3219"/>
                  </a:lnTo>
                  <a:lnTo>
                    <a:pt x="1561" y="3237"/>
                  </a:lnTo>
                  <a:lnTo>
                    <a:pt x="1561" y="3239"/>
                  </a:lnTo>
                  <a:lnTo>
                    <a:pt x="1562" y="3239"/>
                  </a:lnTo>
                  <a:lnTo>
                    <a:pt x="1565" y="3239"/>
                  </a:lnTo>
                  <a:lnTo>
                    <a:pt x="1565" y="3249"/>
                  </a:lnTo>
                  <a:lnTo>
                    <a:pt x="1565" y="3259"/>
                  </a:lnTo>
                  <a:lnTo>
                    <a:pt x="1566" y="3259"/>
                  </a:lnTo>
                  <a:lnTo>
                    <a:pt x="1569" y="3259"/>
                  </a:lnTo>
                  <a:lnTo>
                    <a:pt x="1570" y="3279"/>
                  </a:lnTo>
                  <a:lnTo>
                    <a:pt x="1572" y="3279"/>
                  </a:lnTo>
                  <a:lnTo>
                    <a:pt x="1574" y="3279"/>
                  </a:lnTo>
                  <a:lnTo>
                    <a:pt x="1575" y="3299"/>
                  </a:lnTo>
                  <a:lnTo>
                    <a:pt x="1576" y="3299"/>
                  </a:lnTo>
                  <a:lnTo>
                    <a:pt x="1579" y="3299"/>
                  </a:lnTo>
                  <a:lnTo>
                    <a:pt x="1580" y="3319"/>
                  </a:lnTo>
                  <a:lnTo>
                    <a:pt x="1579" y="3299"/>
                  </a:lnTo>
                  <a:lnTo>
                    <a:pt x="1580" y="3319"/>
                  </a:lnTo>
                  <a:lnTo>
                    <a:pt x="1582" y="3319"/>
                  </a:lnTo>
                  <a:lnTo>
                    <a:pt x="1583" y="3334"/>
                  </a:lnTo>
                  <a:lnTo>
                    <a:pt x="1583" y="3324"/>
                  </a:lnTo>
                  <a:lnTo>
                    <a:pt x="1583" y="3319"/>
                  </a:lnTo>
                  <a:lnTo>
                    <a:pt x="1583" y="3324"/>
                  </a:lnTo>
                  <a:lnTo>
                    <a:pt x="1585" y="3339"/>
                  </a:lnTo>
                  <a:lnTo>
                    <a:pt x="1588" y="3339"/>
                  </a:lnTo>
                  <a:lnTo>
                    <a:pt x="1588" y="3359"/>
                  </a:lnTo>
                  <a:lnTo>
                    <a:pt x="1592" y="3359"/>
                  </a:lnTo>
                  <a:lnTo>
                    <a:pt x="1592" y="3379"/>
                  </a:lnTo>
                  <a:lnTo>
                    <a:pt x="1596" y="3379"/>
                  </a:lnTo>
                  <a:lnTo>
                    <a:pt x="1597" y="3399"/>
                  </a:lnTo>
                  <a:lnTo>
                    <a:pt x="1599" y="3399"/>
                  </a:lnTo>
                  <a:lnTo>
                    <a:pt x="1600" y="3419"/>
                  </a:lnTo>
                  <a:lnTo>
                    <a:pt x="1600" y="3399"/>
                  </a:lnTo>
                  <a:lnTo>
                    <a:pt x="1600" y="3419"/>
                  </a:lnTo>
                  <a:lnTo>
                    <a:pt x="1603" y="3419"/>
                  </a:lnTo>
                  <a:lnTo>
                    <a:pt x="1604" y="3432"/>
                  </a:lnTo>
                  <a:lnTo>
                    <a:pt x="1604" y="3419"/>
                  </a:lnTo>
                  <a:lnTo>
                    <a:pt x="1605" y="3439"/>
                  </a:lnTo>
                  <a:lnTo>
                    <a:pt x="1608" y="3439"/>
                  </a:lnTo>
                  <a:lnTo>
                    <a:pt x="1608" y="3443"/>
                  </a:lnTo>
                  <a:lnTo>
                    <a:pt x="1608" y="3439"/>
                  </a:lnTo>
                  <a:lnTo>
                    <a:pt x="1609" y="3439"/>
                  </a:lnTo>
                  <a:lnTo>
                    <a:pt x="1609" y="3445"/>
                  </a:lnTo>
                  <a:lnTo>
                    <a:pt x="1608" y="3443"/>
                  </a:lnTo>
                  <a:lnTo>
                    <a:pt x="1609" y="3459"/>
                  </a:lnTo>
                  <a:lnTo>
                    <a:pt x="1610" y="3459"/>
                  </a:lnTo>
                  <a:lnTo>
                    <a:pt x="1611" y="3459"/>
                  </a:lnTo>
                  <a:lnTo>
                    <a:pt x="1612" y="3459"/>
                  </a:lnTo>
                  <a:lnTo>
                    <a:pt x="1612" y="3479"/>
                  </a:lnTo>
                  <a:lnTo>
                    <a:pt x="1613" y="3479"/>
                  </a:lnTo>
                  <a:lnTo>
                    <a:pt x="1615" y="3479"/>
                  </a:lnTo>
                  <a:lnTo>
                    <a:pt x="1616" y="3489"/>
                  </a:lnTo>
                  <a:lnTo>
                    <a:pt x="1616" y="3479"/>
                  </a:lnTo>
                  <a:lnTo>
                    <a:pt x="1616" y="3499"/>
                  </a:lnTo>
                  <a:lnTo>
                    <a:pt x="1619" y="3499"/>
                  </a:lnTo>
                  <a:lnTo>
                    <a:pt x="1620" y="3509"/>
                  </a:lnTo>
                  <a:lnTo>
                    <a:pt x="1620" y="3519"/>
                  </a:lnTo>
                  <a:lnTo>
                    <a:pt x="1623" y="3519"/>
                  </a:lnTo>
                  <a:lnTo>
                    <a:pt x="1623" y="3526"/>
                  </a:lnTo>
                  <a:lnTo>
                    <a:pt x="1623" y="3519"/>
                  </a:lnTo>
                  <a:lnTo>
                    <a:pt x="1624" y="3539"/>
                  </a:lnTo>
                  <a:lnTo>
                    <a:pt x="1626" y="3539"/>
                  </a:lnTo>
                  <a:lnTo>
                    <a:pt x="1626" y="3559"/>
                  </a:lnTo>
                  <a:lnTo>
                    <a:pt x="1627" y="3559"/>
                  </a:lnTo>
                  <a:lnTo>
                    <a:pt x="1630" y="3559"/>
                  </a:lnTo>
                  <a:lnTo>
                    <a:pt x="1630" y="3579"/>
                  </a:lnTo>
                  <a:lnTo>
                    <a:pt x="1633" y="3579"/>
                  </a:lnTo>
                  <a:lnTo>
                    <a:pt x="1633" y="3599"/>
                  </a:lnTo>
                  <a:lnTo>
                    <a:pt x="1636" y="3599"/>
                  </a:lnTo>
                  <a:lnTo>
                    <a:pt x="1636" y="3619"/>
                  </a:lnTo>
                  <a:lnTo>
                    <a:pt x="1639" y="3619"/>
                  </a:lnTo>
                  <a:lnTo>
                    <a:pt x="1639" y="3639"/>
                  </a:lnTo>
                  <a:lnTo>
                    <a:pt x="1640" y="3639"/>
                  </a:lnTo>
                  <a:lnTo>
                    <a:pt x="1642" y="3639"/>
                  </a:lnTo>
                  <a:lnTo>
                    <a:pt x="1642" y="3649"/>
                  </a:lnTo>
                  <a:lnTo>
                    <a:pt x="1642" y="3659"/>
                  </a:lnTo>
                  <a:lnTo>
                    <a:pt x="1643" y="3659"/>
                  </a:lnTo>
                  <a:lnTo>
                    <a:pt x="1645" y="3659"/>
                  </a:lnTo>
                  <a:lnTo>
                    <a:pt x="1645" y="3669"/>
                  </a:lnTo>
                  <a:lnTo>
                    <a:pt x="1645" y="3679"/>
                  </a:lnTo>
                  <a:lnTo>
                    <a:pt x="1646" y="3679"/>
                  </a:lnTo>
                  <a:lnTo>
                    <a:pt x="1648" y="3679"/>
                  </a:lnTo>
                  <a:lnTo>
                    <a:pt x="1648" y="3699"/>
                  </a:lnTo>
                  <a:lnTo>
                    <a:pt x="1651" y="3699"/>
                  </a:lnTo>
                  <a:lnTo>
                    <a:pt x="1651" y="3719"/>
                  </a:lnTo>
                  <a:lnTo>
                    <a:pt x="1654" y="3719"/>
                  </a:lnTo>
                  <a:lnTo>
                    <a:pt x="1654" y="3729"/>
                  </a:lnTo>
                  <a:lnTo>
                    <a:pt x="1654" y="3739"/>
                  </a:lnTo>
                  <a:lnTo>
                    <a:pt x="1657" y="3739"/>
                  </a:lnTo>
                  <a:lnTo>
                    <a:pt x="1658" y="3759"/>
                  </a:lnTo>
                  <a:lnTo>
                    <a:pt x="1660" y="3759"/>
                  </a:lnTo>
                  <a:lnTo>
                    <a:pt x="1660" y="3769"/>
                  </a:lnTo>
                  <a:lnTo>
                    <a:pt x="1660" y="3779"/>
                  </a:lnTo>
                  <a:lnTo>
                    <a:pt x="1661" y="3779"/>
                  </a:lnTo>
                  <a:lnTo>
                    <a:pt x="1663" y="3779"/>
                  </a:lnTo>
                  <a:lnTo>
                    <a:pt x="1663" y="3799"/>
                  </a:lnTo>
                  <a:lnTo>
                    <a:pt x="1665" y="3799"/>
                  </a:lnTo>
                  <a:lnTo>
                    <a:pt x="1666" y="3819"/>
                  </a:lnTo>
                  <a:lnTo>
                    <a:pt x="1666" y="3799"/>
                  </a:lnTo>
                  <a:lnTo>
                    <a:pt x="1666" y="3819"/>
                  </a:lnTo>
                  <a:lnTo>
                    <a:pt x="1668" y="3819"/>
                  </a:lnTo>
                  <a:lnTo>
                    <a:pt x="1668" y="3839"/>
                  </a:lnTo>
                  <a:lnTo>
                    <a:pt x="1670" y="3839"/>
                  </a:lnTo>
                  <a:lnTo>
                    <a:pt x="1671" y="3859"/>
                  </a:lnTo>
                  <a:lnTo>
                    <a:pt x="1671" y="3839"/>
                  </a:lnTo>
                  <a:lnTo>
                    <a:pt x="1671" y="3859"/>
                  </a:lnTo>
                  <a:lnTo>
                    <a:pt x="1672" y="3859"/>
                  </a:lnTo>
                  <a:lnTo>
                    <a:pt x="1673" y="3879"/>
                  </a:lnTo>
                  <a:lnTo>
                    <a:pt x="1675" y="3879"/>
                  </a:lnTo>
                  <a:lnTo>
                    <a:pt x="1675" y="3889"/>
                  </a:lnTo>
                  <a:lnTo>
                    <a:pt x="1675" y="3899"/>
                  </a:lnTo>
                  <a:lnTo>
                    <a:pt x="1676" y="3899"/>
                  </a:lnTo>
                  <a:lnTo>
                    <a:pt x="1678" y="3899"/>
                  </a:lnTo>
                  <a:lnTo>
                    <a:pt x="1678" y="3919"/>
                  </a:lnTo>
                  <a:lnTo>
                    <a:pt x="1680" y="3919"/>
                  </a:lnTo>
                  <a:lnTo>
                    <a:pt x="1680" y="3939"/>
                  </a:lnTo>
                  <a:lnTo>
                    <a:pt x="1681" y="3939"/>
                  </a:lnTo>
                  <a:lnTo>
                    <a:pt x="1682" y="3953"/>
                  </a:lnTo>
                  <a:lnTo>
                    <a:pt x="1638" y="3959"/>
                  </a:lnTo>
                  <a:lnTo>
                    <a:pt x="1720" y="4079"/>
                  </a:lnTo>
                  <a:lnTo>
                    <a:pt x="1758" y="3979"/>
                  </a:lnTo>
                  <a:lnTo>
                    <a:pt x="1773" y="3939"/>
                  </a:lnTo>
                  <a:moveTo>
                    <a:pt x="2165" y="275"/>
                  </a:moveTo>
                  <a:lnTo>
                    <a:pt x="2164" y="265"/>
                  </a:lnTo>
                  <a:lnTo>
                    <a:pt x="2164" y="275"/>
                  </a:lnTo>
                  <a:lnTo>
                    <a:pt x="2165" y="275"/>
                  </a:lnTo>
                  <a:moveTo>
                    <a:pt x="2203" y="535"/>
                  </a:moveTo>
                  <a:lnTo>
                    <a:pt x="2203" y="530"/>
                  </a:lnTo>
                  <a:lnTo>
                    <a:pt x="2203" y="535"/>
                  </a:lnTo>
                  <a:moveTo>
                    <a:pt x="2217" y="615"/>
                  </a:moveTo>
                  <a:lnTo>
                    <a:pt x="2216" y="605"/>
                  </a:lnTo>
                  <a:lnTo>
                    <a:pt x="2216" y="615"/>
                  </a:lnTo>
                  <a:lnTo>
                    <a:pt x="2217" y="615"/>
                  </a:lnTo>
                  <a:moveTo>
                    <a:pt x="2220" y="635"/>
                  </a:moveTo>
                  <a:lnTo>
                    <a:pt x="2219" y="625"/>
                  </a:lnTo>
                  <a:lnTo>
                    <a:pt x="2219" y="635"/>
                  </a:lnTo>
                  <a:lnTo>
                    <a:pt x="2220" y="635"/>
                  </a:lnTo>
                  <a:moveTo>
                    <a:pt x="2224" y="655"/>
                  </a:moveTo>
                  <a:lnTo>
                    <a:pt x="2224" y="651"/>
                  </a:lnTo>
                  <a:lnTo>
                    <a:pt x="2223" y="648"/>
                  </a:lnTo>
                  <a:lnTo>
                    <a:pt x="2224" y="655"/>
                  </a:lnTo>
                  <a:moveTo>
                    <a:pt x="2228" y="675"/>
                  </a:moveTo>
                  <a:lnTo>
                    <a:pt x="2227" y="655"/>
                  </a:lnTo>
                  <a:lnTo>
                    <a:pt x="2227" y="675"/>
                  </a:lnTo>
                  <a:lnTo>
                    <a:pt x="2228" y="675"/>
                  </a:lnTo>
                  <a:moveTo>
                    <a:pt x="2244" y="495"/>
                  </a:moveTo>
                  <a:lnTo>
                    <a:pt x="2243" y="495"/>
                  </a:lnTo>
                  <a:lnTo>
                    <a:pt x="2244" y="502"/>
                  </a:lnTo>
                  <a:lnTo>
                    <a:pt x="2244" y="495"/>
                  </a:lnTo>
                  <a:moveTo>
                    <a:pt x="2253" y="795"/>
                  </a:moveTo>
                  <a:lnTo>
                    <a:pt x="2252" y="785"/>
                  </a:lnTo>
                  <a:lnTo>
                    <a:pt x="2252" y="795"/>
                  </a:lnTo>
                  <a:lnTo>
                    <a:pt x="2253" y="795"/>
                  </a:lnTo>
                  <a:moveTo>
                    <a:pt x="2267" y="855"/>
                  </a:moveTo>
                  <a:lnTo>
                    <a:pt x="2266" y="842"/>
                  </a:lnTo>
                  <a:lnTo>
                    <a:pt x="2266" y="855"/>
                  </a:lnTo>
                  <a:lnTo>
                    <a:pt x="2267" y="855"/>
                  </a:lnTo>
                  <a:moveTo>
                    <a:pt x="2277" y="675"/>
                  </a:moveTo>
                  <a:lnTo>
                    <a:pt x="2276" y="675"/>
                  </a:lnTo>
                  <a:lnTo>
                    <a:pt x="2277" y="680"/>
                  </a:lnTo>
                  <a:lnTo>
                    <a:pt x="2277" y="675"/>
                  </a:lnTo>
                  <a:moveTo>
                    <a:pt x="2287" y="935"/>
                  </a:moveTo>
                  <a:lnTo>
                    <a:pt x="2286" y="918"/>
                  </a:lnTo>
                  <a:lnTo>
                    <a:pt x="2286" y="920"/>
                  </a:lnTo>
                  <a:lnTo>
                    <a:pt x="2286" y="918"/>
                  </a:lnTo>
                  <a:lnTo>
                    <a:pt x="2286" y="935"/>
                  </a:lnTo>
                  <a:lnTo>
                    <a:pt x="2287" y="935"/>
                  </a:lnTo>
                  <a:moveTo>
                    <a:pt x="2292" y="955"/>
                  </a:moveTo>
                  <a:lnTo>
                    <a:pt x="2292" y="953"/>
                  </a:lnTo>
                  <a:lnTo>
                    <a:pt x="2292" y="955"/>
                  </a:lnTo>
                  <a:moveTo>
                    <a:pt x="2347" y="1135"/>
                  </a:moveTo>
                  <a:lnTo>
                    <a:pt x="2347" y="1133"/>
                  </a:lnTo>
                  <a:lnTo>
                    <a:pt x="2347" y="1135"/>
                  </a:lnTo>
                  <a:moveTo>
                    <a:pt x="2351" y="995"/>
                  </a:moveTo>
                  <a:lnTo>
                    <a:pt x="2350" y="975"/>
                  </a:lnTo>
                  <a:lnTo>
                    <a:pt x="2351" y="995"/>
                  </a:lnTo>
                  <a:moveTo>
                    <a:pt x="2362" y="1175"/>
                  </a:moveTo>
                  <a:lnTo>
                    <a:pt x="2362" y="1173"/>
                  </a:lnTo>
                  <a:lnTo>
                    <a:pt x="2362" y="1175"/>
                  </a:lnTo>
                  <a:moveTo>
                    <a:pt x="2384" y="1223"/>
                  </a:moveTo>
                  <a:lnTo>
                    <a:pt x="2384" y="1219"/>
                  </a:lnTo>
                  <a:lnTo>
                    <a:pt x="2384" y="1218"/>
                  </a:lnTo>
                  <a:lnTo>
                    <a:pt x="2384" y="1223"/>
                  </a:lnTo>
                  <a:moveTo>
                    <a:pt x="2384" y="1235"/>
                  </a:moveTo>
                  <a:lnTo>
                    <a:pt x="2384" y="1230"/>
                  </a:lnTo>
                  <a:lnTo>
                    <a:pt x="2384" y="1227"/>
                  </a:lnTo>
                  <a:lnTo>
                    <a:pt x="2384" y="1235"/>
                  </a:lnTo>
                  <a:moveTo>
                    <a:pt x="2385" y="1228"/>
                  </a:moveTo>
                  <a:lnTo>
                    <a:pt x="2384" y="1222"/>
                  </a:lnTo>
                  <a:lnTo>
                    <a:pt x="2384" y="1220"/>
                  </a:lnTo>
                  <a:lnTo>
                    <a:pt x="2384" y="1225"/>
                  </a:lnTo>
                  <a:lnTo>
                    <a:pt x="2385" y="1228"/>
                  </a:lnTo>
                  <a:moveTo>
                    <a:pt x="2385" y="1231"/>
                  </a:moveTo>
                  <a:lnTo>
                    <a:pt x="2384" y="1227"/>
                  </a:lnTo>
                  <a:lnTo>
                    <a:pt x="2384" y="1223"/>
                  </a:lnTo>
                  <a:lnTo>
                    <a:pt x="2384" y="1230"/>
                  </a:lnTo>
                  <a:lnTo>
                    <a:pt x="2385" y="1231"/>
                  </a:lnTo>
                  <a:moveTo>
                    <a:pt x="2385" y="1232"/>
                  </a:moveTo>
                  <a:lnTo>
                    <a:pt x="2385" y="1228"/>
                  </a:lnTo>
                  <a:lnTo>
                    <a:pt x="2385" y="1230"/>
                  </a:lnTo>
                  <a:lnTo>
                    <a:pt x="2385" y="1232"/>
                  </a:lnTo>
                  <a:moveTo>
                    <a:pt x="2416" y="1175"/>
                  </a:moveTo>
                  <a:lnTo>
                    <a:pt x="2416" y="1175"/>
                  </a:lnTo>
                  <a:lnTo>
                    <a:pt x="2416" y="1178"/>
                  </a:lnTo>
                  <a:lnTo>
                    <a:pt x="2416" y="1175"/>
                  </a:lnTo>
                  <a:moveTo>
                    <a:pt x="2425" y="1215"/>
                  </a:moveTo>
                  <a:lnTo>
                    <a:pt x="2425" y="1204"/>
                  </a:lnTo>
                  <a:lnTo>
                    <a:pt x="2425" y="1210"/>
                  </a:lnTo>
                  <a:lnTo>
                    <a:pt x="2425" y="1215"/>
                  </a:lnTo>
                  <a:moveTo>
                    <a:pt x="2451" y="1263"/>
                  </a:moveTo>
                  <a:lnTo>
                    <a:pt x="2450" y="1262"/>
                  </a:lnTo>
                  <a:lnTo>
                    <a:pt x="2449" y="1255"/>
                  </a:lnTo>
                  <a:lnTo>
                    <a:pt x="2451" y="1263"/>
                  </a:lnTo>
                  <a:moveTo>
                    <a:pt x="2452" y="1275"/>
                  </a:moveTo>
                  <a:lnTo>
                    <a:pt x="2450" y="1255"/>
                  </a:lnTo>
                  <a:lnTo>
                    <a:pt x="2450" y="1262"/>
                  </a:lnTo>
                  <a:lnTo>
                    <a:pt x="2452" y="1275"/>
                  </a:lnTo>
                  <a:moveTo>
                    <a:pt x="2458" y="1395"/>
                  </a:moveTo>
                  <a:lnTo>
                    <a:pt x="2457" y="1392"/>
                  </a:lnTo>
                  <a:lnTo>
                    <a:pt x="2456" y="1379"/>
                  </a:lnTo>
                  <a:lnTo>
                    <a:pt x="2457" y="1388"/>
                  </a:lnTo>
                  <a:lnTo>
                    <a:pt x="2456" y="1386"/>
                  </a:lnTo>
                  <a:lnTo>
                    <a:pt x="2456" y="1395"/>
                  </a:lnTo>
                  <a:lnTo>
                    <a:pt x="2457" y="1395"/>
                  </a:lnTo>
                  <a:lnTo>
                    <a:pt x="2458" y="1395"/>
                  </a:lnTo>
                  <a:moveTo>
                    <a:pt x="2478" y="1435"/>
                  </a:moveTo>
                  <a:lnTo>
                    <a:pt x="2477" y="1428"/>
                  </a:lnTo>
                  <a:lnTo>
                    <a:pt x="2478" y="1435"/>
                  </a:lnTo>
                  <a:moveTo>
                    <a:pt x="2512" y="1495"/>
                  </a:moveTo>
                  <a:lnTo>
                    <a:pt x="2511" y="1489"/>
                  </a:lnTo>
                  <a:lnTo>
                    <a:pt x="2511" y="1495"/>
                  </a:lnTo>
                  <a:lnTo>
                    <a:pt x="2512" y="1495"/>
                  </a:lnTo>
                  <a:moveTo>
                    <a:pt x="2536" y="1535"/>
                  </a:moveTo>
                  <a:lnTo>
                    <a:pt x="2535" y="1529"/>
                  </a:lnTo>
                  <a:lnTo>
                    <a:pt x="2535" y="1535"/>
                  </a:lnTo>
                  <a:lnTo>
                    <a:pt x="2536" y="1535"/>
                  </a:lnTo>
                  <a:moveTo>
                    <a:pt x="2539" y="1449"/>
                  </a:moveTo>
                  <a:lnTo>
                    <a:pt x="2538" y="1435"/>
                  </a:lnTo>
                  <a:lnTo>
                    <a:pt x="2536" y="1435"/>
                  </a:lnTo>
                  <a:lnTo>
                    <a:pt x="2539" y="1449"/>
                  </a:lnTo>
                  <a:moveTo>
                    <a:pt x="2563" y="1480"/>
                  </a:moveTo>
                  <a:lnTo>
                    <a:pt x="2562" y="1475"/>
                  </a:lnTo>
                  <a:lnTo>
                    <a:pt x="2563" y="1480"/>
                  </a:lnTo>
                  <a:moveTo>
                    <a:pt x="2574" y="1595"/>
                  </a:moveTo>
                  <a:lnTo>
                    <a:pt x="2573" y="1591"/>
                  </a:lnTo>
                  <a:lnTo>
                    <a:pt x="2574" y="1595"/>
                  </a:lnTo>
                  <a:moveTo>
                    <a:pt x="2575" y="1500"/>
                  </a:moveTo>
                  <a:lnTo>
                    <a:pt x="2574" y="1495"/>
                  </a:lnTo>
                  <a:lnTo>
                    <a:pt x="2575" y="1500"/>
                  </a:lnTo>
                  <a:moveTo>
                    <a:pt x="2627" y="1582"/>
                  </a:moveTo>
                  <a:lnTo>
                    <a:pt x="2626" y="1575"/>
                  </a:lnTo>
                  <a:lnTo>
                    <a:pt x="2625" y="1575"/>
                  </a:lnTo>
                  <a:lnTo>
                    <a:pt x="2627" y="1582"/>
                  </a:lnTo>
                  <a:moveTo>
                    <a:pt x="2694" y="1755"/>
                  </a:moveTo>
                  <a:lnTo>
                    <a:pt x="2693" y="1751"/>
                  </a:lnTo>
                  <a:lnTo>
                    <a:pt x="2693" y="1755"/>
                  </a:lnTo>
                  <a:lnTo>
                    <a:pt x="2694" y="1755"/>
                  </a:lnTo>
                  <a:moveTo>
                    <a:pt x="2711" y="1775"/>
                  </a:moveTo>
                  <a:lnTo>
                    <a:pt x="2710" y="1773"/>
                  </a:lnTo>
                  <a:lnTo>
                    <a:pt x="2710" y="1775"/>
                  </a:lnTo>
                  <a:lnTo>
                    <a:pt x="2711" y="1775"/>
                  </a:lnTo>
                  <a:moveTo>
                    <a:pt x="2735" y="1719"/>
                  </a:moveTo>
                  <a:lnTo>
                    <a:pt x="2734" y="1715"/>
                  </a:lnTo>
                  <a:lnTo>
                    <a:pt x="2733" y="1715"/>
                  </a:lnTo>
                  <a:lnTo>
                    <a:pt x="2735" y="1719"/>
                  </a:lnTo>
                  <a:moveTo>
                    <a:pt x="2736" y="1733"/>
                  </a:moveTo>
                  <a:lnTo>
                    <a:pt x="2733" y="1715"/>
                  </a:lnTo>
                  <a:lnTo>
                    <a:pt x="2733" y="1719"/>
                  </a:lnTo>
                  <a:lnTo>
                    <a:pt x="2736" y="1733"/>
                  </a:lnTo>
                  <a:moveTo>
                    <a:pt x="3188" y="2275"/>
                  </a:moveTo>
                  <a:lnTo>
                    <a:pt x="3185" y="2267"/>
                  </a:lnTo>
                  <a:lnTo>
                    <a:pt x="3186" y="2275"/>
                  </a:lnTo>
                  <a:lnTo>
                    <a:pt x="3188" y="2275"/>
                  </a:lnTo>
                  <a:moveTo>
                    <a:pt x="3258" y="2355"/>
                  </a:moveTo>
                  <a:lnTo>
                    <a:pt x="3258" y="2354"/>
                  </a:lnTo>
                  <a:lnTo>
                    <a:pt x="3258" y="2355"/>
                  </a:lnTo>
                  <a:moveTo>
                    <a:pt x="3265" y="2285"/>
                  </a:moveTo>
                  <a:lnTo>
                    <a:pt x="3264" y="2275"/>
                  </a:lnTo>
                  <a:lnTo>
                    <a:pt x="3262" y="2275"/>
                  </a:lnTo>
                  <a:lnTo>
                    <a:pt x="3265" y="2285"/>
                  </a:lnTo>
                  <a:moveTo>
                    <a:pt x="3382" y="2435"/>
                  </a:moveTo>
                  <a:lnTo>
                    <a:pt x="3379" y="2415"/>
                  </a:lnTo>
                  <a:lnTo>
                    <a:pt x="3376" y="2415"/>
                  </a:lnTo>
                  <a:lnTo>
                    <a:pt x="3382" y="2435"/>
                  </a:lnTo>
                  <a:moveTo>
                    <a:pt x="3513" y="2635"/>
                  </a:moveTo>
                  <a:lnTo>
                    <a:pt x="3511" y="2615"/>
                  </a:lnTo>
                  <a:lnTo>
                    <a:pt x="3509" y="2615"/>
                  </a:lnTo>
                  <a:lnTo>
                    <a:pt x="3513" y="2635"/>
                  </a:lnTo>
                  <a:moveTo>
                    <a:pt x="3515" y="2735"/>
                  </a:moveTo>
                  <a:lnTo>
                    <a:pt x="3514" y="2727"/>
                  </a:lnTo>
                  <a:lnTo>
                    <a:pt x="3514" y="2735"/>
                  </a:lnTo>
                  <a:lnTo>
                    <a:pt x="3515" y="2735"/>
                  </a:lnTo>
                  <a:moveTo>
                    <a:pt x="3535" y="2775"/>
                  </a:moveTo>
                  <a:lnTo>
                    <a:pt x="3533" y="2759"/>
                  </a:lnTo>
                  <a:lnTo>
                    <a:pt x="3534" y="2775"/>
                  </a:lnTo>
                  <a:lnTo>
                    <a:pt x="3535" y="2775"/>
                  </a:lnTo>
                  <a:moveTo>
                    <a:pt x="3544" y="2679"/>
                  </a:moveTo>
                  <a:lnTo>
                    <a:pt x="3543" y="2675"/>
                  </a:lnTo>
                  <a:lnTo>
                    <a:pt x="3544" y="2679"/>
                  </a:lnTo>
                  <a:moveTo>
                    <a:pt x="3579" y="2875"/>
                  </a:moveTo>
                  <a:lnTo>
                    <a:pt x="3579" y="2874"/>
                  </a:lnTo>
                  <a:lnTo>
                    <a:pt x="3579" y="2871"/>
                  </a:lnTo>
                  <a:lnTo>
                    <a:pt x="3579" y="2875"/>
                  </a:lnTo>
                  <a:moveTo>
                    <a:pt x="3596" y="2915"/>
                  </a:moveTo>
                  <a:lnTo>
                    <a:pt x="3596" y="2914"/>
                  </a:lnTo>
                  <a:lnTo>
                    <a:pt x="3596" y="2915"/>
                  </a:lnTo>
                  <a:moveTo>
                    <a:pt x="3606" y="2935"/>
                  </a:moveTo>
                  <a:lnTo>
                    <a:pt x="3604" y="2925"/>
                  </a:lnTo>
                  <a:lnTo>
                    <a:pt x="3604" y="2935"/>
                  </a:lnTo>
                  <a:lnTo>
                    <a:pt x="3606" y="2935"/>
                  </a:lnTo>
                  <a:moveTo>
                    <a:pt x="3619" y="2835"/>
                  </a:moveTo>
                  <a:lnTo>
                    <a:pt x="3618" y="2835"/>
                  </a:lnTo>
                  <a:lnTo>
                    <a:pt x="3619" y="2837"/>
                  </a:lnTo>
                  <a:lnTo>
                    <a:pt x="3619" y="2835"/>
                  </a:lnTo>
                  <a:moveTo>
                    <a:pt x="3620" y="2851"/>
                  </a:moveTo>
                  <a:lnTo>
                    <a:pt x="3619" y="2835"/>
                  </a:lnTo>
                  <a:lnTo>
                    <a:pt x="3619" y="2838"/>
                  </a:lnTo>
                  <a:lnTo>
                    <a:pt x="3620" y="2851"/>
                  </a:lnTo>
                  <a:moveTo>
                    <a:pt x="3636" y="2880"/>
                  </a:moveTo>
                  <a:lnTo>
                    <a:pt x="3636" y="2875"/>
                  </a:lnTo>
                  <a:lnTo>
                    <a:pt x="3636" y="2880"/>
                  </a:lnTo>
                  <a:moveTo>
                    <a:pt x="3636" y="2895"/>
                  </a:moveTo>
                  <a:lnTo>
                    <a:pt x="3636" y="2885"/>
                  </a:lnTo>
                  <a:lnTo>
                    <a:pt x="3636" y="2892"/>
                  </a:lnTo>
                  <a:lnTo>
                    <a:pt x="3636" y="2895"/>
                  </a:lnTo>
                  <a:moveTo>
                    <a:pt x="3637" y="2890"/>
                  </a:moveTo>
                  <a:lnTo>
                    <a:pt x="3636" y="2875"/>
                  </a:lnTo>
                  <a:lnTo>
                    <a:pt x="3637" y="2885"/>
                  </a:lnTo>
                  <a:lnTo>
                    <a:pt x="3637" y="2890"/>
                  </a:lnTo>
                  <a:moveTo>
                    <a:pt x="3639" y="3035"/>
                  </a:moveTo>
                  <a:lnTo>
                    <a:pt x="3638" y="3028"/>
                  </a:lnTo>
                  <a:lnTo>
                    <a:pt x="3639" y="3035"/>
                  </a:lnTo>
                  <a:moveTo>
                    <a:pt x="3643" y="2895"/>
                  </a:moveTo>
                  <a:lnTo>
                    <a:pt x="3643" y="2895"/>
                  </a:lnTo>
                  <a:lnTo>
                    <a:pt x="3643" y="2898"/>
                  </a:lnTo>
                  <a:lnTo>
                    <a:pt x="3643" y="2895"/>
                  </a:lnTo>
                  <a:moveTo>
                    <a:pt x="3652" y="3075"/>
                  </a:moveTo>
                  <a:lnTo>
                    <a:pt x="3651" y="3068"/>
                  </a:lnTo>
                  <a:lnTo>
                    <a:pt x="3652" y="3075"/>
                  </a:lnTo>
                  <a:moveTo>
                    <a:pt x="3733" y="3395"/>
                  </a:moveTo>
                  <a:lnTo>
                    <a:pt x="3733" y="3392"/>
                  </a:lnTo>
                  <a:lnTo>
                    <a:pt x="3733" y="3395"/>
                  </a:lnTo>
                  <a:moveTo>
                    <a:pt x="3742" y="3435"/>
                  </a:moveTo>
                  <a:lnTo>
                    <a:pt x="3741" y="3428"/>
                  </a:lnTo>
                  <a:lnTo>
                    <a:pt x="3742" y="3435"/>
                  </a:lnTo>
                  <a:moveTo>
                    <a:pt x="3745" y="3455"/>
                  </a:moveTo>
                  <a:lnTo>
                    <a:pt x="3745" y="3447"/>
                  </a:lnTo>
                  <a:lnTo>
                    <a:pt x="3745" y="3442"/>
                  </a:lnTo>
                  <a:lnTo>
                    <a:pt x="3745" y="3455"/>
                  </a:lnTo>
                  <a:moveTo>
                    <a:pt x="3750" y="3475"/>
                  </a:moveTo>
                  <a:lnTo>
                    <a:pt x="3749" y="3465"/>
                  </a:lnTo>
                  <a:lnTo>
                    <a:pt x="3749" y="3475"/>
                  </a:lnTo>
                  <a:lnTo>
                    <a:pt x="3750" y="3475"/>
                  </a:lnTo>
                  <a:moveTo>
                    <a:pt x="3757" y="3515"/>
                  </a:moveTo>
                  <a:lnTo>
                    <a:pt x="3757" y="3511"/>
                  </a:lnTo>
                  <a:lnTo>
                    <a:pt x="3756" y="3495"/>
                  </a:lnTo>
                  <a:lnTo>
                    <a:pt x="3756" y="3515"/>
                  </a:lnTo>
                  <a:lnTo>
                    <a:pt x="3757" y="3515"/>
                  </a:lnTo>
                  <a:moveTo>
                    <a:pt x="3757" y="3515"/>
                  </a:moveTo>
                  <a:lnTo>
                    <a:pt x="3757" y="3512"/>
                  </a:lnTo>
                  <a:lnTo>
                    <a:pt x="3757" y="3515"/>
                  </a:lnTo>
                  <a:moveTo>
                    <a:pt x="3767" y="3575"/>
                  </a:moveTo>
                  <a:lnTo>
                    <a:pt x="3766" y="3565"/>
                  </a:lnTo>
                  <a:lnTo>
                    <a:pt x="3766" y="3575"/>
                  </a:lnTo>
                  <a:lnTo>
                    <a:pt x="3767" y="3575"/>
                  </a:lnTo>
                  <a:moveTo>
                    <a:pt x="3795" y="3455"/>
                  </a:moveTo>
                  <a:lnTo>
                    <a:pt x="3794" y="3455"/>
                  </a:lnTo>
                  <a:lnTo>
                    <a:pt x="3795" y="3460"/>
                  </a:lnTo>
                  <a:lnTo>
                    <a:pt x="3795" y="3455"/>
                  </a:lnTo>
                  <a:moveTo>
                    <a:pt x="3808" y="3535"/>
                  </a:moveTo>
                  <a:lnTo>
                    <a:pt x="3808" y="3535"/>
                  </a:lnTo>
                  <a:lnTo>
                    <a:pt x="3808" y="3542"/>
                  </a:lnTo>
                  <a:lnTo>
                    <a:pt x="3808" y="3535"/>
                  </a:lnTo>
                  <a:moveTo>
                    <a:pt x="3825" y="3635"/>
                  </a:moveTo>
                  <a:lnTo>
                    <a:pt x="3824" y="3635"/>
                  </a:lnTo>
                  <a:lnTo>
                    <a:pt x="3825" y="3642"/>
                  </a:lnTo>
                  <a:lnTo>
                    <a:pt x="3825" y="3635"/>
                  </a:lnTo>
                  <a:moveTo>
                    <a:pt x="3832" y="3695"/>
                  </a:moveTo>
                  <a:lnTo>
                    <a:pt x="3831" y="3675"/>
                  </a:lnTo>
                  <a:lnTo>
                    <a:pt x="3832" y="3695"/>
                  </a:lnTo>
                  <a:moveTo>
                    <a:pt x="3910" y="3935"/>
                  </a:moveTo>
                  <a:lnTo>
                    <a:pt x="3864" y="3942"/>
                  </a:lnTo>
                  <a:lnTo>
                    <a:pt x="3864" y="3935"/>
                  </a:lnTo>
                  <a:lnTo>
                    <a:pt x="3862" y="3935"/>
                  </a:lnTo>
                  <a:lnTo>
                    <a:pt x="3862" y="3915"/>
                  </a:lnTo>
                  <a:lnTo>
                    <a:pt x="3860" y="3915"/>
                  </a:lnTo>
                  <a:lnTo>
                    <a:pt x="3859" y="3895"/>
                  </a:lnTo>
                  <a:lnTo>
                    <a:pt x="3858" y="3895"/>
                  </a:lnTo>
                  <a:lnTo>
                    <a:pt x="3858" y="3875"/>
                  </a:lnTo>
                  <a:lnTo>
                    <a:pt x="3855" y="3875"/>
                  </a:lnTo>
                  <a:lnTo>
                    <a:pt x="3855" y="3855"/>
                  </a:lnTo>
                  <a:lnTo>
                    <a:pt x="3853" y="3855"/>
                  </a:lnTo>
                  <a:lnTo>
                    <a:pt x="3853" y="3835"/>
                  </a:lnTo>
                  <a:lnTo>
                    <a:pt x="3850" y="3835"/>
                  </a:lnTo>
                  <a:lnTo>
                    <a:pt x="3850" y="3815"/>
                  </a:lnTo>
                  <a:lnTo>
                    <a:pt x="3847" y="3815"/>
                  </a:lnTo>
                  <a:lnTo>
                    <a:pt x="3847" y="3795"/>
                  </a:lnTo>
                  <a:lnTo>
                    <a:pt x="3846" y="3795"/>
                  </a:lnTo>
                  <a:lnTo>
                    <a:pt x="3845" y="3775"/>
                  </a:lnTo>
                  <a:lnTo>
                    <a:pt x="3843" y="3775"/>
                  </a:lnTo>
                  <a:lnTo>
                    <a:pt x="3843" y="3755"/>
                  </a:lnTo>
                  <a:lnTo>
                    <a:pt x="3840" y="3755"/>
                  </a:lnTo>
                  <a:lnTo>
                    <a:pt x="3840" y="3735"/>
                  </a:lnTo>
                  <a:lnTo>
                    <a:pt x="3838" y="3735"/>
                  </a:lnTo>
                  <a:lnTo>
                    <a:pt x="3837" y="3715"/>
                  </a:lnTo>
                  <a:lnTo>
                    <a:pt x="3835" y="3715"/>
                  </a:lnTo>
                  <a:lnTo>
                    <a:pt x="3834" y="3695"/>
                  </a:lnTo>
                  <a:lnTo>
                    <a:pt x="3832" y="3695"/>
                  </a:lnTo>
                  <a:lnTo>
                    <a:pt x="3831" y="3695"/>
                  </a:lnTo>
                  <a:lnTo>
                    <a:pt x="3831" y="3675"/>
                  </a:lnTo>
                  <a:lnTo>
                    <a:pt x="3830" y="3675"/>
                  </a:lnTo>
                  <a:lnTo>
                    <a:pt x="3828" y="3675"/>
                  </a:lnTo>
                  <a:lnTo>
                    <a:pt x="3828" y="3662"/>
                  </a:lnTo>
                  <a:lnTo>
                    <a:pt x="3828" y="3655"/>
                  </a:lnTo>
                  <a:lnTo>
                    <a:pt x="3827" y="3655"/>
                  </a:lnTo>
                  <a:lnTo>
                    <a:pt x="3825" y="3655"/>
                  </a:lnTo>
                  <a:lnTo>
                    <a:pt x="3825" y="3642"/>
                  </a:lnTo>
                  <a:lnTo>
                    <a:pt x="3825" y="3655"/>
                  </a:lnTo>
                  <a:lnTo>
                    <a:pt x="3824" y="3635"/>
                  </a:lnTo>
                  <a:lnTo>
                    <a:pt x="3822" y="3635"/>
                  </a:lnTo>
                  <a:lnTo>
                    <a:pt x="3821" y="3615"/>
                  </a:lnTo>
                  <a:lnTo>
                    <a:pt x="3819" y="3615"/>
                  </a:lnTo>
                  <a:lnTo>
                    <a:pt x="3818" y="3595"/>
                  </a:lnTo>
                  <a:lnTo>
                    <a:pt x="3816" y="3595"/>
                  </a:lnTo>
                  <a:lnTo>
                    <a:pt x="3815" y="3575"/>
                  </a:lnTo>
                  <a:lnTo>
                    <a:pt x="3812" y="3575"/>
                  </a:lnTo>
                  <a:lnTo>
                    <a:pt x="3812" y="3555"/>
                  </a:lnTo>
                  <a:lnTo>
                    <a:pt x="3809" y="3555"/>
                  </a:lnTo>
                  <a:lnTo>
                    <a:pt x="3808" y="3542"/>
                  </a:lnTo>
                  <a:lnTo>
                    <a:pt x="3808" y="3555"/>
                  </a:lnTo>
                  <a:lnTo>
                    <a:pt x="3808" y="3535"/>
                  </a:lnTo>
                  <a:lnTo>
                    <a:pt x="3806" y="3535"/>
                  </a:lnTo>
                  <a:lnTo>
                    <a:pt x="3805" y="3515"/>
                  </a:lnTo>
                  <a:lnTo>
                    <a:pt x="3802" y="3515"/>
                  </a:lnTo>
                  <a:lnTo>
                    <a:pt x="3802" y="3495"/>
                  </a:lnTo>
                  <a:lnTo>
                    <a:pt x="3799" y="3495"/>
                  </a:lnTo>
                  <a:lnTo>
                    <a:pt x="3798" y="3475"/>
                  </a:lnTo>
                  <a:lnTo>
                    <a:pt x="3795" y="3475"/>
                  </a:lnTo>
                  <a:lnTo>
                    <a:pt x="3795" y="3460"/>
                  </a:lnTo>
                  <a:lnTo>
                    <a:pt x="3795" y="3467"/>
                  </a:lnTo>
                  <a:lnTo>
                    <a:pt x="3795" y="3475"/>
                  </a:lnTo>
                  <a:lnTo>
                    <a:pt x="3795" y="3467"/>
                  </a:lnTo>
                  <a:lnTo>
                    <a:pt x="3795" y="3475"/>
                  </a:lnTo>
                  <a:lnTo>
                    <a:pt x="3795" y="3465"/>
                  </a:lnTo>
                  <a:lnTo>
                    <a:pt x="3795" y="3467"/>
                  </a:lnTo>
                  <a:lnTo>
                    <a:pt x="3794" y="3455"/>
                  </a:lnTo>
                  <a:lnTo>
                    <a:pt x="3791" y="3455"/>
                  </a:lnTo>
                  <a:lnTo>
                    <a:pt x="3791" y="3435"/>
                  </a:lnTo>
                  <a:lnTo>
                    <a:pt x="3788" y="3435"/>
                  </a:lnTo>
                  <a:lnTo>
                    <a:pt x="3787" y="3415"/>
                  </a:lnTo>
                  <a:lnTo>
                    <a:pt x="3784" y="3415"/>
                  </a:lnTo>
                  <a:lnTo>
                    <a:pt x="3783" y="3395"/>
                  </a:lnTo>
                  <a:lnTo>
                    <a:pt x="3784" y="3415"/>
                  </a:lnTo>
                  <a:lnTo>
                    <a:pt x="3783" y="3395"/>
                  </a:lnTo>
                  <a:lnTo>
                    <a:pt x="3779" y="3395"/>
                  </a:lnTo>
                  <a:lnTo>
                    <a:pt x="3778" y="3380"/>
                  </a:lnTo>
                  <a:lnTo>
                    <a:pt x="3778" y="3375"/>
                  </a:lnTo>
                  <a:lnTo>
                    <a:pt x="3775" y="3375"/>
                  </a:lnTo>
                  <a:lnTo>
                    <a:pt x="3774" y="3355"/>
                  </a:lnTo>
                  <a:lnTo>
                    <a:pt x="3770" y="3355"/>
                  </a:lnTo>
                  <a:lnTo>
                    <a:pt x="3770" y="3335"/>
                  </a:lnTo>
                  <a:lnTo>
                    <a:pt x="3766" y="3335"/>
                  </a:lnTo>
                  <a:lnTo>
                    <a:pt x="3766" y="3325"/>
                  </a:lnTo>
                  <a:lnTo>
                    <a:pt x="3766" y="3315"/>
                  </a:lnTo>
                  <a:lnTo>
                    <a:pt x="3765" y="3315"/>
                  </a:lnTo>
                  <a:lnTo>
                    <a:pt x="3762" y="3315"/>
                  </a:lnTo>
                  <a:lnTo>
                    <a:pt x="3762" y="3305"/>
                  </a:lnTo>
                  <a:lnTo>
                    <a:pt x="3762" y="3295"/>
                  </a:lnTo>
                  <a:lnTo>
                    <a:pt x="3761" y="3295"/>
                  </a:lnTo>
                  <a:lnTo>
                    <a:pt x="3758" y="3295"/>
                  </a:lnTo>
                  <a:lnTo>
                    <a:pt x="3757" y="3279"/>
                  </a:lnTo>
                  <a:lnTo>
                    <a:pt x="3757" y="3275"/>
                  </a:lnTo>
                  <a:lnTo>
                    <a:pt x="3753" y="3275"/>
                  </a:lnTo>
                  <a:lnTo>
                    <a:pt x="3752" y="3255"/>
                  </a:lnTo>
                  <a:lnTo>
                    <a:pt x="3753" y="3275"/>
                  </a:lnTo>
                  <a:lnTo>
                    <a:pt x="3751" y="3255"/>
                  </a:lnTo>
                  <a:lnTo>
                    <a:pt x="3748" y="3255"/>
                  </a:lnTo>
                  <a:lnTo>
                    <a:pt x="3748" y="3248"/>
                  </a:lnTo>
                  <a:lnTo>
                    <a:pt x="3748" y="3235"/>
                  </a:lnTo>
                  <a:lnTo>
                    <a:pt x="3747" y="3235"/>
                  </a:lnTo>
                  <a:lnTo>
                    <a:pt x="3744" y="3235"/>
                  </a:lnTo>
                  <a:lnTo>
                    <a:pt x="3743" y="3215"/>
                  </a:lnTo>
                  <a:lnTo>
                    <a:pt x="3744" y="3235"/>
                  </a:lnTo>
                  <a:lnTo>
                    <a:pt x="3743" y="3235"/>
                  </a:lnTo>
                  <a:lnTo>
                    <a:pt x="3742" y="3215"/>
                  </a:lnTo>
                  <a:lnTo>
                    <a:pt x="3738" y="3215"/>
                  </a:lnTo>
                  <a:lnTo>
                    <a:pt x="3738" y="3208"/>
                  </a:lnTo>
                  <a:lnTo>
                    <a:pt x="3738" y="3195"/>
                  </a:lnTo>
                  <a:lnTo>
                    <a:pt x="3737" y="3195"/>
                  </a:lnTo>
                  <a:lnTo>
                    <a:pt x="3735" y="3195"/>
                  </a:lnTo>
                  <a:lnTo>
                    <a:pt x="3733" y="3175"/>
                  </a:lnTo>
                  <a:lnTo>
                    <a:pt x="3733" y="3195"/>
                  </a:lnTo>
                  <a:lnTo>
                    <a:pt x="3732" y="3175"/>
                  </a:lnTo>
                  <a:lnTo>
                    <a:pt x="3727" y="3175"/>
                  </a:lnTo>
                  <a:lnTo>
                    <a:pt x="3727" y="3168"/>
                  </a:lnTo>
                  <a:lnTo>
                    <a:pt x="3727" y="3155"/>
                  </a:lnTo>
                  <a:lnTo>
                    <a:pt x="3726" y="3155"/>
                  </a:lnTo>
                  <a:lnTo>
                    <a:pt x="3722" y="3155"/>
                  </a:lnTo>
                  <a:lnTo>
                    <a:pt x="3721" y="3135"/>
                  </a:lnTo>
                  <a:lnTo>
                    <a:pt x="3720" y="3135"/>
                  </a:lnTo>
                  <a:lnTo>
                    <a:pt x="3717" y="3135"/>
                  </a:lnTo>
                  <a:lnTo>
                    <a:pt x="3716" y="3128"/>
                  </a:lnTo>
                  <a:lnTo>
                    <a:pt x="3716" y="3115"/>
                  </a:lnTo>
                  <a:lnTo>
                    <a:pt x="3711" y="3115"/>
                  </a:lnTo>
                  <a:lnTo>
                    <a:pt x="3710" y="3108"/>
                  </a:lnTo>
                  <a:lnTo>
                    <a:pt x="3710" y="3095"/>
                  </a:lnTo>
                  <a:lnTo>
                    <a:pt x="3705" y="3095"/>
                  </a:lnTo>
                  <a:lnTo>
                    <a:pt x="3705" y="3092"/>
                  </a:lnTo>
                  <a:lnTo>
                    <a:pt x="3705" y="3075"/>
                  </a:lnTo>
                  <a:lnTo>
                    <a:pt x="3704" y="3075"/>
                  </a:lnTo>
                  <a:lnTo>
                    <a:pt x="3699" y="3075"/>
                  </a:lnTo>
                  <a:lnTo>
                    <a:pt x="3699" y="3072"/>
                  </a:lnTo>
                  <a:lnTo>
                    <a:pt x="3699" y="3075"/>
                  </a:lnTo>
                  <a:lnTo>
                    <a:pt x="3698" y="3068"/>
                  </a:lnTo>
                  <a:lnTo>
                    <a:pt x="3699" y="3072"/>
                  </a:lnTo>
                  <a:lnTo>
                    <a:pt x="3699" y="3055"/>
                  </a:lnTo>
                  <a:lnTo>
                    <a:pt x="3698" y="3055"/>
                  </a:lnTo>
                  <a:lnTo>
                    <a:pt x="3694" y="3055"/>
                  </a:lnTo>
                  <a:lnTo>
                    <a:pt x="3693" y="3055"/>
                  </a:lnTo>
                  <a:lnTo>
                    <a:pt x="3692" y="3038"/>
                  </a:lnTo>
                  <a:lnTo>
                    <a:pt x="3694" y="3055"/>
                  </a:lnTo>
                  <a:lnTo>
                    <a:pt x="3692" y="3035"/>
                  </a:lnTo>
                  <a:lnTo>
                    <a:pt x="3691" y="3035"/>
                  </a:lnTo>
                  <a:lnTo>
                    <a:pt x="3687" y="3035"/>
                  </a:lnTo>
                  <a:lnTo>
                    <a:pt x="3686" y="3025"/>
                  </a:lnTo>
                  <a:lnTo>
                    <a:pt x="3686" y="3015"/>
                  </a:lnTo>
                  <a:lnTo>
                    <a:pt x="3679" y="3015"/>
                  </a:lnTo>
                  <a:lnTo>
                    <a:pt x="3679" y="2995"/>
                  </a:lnTo>
                  <a:lnTo>
                    <a:pt x="3678" y="2995"/>
                  </a:lnTo>
                  <a:lnTo>
                    <a:pt x="3673" y="2995"/>
                  </a:lnTo>
                  <a:lnTo>
                    <a:pt x="3672" y="2975"/>
                  </a:lnTo>
                  <a:lnTo>
                    <a:pt x="3671" y="2975"/>
                  </a:lnTo>
                  <a:lnTo>
                    <a:pt x="3670" y="2975"/>
                  </a:lnTo>
                  <a:lnTo>
                    <a:pt x="3667" y="2975"/>
                  </a:lnTo>
                  <a:lnTo>
                    <a:pt x="3666" y="2975"/>
                  </a:lnTo>
                  <a:lnTo>
                    <a:pt x="3665" y="2963"/>
                  </a:lnTo>
                  <a:lnTo>
                    <a:pt x="3666" y="2964"/>
                  </a:lnTo>
                  <a:lnTo>
                    <a:pt x="3667" y="2975"/>
                  </a:lnTo>
                  <a:lnTo>
                    <a:pt x="3666" y="2961"/>
                  </a:lnTo>
                  <a:lnTo>
                    <a:pt x="3666" y="2955"/>
                  </a:lnTo>
                  <a:lnTo>
                    <a:pt x="3665" y="2955"/>
                  </a:lnTo>
                  <a:lnTo>
                    <a:pt x="3664" y="2955"/>
                  </a:lnTo>
                  <a:lnTo>
                    <a:pt x="3660" y="2955"/>
                  </a:lnTo>
                  <a:lnTo>
                    <a:pt x="3658" y="2935"/>
                  </a:lnTo>
                  <a:lnTo>
                    <a:pt x="3656" y="2935"/>
                  </a:lnTo>
                  <a:lnTo>
                    <a:pt x="3652" y="2935"/>
                  </a:lnTo>
                  <a:lnTo>
                    <a:pt x="3651" y="2928"/>
                  </a:lnTo>
                  <a:lnTo>
                    <a:pt x="3652" y="2935"/>
                  </a:lnTo>
                  <a:lnTo>
                    <a:pt x="3651" y="2915"/>
                  </a:lnTo>
                  <a:lnTo>
                    <a:pt x="3651" y="2925"/>
                  </a:lnTo>
                  <a:lnTo>
                    <a:pt x="3651" y="2924"/>
                  </a:lnTo>
                  <a:lnTo>
                    <a:pt x="3651" y="2925"/>
                  </a:lnTo>
                  <a:lnTo>
                    <a:pt x="3651" y="2923"/>
                  </a:lnTo>
                  <a:lnTo>
                    <a:pt x="3651" y="2924"/>
                  </a:lnTo>
                  <a:lnTo>
                    <a:pt x="3650" y="2920"/>
                  </a:lnTo>
                  <a:lnTo>
                    <a:pt x="3651" y="2923"/>
                  </a:lnTo>
                  <a:lnTo>
                    <a:pt x="3651" y="2925"/>
                  </a:lnTo>
                  <a:lnTo>
                    <a:pt x="3651" y="2915"/>
                  </a:lnTo>
                  <a:lnTo>
                    <a:pt x="3650" y="2915"/>
                  </a:lnTo>
                  <a:lnTo>
                    <a:pt x="3649" y="2915"/>
                  </a:lnTo>
                  <a:lnTo>
                    <a:pt x="3648" y="2915"/>
                  </a:lnTo>
                  <a:lnTo>
                    <a:pt x="3645" y="2915"/>
                  </a:lnTo>
                  <a:lnTo>
                    <a:pt x="3643" y="2898"/>
                  </a:lnTo>
                  <a:lnTo>
                    <a:pt x="3643" y="2903"/>
                  </a:lnTo>
                  <a:lnTo>
                    <a:pt x="3644" y="2915"/>
                  </a:lnTo>
                  <a:lnTo>
                    <a:pt x="3643" y="2907"/>
                  </a:lnTo>
                  <a:lnTo>
                    <a:pt x="3643" y="2915"/>
                  </a:lnTo>
                  <a:lnTo>
                    <a:pt x="3643" y="2906"/>
                  </a:lnTo>
                  <a:lnTo>
                    <a:pt x="3643" y="2907"/>
                  </a:lnTo>
                  <a:lnTo>
                    <a:pt x="3643" y="2900"/>
                  </a:lnTo>
                  <a:lnTo>
                    <a:pt x="3643" y="2902"/>
                  </a:lnTo>
                  <a:lnTo>
                    <a:pt x="3643" y="2895"/>
                  </a:lnTo>
                  <a:lnTo>
                    <a:pt x="3642" y="2895"/>
                  </a:lnTo>
                  <a:lnTo>
                    <a:pt x="3638" y="2895"/>
                  </a:lnTo>
                  <a:lnTo>
                    <a:pt x="3637" y="2890"/>
                  </a:lnTo>
                  <a:lnTo>
                    <a:pt x="3637" y="2895"/>
                  </a:lnTo>
                  <a:lnTo>
                    <a:pt x="3637" y="2885"/>
                  </a:lnTo>
                  <a:lnTo>
                    <a:pt x="3636" y="2880"/>
                  </a:lnTo>
                  <a:lnTo>
                    <a:pt x="3637" y="2895"/>
                  </a:lnTo>
                  <a:lnTo>
                    <a:pt x="3636" y="2895"/>
                  </a:lnTo>
                  <a:lnTo>
                    <a:pt x="3636" y="2891"/>
                  </a:lnTo>
                  <a:lnTo>
                    <a:pt x="3636" y="2895"/>
                  </a:lnTo>
                  <a:lnTo>
                    <a:pt x="3635" y="2890"/>
                  </a:lnTo>
                  <a:lnTo>
                    <a:pt x="3636" y="2891"/>
                  </a:lnTo>
                  <a:lnTo>
                    <a:pt x="3635" y="2880"/>
                  </a:lnTo>
                  <a:lnTo>
                    <a:pt x="3636" y="2883"/>
                  </a:lnTo>
                  <a:lnTo>
                    <a:pt x="3636" y="2875"/>
                  </a:lnTo>
                  <a:lnTo>
                    <a:pt x="3635" y="2875"/>
                  </a:lnTo>
                  <a:lnTo>
                    <a:pt x="3634" y="2875"/>
                  </a:lnTo>
                  <a:lnTo>
                    <a:pt x="3633" y="2875"/>
                  </a:lnTo>
                  <a:lnTo>
                    <a:pt x="3629" y="2875"/>
                  </a:lnTo>
                  <a:lnTo>
                    <a:pt x="3627" y="2855"/>
                  </a:lnTo>
                  <a:lnTo>
                    <a:pt x="3625" y="2855"/>
                  </a:lnTo>
                  <a:lnTo>
                    <a:pt x="3621" y="2855"/>
                  </a:lnTo>
                  <a:lnTo>
                    <a:pt x="3620" y="2851"/>
                  </a:lnTo>
                  <a:lnTo>
                    <a:pt x="3621" y="2855"/>
                  </a:lnTo>
                  <a:lnTo>
                    <a:pt x="3619" y="2838"/>
                  </a:lnTo>
                  <a:lnTo>
                    <a:pt x="3620" y="2855"/>
                  </a:lnTo>
                  <a:lnTo>
                    <a:pt x="3619" y="2855"/>
                  </a:lnTo>
                  <a:lnTo>
                    <a:pt x="3619" y="2842"/>
                  </a:lnTo>
                  <a:lnTo>
                    <a:pt x="3619" y="2850"/>
                  </a:lnTo>
                  <a:lnTo>
                    <a:pt x="3619" y="2849"/>
                  </a:lnTo>
                  <a:lnTo>
                    <a:pt x="3619" y="2850"/>
                  </a:lnTo>
                  <a:lnTo>
                    <a:pt x="3619" y="2855"/>
                  </a:lnTo>
                  <a:lnTo>
                    <a:pt x="3618" y="2849"/>
                  </a:lnTo>
                  <a:lnTo>
                    <a:pt x="3619" y="2850"/>
                  </a:lnTo>
                  <a:lnTo>
                    <a:pt x="3619" y="2849"/>
                  </a:lnTo>
                  <a:lnTo>
                    <a:pt x="3618" y="2838"/>
                  </a:lnTo>
                  <a:lnTo>
                    <a:pt x="3619" y="2842"/>
                  </a:lnTo>
                  <a:lnTo>
                    <a:pt x="3618" y="2837"/>
                  </a:lnTo>
                  <a:lnTo>
                    <a:pt x="3619" y="2838"/>
                  </a:lnTo>
                  <a:lnTo>
                    <a:pt x="3618" y="2835"/>
                  </a:lnTo>
                  <a:lnTo>
                    <a:pt x="3617" y="2835"/>
                  </a:lnTo>
                  <a:lnTo>
                    <a:pt x="3616" y="2835"/>
                  </a:lnTo>
                  <a:lnTo>
                    <a:pt x="3612" y="2835"/>
                  </a:lnTo>
                  <a:lnTo>
                    <a:pt x="3610" y="2815"/>
                  </a:lnTo>
                  <a:lnTo>
                    <a:pt x="3603" y="2815"/>
                  </a:lnTo>
                  <a:lnTo>
                    <a:pt x="3603" y="2918"/>
                  </a:lnTo>
                  <a:lnTo>
                    <a:pt x="3603" y="2915"/>
                  </a:lnTo>
                  <a:lnTo>
                    <a:pt x="3603" y="2918"/>
                  </a:lnTo>
                  <a:lnTo>
                    <a:pt x="3603" y="2815"/>
                  </a:lnTo>
                  <a:lnTo>
                    <a:pt x="3602" y="2795"/>
                  </a:lnTo>
                  <a:lnTo>
                    <a:pt x="3601" y="2795"/>
                  </a:lnTo>
                  <a:lnTo>
                    <a:pt x="3600" y="2795"/>
                  </a:lnTo>
                  <a:lnTo>
                    <a:pt x="3595" y="2795"/>
                  </a:lnTo>
                  <a:lnTo>
                    <a:pt x="3594" y="2789"/>
                  </a:lnTo>
                  <a:lnTo>
                    <a:pt x="3594" y="2775"/>
                  </a:lnTo>
                  <a:lnTo>
                    <a:pt x="3593" y="2775"/>
                  </a:lnTo>
                  <a:lnTo>
                    <a:pt x="3588" y="2775"/>
                  </a:lnTo>
                  <a:lnTo>
                    <a:pt x="3584" y="2755"/>
                  </a:lnTo>
                  <a:lnTo>
                    <a:pt x="3575" y="2755"/>
                  </a:lnTo>
                  <a:lnTo>
                    <a:pt x="3574" y="2735"/>
                  </a:lnTo>
                  <a:lnTo>
                    <a:pt x="3572" y="2735"/>
                  </a:lnTo>
                  <a:lnTo>
                    <a:pt x="3565" y="2735"/>
                  </a:lnTo>
                  <a:lnTo>
                    <a:pt x="3565" y="2715"/>
                  </a:lnTo>
                  <a:lnTo>
                    <a:pt x="3563" y="2715"/>
                  </a:lnTo>
                  <a:lnTo>
                    <a:pt x="3555" y="2715"/>
                  </a:lnTo>
                  <a:lnTo>
                    <a:pt x="3555" y="2695"/>
                  </a:lnTo>
                  <a:lnTo>
                    <a:pt x="3553" y="2695"/>
                  </a:lnTo>
                  <a:lnTo>
                    <a:pt x="3551" y="2695"/>
                  </a:lnTo>
                  <a:lnTo>
                    <a:pt x="3546" y="2695"/>
                  </a:lnTo>
                  <a:lnTo>
                    <a:pt x="3544" y="2679"/>
                  </a:lnTo>
                  <a:lnTo>
                    <a:pt x="3544" y="2680"/>
                  </a:lnTo>
                  <a:lnTo>
                    <a:pt x="3545" y="2695"/>
                  </a:lnTo>
                  <a:lnTo>
                    <a:pt x="3544" y="2680"/>
                  </a:lnTo>
                  <a:lnTo>
                    <a:pt x="3543" y="2675"/>
                  </a:lnTo>
                  <a:lnTo>
                    <a:pt x="3535" y="2675"/>
                  </a:lnTo>
                  <a:lnTo>
                    <a:pt x="3535" y="2674"/>
                  </a:lnTo>
                  <a:lnTo>
                    <a:pt x="3535" y="2675"/>
                  </a:lnTo>
                  <a:lnTo>
                    <a:pt x="3534" y="2665"/>
                  </a:lnTo>
                  <a:lnTo>
                    <a:pt x="3534" y="2655"/>
                  </a:lnTo>
                  <a:lnTo>
                    <a:pt x="3532" y="2655"/>
                  </a:lnTo>
                  <a:lnTo>
                    <a:pt x="3531" y="2655"/>
                  </a:lnTo>
                  <a:lnTo>
                    <a:pt x="3529" y="2655"/>
                  </a:lnTo>
                  <a:lnTo>
                    <a:pt x="3525" y="2655"/>
                  </a:lnTo>
                  <a:lnTo>
                    <a:pt x="3522" y="2635"/>
                  </a:lnTo>
                  <a:lnTo>
                    <a:pt x="3524" y="2655"/>
                  </a:lnTo>
                  <a:lnTo>
                    <a:pt x="3523" y="2655"/>
                  </a:lnTo>
                  <a:lnTo>
                    <a:pt x="3521" y="2635"/>
                  </a:lnTo>
                  <a:lnTo>
                    <a:pt x="3520" y="2635"/>
                  </a:lnTo>
                  <a:lnTo>
                    <a:pt x="3517" y="2635"/>
                  </a:lnTo>
                  <a:lnTo>
                    <a:pt x="3513" y="2635"/>
                  </a:lnTo>
                  <a:lnTo>
                    <a:pt x="3512" y="2635"/>
                  </a:lnTo>
                  <a:lnTo>
                    <a:pt x="3509" y="2615"/>
                  </a:lnTo>
                  <a:lnTo>
                    <a:pt x="3508" y="2615"/>
                  </a:lnTo>
                  <a:lnTo>
                    <a:pt x="3505" y="2615"/>
                  </a:lnTo>
                  <a:lnTo>
                    <a:pt x="3501" y="2615"/>
                  </a:lnTo>
                  <a:lnTo>
                    <a:pt x="3500" y="2595"/>
                  </a:lnTo>
                  <a:lnTo>
                    <a:pt x="3499" y="2595"/>
                  </a:lnTo>
                  <a:lnTo>
                    <a:pt x="3497" y="2595"/>
                  </a:lnTo>
                  <a:lnTo>
                    <a:pt x="3496" y="2595"/>
                  </a:lnTo>
                  <a:lnTo>
                    <a:pt x="3493" y="2595"/>
                  </a:lnTo>
                  <a:lnTo>
                    <a:pt x="3491" y="2595"/>
                  </a:lnTo>
                  <a:lnTo>
                    <a:pt x="3488" y="2575"/>
                  </a:lnTo>
                  <a:lnTo>
                    <a:pt x="3478" y="2575"/>
                  </a:lnTo>
                  <a:lnTo>
                    <a:pt x="3475" y="2555"/>
                  </a:lnTo>
                  <a:lnTo>
                    <a:pt x="3474" y="2555"/>
                  </a:lnTo>
                  <a:lnTo>
                    <a:pt x="3472" y="2555"/>
                  </a:lnTo>
                  <a:lnTo>
                    <a:pt x="3471" y="2555"/>
                  </a:lnTo>
                  <a:lnTo>
                    <a:pt x="3472" y="2556"/>
                  </a:lnTo>
                  <a:lnTo>
                    <a:pt x="3472" y="2575"/>
                  </a:lnTo>
                  <a:lnTo>
                    <a:pt x="3471" y="2555"/>
                  </a:lnTo>
                  <a:lnTo>
                    <a:pt x="3469" y="2555"/>
                  </a:lnTo>
                  <a:lnTo>
                    <a:pt x="3463" y="2555"/>
                  </a:lnTo>
                  <a:lnTo>
                    <a:pt x="3462" y="2535"/>
                  </a:lnTo>
                  <a:lnTo>
                    <a:pt x="3460" y="2535"/>
                  </a:lnTo>
                  <a:lnTo>
                    <a:pt x="3459" y="2535"/>
                  </a:lnTo>
                  <a:lnTo>
                    <a:pt x="3460" y="2536"/>
                  </a:lnTo>
                  <a:lnTo>
                    <a:pt x="3460" y="2555"/>
                  </a:lnTo>
                  <a:lnTo>
                    <a:pt x="3459" y="2535"/>
                  </a:lnTo>
                  <a:lnTo>
                    <a:pt x="3457" y="2535"/>
                  </a:lnTo>
                  <a:lnTo>
                    <a:pt x="3451" y="2535"/>
                  </a:lnTo>
                  <a:lnTo>
                    <a:pt x="3450" y="2515"/>
                  </a:lnTo>
                  <a:lnTo>
                    <a:pt x="3448" y="2515"/>
                  </a:lnTo>
                  <a:lnTo>
                    <a:pt x="3447" y="2515"/>
                  </a:lnTo>
                  <a:lnTo>
                    <a:pt x="3444" y="2515"/>
                  </a:lnTo>
                  <a:lnTo>
                    <a:pt x="3438" y="2515"/>
                  </a:lnTo>
                  <a:lnTo>
                    <a:pt x="3435" y="2495"/>
                  </a:lnTo>
                  <a:lnTo>
                    <a:pt x="3429" y="2495"/>
                  </a:lnTo>
                  <a:lnTo>
                    <a:pt x="3425" y="2495"/>
                  </a:lnTo>
                  <a:lnTo>
                    <a:pt x="3422" y="2475"/>
                  </a:lnTo>
                  <a:lnTo>
                    <a:pt x="3421" y="2475"/>
                  </a:lnTo>
                  <a:lnTo>
                    <a:pt x="3419" y="2475"/>
                  </a:lnTo>
                  <a:lnTo>
                    <a:pt x="3418" y="2475"/>
                  </a:lnTo>
                  <a:lnTo>
                    <a:pt x="3414" y="2475"/>
                  </a:lnTo>
                  <a:lnTo>
                    <a:pt x="3411" y="2475"/>
                  </a:lnTo>
                  <a:lnTo>
                    <a:pt x="3407" y="2455"/>
                  </a:lnTo>
                  <a:lnTo>
                    <a:pt x="3409" y="2475"/>
                  </a:lnTo>
                  <a:lnTo>
                    <a:pt x="3406" y="2458"/>
                  </a:lnTo>
                  <a:lnTo>
                    <a:pt x="3406" y="2455"/>
                  </a:lnTo>
                  <a:lnTo>
                    <a:pt x="3402" y="2455"/>
                  </a:lnTo>
                  <a:lnTo>
                    <a:pt x="3397" y="2455"/>
                  </a:lnTo>
                  <a:lnTo>
                    <a:pt x="3394" y="2435"/>
                  </a:lnTo>
                  <a:lnTo>
                    <a:pt x="3392" y="2435"/>
                  </a:lnTo>
                  <a:lnTo>
                    <a:pt x="3391" y="2435"/>
                  </a:lnTo>
                  <a:lnTo>
                    <a:pt x="3390" y="2435"/>
                  </a:lnTo>
                  <a:lnTo>
                    <a:pt x="3386" y="2435"/>
                  </a:lnTo>
                  <a:lnTo>
                    <a:pt x="3382" y="2435"/>
                  </a:lnTo>
                  <a:lnTo>
                    <a:pt x="3379" y="2435"/>
                  </a:lnTo>
                  <a:lnTo>
                    <a:pt x="3376" y="2415"/>
                  </a:lnTo>
                  <a:lnTo>
                    <a:pt x="3373" y="2415"/>
                  </a:lnTo>
                  <a:lnTo>
                    <a:pt x="3372" y="2415"/>
                  </a:lnTo>
                  <a:lnTo>
                    <a:pt x="3369" y="2415"/>
                  </a:lnTo>
                  <a:lnTo>
                    <a:pt x="3367" y="2415"/>
                  </a:lnTo>
                  <a:lnTo>
                    <a:pt x="3364" y="2401"/>
                  </a:lnTo>
                  <a:lnTo>
                    <a:pt x="3364" y="2415"/>
                  </a:lnTo>
                  <a:lnTo>
                    <a:pt x="3364" y="2408"/>
                  </a:lnTo>
                  <a:lnTo>
                    <a:pt x="3363" y="2407"/>
                  </a:lnTo>
                  <a:lnTo>
                    <a:pt x="3364" y="2408"/>
                  </a:lnTo>
                  <a:lnTo>
                    <a:pt x="3364" y="2415"/>
                  </a:lnTo>
                  <a:lnTo>
                    <a:pt x="3364" y="2401"/>
                  </a:lnTo>
                  <a:lnTo>
                    <a:pt x="3363" y="2397"/>
                  </a:lnTo>
                  <a:lnTo>
                    <a:pt x="3363" y="2395"/>
                  </a:lnTo>
                  <a:lnTo>
                    <a:pt x="3360" y="2395"/>
                  </a:lnTo>
                  <a:lnTo>
                    <a:pt x="3356" y="2395"/>
                  </a:lnTo>
                  <a:lnTo>
                    <a:pt x="3354" y="2395"/>
                  </a:lnTo>
                  <a:lnTo>
                    <a:pt x="3349" y="2375"/>
                  </a:lnTo>
                  <a:lnTo>
                    <a:pt x="3351" y="2393"/>
                  </a:lnTo>
                  <a:lnTo>
                    <a:pt x="3351" y="2395"/>
                  </a:lnTo>
                  <a:lnTo>
                    <a:pt x="3351" y="2393"/>
                  </a:lnTo>
                  <a:lnTo>
                    <a:pt x="3347" y="2377"/>
                  </a:lnTo>
                  <a:lnTo>
                    <a:pt x="3347" y="2375"/>
                  </a:lnTo>
                  <a:lnTo>
                    <a:pt x="3346" y="2375"/>
                  </a:lnTo>
                  <a:lnTo>
                    <a:pt x="3344" y="2375"/>
                  </a:lnTo>
                  <a:lnTo>
                    <a:pt x="3341" y="2375"/>
                  </a:lnTo>
                  <a:lnTo>
                    <a:pt x="3335" y="2375"/>
                  </a:lnTo>
                  <a:lnTo>
                    <a:pt x="3331" y="2355"/>
                  </a:lnTo>
                  <a:lnTo>
                    <a:pt x="3330" y="2355"/>
                  </a:lnTo>
                  <a:lnTo>
                    <a:pt x="3328" y="2355"/>
                  </a:lnTo>
                  <a:lnTo>
                    <a:pt x="3326" y="2355"/>
                  </a:lnTo>
                  <a:lnTo>
                    <a:pt x="3324" y="2355"/>
                  </a:lnTo>
                  <a:lnTo>
                    <a:pt x="3321" y="2355"/>
                  </a:lnTo>
                  <a:lnTo>
                    <a:pt x="3315" y="2335"/>
                  </a:lnTo>
                  <a:lnTo>
                    <a:pt x="3317" y="2348"/>
                  </a:lnTo>
                  <a:lnTo>
                    <a:pt x="3318" y="2355"/>
                  </a:lnTo>
                  <a:lnTo>
                    <a:pt x="3317" y="2348"/>
                  </a:lnTo>
                  <a:lnTo>
                    <a:pt x="3314" y="2337"/>
                  </a:lnTo>
                  <a:lnTo>
                    <a:pt x="3316" y="2355"/>
                  </a:lnTo>
                  <a:lnTo>
                    <a:pt x="3314" y="2337"/>
                  </a:lnTo>
                  <a:lnTo>
                    <a:pt x="3314" y="2335"/>
                  </a:lnTo>
                  <a:lnTo>
                    <a:pt x="3313" y="2335"/>
                  </a:lnTo>
                  <a:lnTo>
                    <a:pt x="3313" y="2408"/>
                  </a:lnTo>
                  <a:lnTo>
                    <a:pt x="3313" y="2407"/>
                  </a:lnTo>
                  <a:lnTo>
                    <a:pt x="3313" y="2395"/>
                  </a:lnTo>
                  <a:lnTo>
                    <a:pt x="3313" y="2408"/>
                  </a:lnTo>
                  <a:lnTo>
                    <a:pt x="3313" y="2335"/>
                  </a:lnTo>
                  <a:lnTo>
                    <a:pt x="3312" y="2335"/>
                  </a:lnTo>
                  <a:lnTo>
                    <a:pt x="3308" y="2335"/>
                  </a:lnTo>
                  <a:lnTo>
                    <a:pt x="3302" y="2335"/>
                  </a:lnTo>
                  <a:lnTo>
                    <a:pt x="3299" y="2318"/>
                  </a:lnTo>
                  <a:lnTo>
                    <a:pt x="3298" y="2315"/>
                  </a:lnTo>
                  <a:lnTo>
                    <a:pt x="3297" y="2315"/>
                  </a:lnTo>
                  <a:lnTo>
                    <a:pt x="3294" y="2315"/>
                  </a:lnTo>
                  <a:lnTo>
                    <a:pt x="3292" y="2315"/>
                  </a:lnTo>
                  <a:lnTo>
                    <a:pt x="3292" y="2318"/>
                  </a:lnTo>
                  <a:lnTo>
                    <a:pt x="3292" y="2335"/>
                  </a:lnTo>
                  <a:lnTo>
                    <a:pt x="3292" y="2318"/>
                  </a:lnTo>
                  <a:lnTo>
                    <a:pt x="3292" y="2315"/>
                  </a:lnTo>
                  <a:lnTo>
                    <a:pt x="3287" y="2315"/>
                  </a:lnTo>
                  <a:lnTo>
                    <a:pt x="3286" y="2315"/>
                  </a:lnTo>
                  <a:lnTo>
                    <a:pt x="3282" y="2295"/>
                  </a:lnTo>
                  <a:lnTo>
                    <a:pt x="3280" y="2295"/>
                  </a:lnTo>
                  <a:lnTo>
                    <a:pt x="3280" y="2368"/>
                  </a:lnTo>
                  <a:lnTo>
                    <a:pt x="3280" y="2367"/>
                  </a:lnTo>
                  <a:lnTo>
                    <a:pt x="3280" y="2355"/>
                  </a:lnTo>
                  <a:lnTo>
                    <a:pt x="3280" y="2368"/>
                  </a:lnTo>
                  <a:lnTo>
                    <a:pt x="3280" y="2295"/>
                  </a:lnTo>
                  <a:lnTo>
                    <a:pt x="3276" y="2295"/>
                  </a:lnTo>
                  <a:lnTo>
                    <a:pt x="3273" y="2295"/>
                  </a:lnTo>
                  <a:lnTo>
                    <a:pt x="3271" y="2295"/>
                  </a:lnTo>
                  <a:lnTo>
                    <a:pt x="3268" y="2295"/>
                  </a:lnTo>
                  <a:lnTo>
                    <a:pt x="3265" y="2285"/>
                  </a:lnTo>
                  <a:lnTo>
                    <a:pt x="3265" y="2294"/>
                  </a:lnTo>
                  <a:lnTo>
                    <a:pt x="3265" y="2295"/>
                  </a:lnTo>
                  <a:lnTo>
                    <a:pt x="3265" y="2294"/>
                  </a:lnTo>
                  <a:lnTo>
                    <a:pt x="3261" y="2275"/>
                  </a:lnTo>
                  <a:lnTo>
                    <a:pt x="3249" y="2275"/>
                  </a:lnTo>
                  <a:lnTo>
                    <a:pt x="3245" y="2257"/>
                  </a:lnTo>
                  <a:lnTo>
                    <a:pt x="3245" y="2255"/>
                  </a:lnTo>
                  <a:lnTo>
                    <a:pt x="3241" y="2255"/>
                  </a:lnTo>
                  <a:lnTo>
                    <a:pt x="3231" y="2255"/>
                  </a:lnTo>
                  <a:lnTo>
                    <a:pt x="3228" y="2235"/>
                  </a:lnTo>
                  <a:lnTo>
                    <a:pt x="3224" y="2235"/>
                  </a:lnTo>
                  <a:lnTo>
                    <a:pt x="3220" y="2235"/>
                  </a:lnTo>
                  <a:lnTo>
                    <a:pt x="3212" y="2235"/>
                  </a:lnTo>
                  <a:lnTo>
                    <a:pt x="3208" y="2215"/>
                  </a:lnTo>
                  <a:lnTo>
                    <a:pt x="3207" y="2215"/>
                  </a:lnTo>
                  <a:lnTo>
                    <a:pt x="3199" y="2215"/>
                  </a:lnTo>
                  <a:lnTo>
                    <a:pt x="3194" y="2215"/>
                  </a:lnTo>
                  <a:lnTo>
                    <a:pt x="3188" y="2195"/>
                  </a:lnTo>
                  <a:lnTo>
                    <a:pt x="3177" y="2195"/>
                  </a:lnTo>
                  <a:lnTo>
                    <a:pt x="3171" y="2175"/>
                  </a:lnTo>
                  <a:lnTo>
                    <a:pt x="3155" y="2175"/>
                  </a:lnTo>
                  <a:lnTo>
                    <a:pt x="3151" y="2155"/>
                  </a:lnTo>
                  <a:lnTo>
                    <a:pt x="3150" y="2155"/>
                  </a:lnTo>
                  <a:lnTo>
                    <a:pt x="3142" y="2155"/>
                  </a:lnTo>
                  <a:lnTo>
                    <a:pt x="3135" y="2155"/>
                  </a:lnTo>
                  <a:lnTo>
                    <a:pt x="3135" y="2153"/>
                  </a:lnTo>
                  <a:lnTo>
                    <a:pt x="3133" y="2135"/>
                  </a:lnTo>
                  <a:lnTo>
                    <a:pt x="3131" y="2135"/>
                  </a:lnTo>
                  <a:lnTo>
                    <a:pt x="3129" y="2135"/>
                  </a:lnTo>
                  <a:lnTo>
                    <a:pt x="3121" y="2135"/>
                  </a:lnTo>
                  <a:lnTo>
                    <a:pt x="3119" y="2135"/>
                  </a:lnTo>
                  <a:lnTo>
                    <a:pt x="3116" y="2135"/>
                  </a:lnTo>
                  <a:lnTo>
                    <a:pt x="3114" y="2115"/>
                  </a:lnTo>
                  <a:lnTo>
                    <a:pt x="3102" y="2115"/>
                  </a:lnTo>
                  <a:lnTo>
                    <a:pt x="3094" y="2095"/>
                  </a:lnTo>
                  <a:lnTo>
                    <a:pt x="3100" y="2115"/>
                  </a:lnTo>
                  <a:lnTo>
                    <a:pt x="3098" y="2115"/>
                  </a:lnTo>
                  <a:lnTo>
                    <a:pt x="3094" y="2095"/>
                  </a:lnTo>
                  <a:lnTo>
                    <a:pt x="3095" y="2115"/>
                  </a:lnTo>
                  <a:lnTo>
                    <a:pt x="3090" y="2095"/>
                  </a:lnTo>
                  <a:lnTo>
                    <a:pt x="3081" y="2095"/>
                  </a:lnTo>
                  <a:lnTo>
                    <a:pt x="3073" y="2075"/>
                  </a:lnTo>
                  <a:lnTo>
                    <a:pt x="3060" y="2075"/>
                  </a:lnTo>
                  <a:lnTo>
                    <a:pt x="3053" y="2055"/>
                  </a:lnTo>
                  <a:lnTo>
                    <a:pt x="3057" y="2075"/>
                  </a:lnTo>
                  <a:lnTo>
                    <a:pt x="3053" y="2055"/>
                  </a:lnTo>
                  <a:lnTo>
                    <a:pt x="3036" y="2055"/>
                  </a:lnTo>
                  <a:lnTo>
                    <a:pt x="3034" y="2035"/>
                  </a:lnTo>
                  <a:lnTo>
                    <a:pt x="3015" y="2035"/>
                  </a:lnTo>
                  <a:lnTo>
                    <a:pt x="3014" y="2015"/>
                  </a:lnTo>
                  <a:lnTo>
                    <a:pt x="3012" y="2015"/>
                  </a:lnTo>
                  <a:lnTo>
                    <a:pt x="3008" y="2015"/>
                  </a:lnTo>
                  <a:lnTo>
                    <a:pt x="3000" y="2015"/>
                  </a:lnTo>
                  <a:lnTo>
                    <a:pt x="2992" y="1995"/>
                  </a:lnTo>
                  <a:lnTo>
                    <a:pt x="2979" y="1995"/>
                  </a:lnTo>
                  <a:lnTo>
                    <a:pt x="2971" y="1975"/>
                  </a:lnTo>
                  <a:lnTo>
                    <a:pt x="2970" y="1975"/>
                  </a:lnTo>
                  <a:lnTo>
                    <a:pt x="2963" y="1975"/>
                  </a:lnTo>
                  <a:lnTo>
                    <a:pt x="2958" y="1975"/>
                  </a:lnTo>
                  <a:lnTo>
                    <a:pt x="2955" y="1955"/>
                  </a:lnTo>
                  <a:lnTo>
                    <a:pt x="2943" y="1955"/>
                  </a:lnTo>
                  <a:lnTo>
                    <a:pt x="2935" y="1935"/>
                  </a:lnTo>
                  <a:lnTo>
                    <a:pt x="2922" y="1935"/>
                  </a:lnTo>
                  <a:lnTo>
                    <a:pt x="2914" y="1916"/>
                  </a:lnTo>
                  <a:lnTo>
                    <a:pt x="2914" y="1915"/>
                  </a:lnTo>
                  <a:lnTo>
                    <a:pt x="2911" y="1915"/>
                  </a:lnTo>
                  <a:lnTo>
                    <a:pt x="2901" y="1915"/>
                  </a:lnTo>
                  <a:lnTo>
                    <a:pt x="2897" y="1905"/>
                  </a:lnTo>
                  <a:lnTo>
                    <a:pt x="2898" y="1913"/>
                  </a:lnTo>
                  <a:lnTo>
                    <a:pt x="2898" y="1915"/>
                  </a:lnTo>
                  <a:lnTo>
                    <a:pt x="2898" y="1913"/>
                  </a:lnTo>
                  <a:lnTo>
                    <a:pt x="2895" y="1899"/>
                  </a:lnTo>
                  <a:lnTo>
                    <a:pt x="2897" y="1905"/>
                  </a:lnTo>
                  <a:lnTo>
                    <a:pt x="2896" y="1895"/>
                  </a:lnTo>
                  <a:lnTo>
                    <a:pt x="2894" y="1895"/>
                  </a:lnTo>
                  <a:lnTo>
                    <a:pt x="2893" y="1895"/>
                  </a:lnTo>
                  <a:lnTo>
                    <a:pt x="2881" y="1895"/>
                  </a:lnTo>
                  <a:lnTo>
                    <a:pt x="2877" y="1875"/>
                  </a:lnTo>
                  <a:lnTo>
                    <a:pt x="2878" y="1895"/>
                  </a:lnTo>
                  <a:lnTo>
                    <a:pt x="2877" y="1875"/>
                  </a:lnTo>
                  <a:lnTo>
                    <a:pt x="2872" y="1875"/>
                  </a:lnTo>
                  <a:lnTo>
                    <a:pt x="2865" y="1875"/>
                  </a:lnTo>
                  <a:lnTo>
                    <a:pt x="2861" y="1875"/>
                  </a:lnTo>
                  <a:lnTo>
                    <a:pt x="2857" y="1855"/>
                  </a:lnTo>
                  <a:lnTo>
                    <a:pt x="2841" y="1855"/>
                  </a:lnTo>
                  <a:lnTo>
                    <a:pt x="2838" y="1835"/>
                  </a:lnTo>
                  <a:lnTo>
                    <a:pt x="2836" y="1835"/>
                  </a:lnTo>
                  <a:lnTo>
                    <a:pt x="2831" y="1835"/>
                  </a:lnTo>
                  <a:lnTo>
                    <a:pt x="2827" y="1835"/>
                  </a:lnTo>
                  <a:lnTo>
                    <a:pt x="2820" y="1815"/>
                  </a:lnTo>
                  <a:lnTo>
                    <a:pt x="2824" y="1835"/>
                  </a:lnTo>
                  <a:lnTo>
                    <a:pt x="2822" y="1835"/>
                  </a:lnTo>
                  <a:lnTo>
                    <a:pt x="2820" y="1815"/>
                  </a:lnTo>
                  <a:lnTo>
                    <a:pt x="2818" y="1815"/>
                  </a:lnTo>
                  <a:lnTo>
                    <a:pt x="2815" y="1815"/>
                  </a:lnTo>
                  <a:lnTo>
                    <a:pt x="2811" y="1815"/>
                  </a:lnTo>
                  <a:lnTo>
                    <a:pt x="2810" y="1815"/>
                  </a:lnTo>
                  <a:lnTo>
                    <a:pt x="2804" y="1815"/>
                  </a:lnTo>
                  <a:lnTo>
                    <a:pt x="2800" y="1795"/>
                  </a:lnTo>
                  <a:lnTo>
                    <a:pt x="2799" y="1795"/>
                  </a:lnTo>
                  <a:lnTo>
                    <a:pt x="2793" y="1795"/>
                  </a:lnTo>
                  <a:lnTo>
                    <a:pt x="2790" y="1795"/>
                  </a:lnTo>
                  <a:lnTo>
                    <a:pt x="2789" y="1793"/>
                  </a:lnTo>
                  <a:lnTo>
                    <a:pt x="2789" y="1795"/>
                  </a:lnTo>
                  <a:lnTo>
                    <a:pt x="2788" y="1795"/>
                  </a:lnTo>
                  <a:lnTo>
                    <a:pt x="2787" y="1794"/>
                  </a:lnTo>
                  <a:lnTo>
                    <a:pt x="2787" y="1795"/>
                  </a:lnTo>
                  <a:lnTo>
                    <a:pt x="2785" y="1795"/>
                  </a:lnTo>
                  <a:lnTo>
                    <a:pt x="2785" y="1792"/>
                  </a:lnTo>
                  <a:lnTo>
                    <a:pt x="2787" y="1794"/>
                  </a:lnTo>
                  <a:lnTo>
                    <a:pt x="2785" y="1784"/>
                  </a:lnTo>
                  <a:lnTo>
                    <a:pt x="2785" y="1782"/>
                  </a:lnTo>
                  <a:lnTo>
                    <a:pt x="2785" y="1784"/>
                  </a:lnTo>
                  <a:lnTo>
                    <a:pt x="2785" y="1783"/>
                  </a:lnTo>
                  <a:lnTo>
                    <a:pt x="2785" y="1784"/>
                  </a:lnTo>
                  <a:lnTo>
                    <a:pt x="2789" y="1793"/>
                  </a:lnTo>
                  <a:lnTo>
                    <a:pt x="2785" y="1775"/>
                  </a:lnTo>
                  <a:lnTo>
                    <a:pt x="2784" y="1775"/>
                  </a:lnTo>
                  <a:lnTo>
                    <a:pt x="2783" y="1775"/>
                  </a:lnTo>
                  <a:lnTo>
                    <a:pt x="2782" y="1775"/>
                  </a:lnTo>
                  <a:lnTo>
                    <a:pt x="2780" y="1775"/>
                  </a:lnTo>
                  <a:lnTo>
                    <a:pt x="2778" y="1775"/>
                  </a:lnTo>
                  <a:lnTo>
                    <a:pt x="2778" y="1782"/>
                  </a:lnTo>
                  <a:lnTo>
                    <a:pt x="2778" y="1775"/>
                  </a:lnTo>
                  <a:lnTo>
                    <a:pt x="2772" y="1775"/>
                  </a:lnTo>
                  <a:lnTo>
                    <a:pt x="2771" y="1775"/>
                  </a:lnTo>
                  <a:lnTo>
                    <a:pt x="2767" y="1757"/>
                  </a:lnTo>
                  <a:lnTo>
                    <a:pt x="2767" y="1755"/>
                  </a:lnTo>
                  <a:lnTo>
                    <a:pt x="2765" y="1755"/>
                  </a:lnTo>
                  <a:lnTo>
                    <a:pt x="2768" y="1767"/>
                  </a:lnTo>
                  <a:lnTo>
                    <a:pt x="2768" y="1775"/>
                  </a:lnTo>
                  <a:lnTo>
                    <a:pt x="2765" y="1755"/>
                  </a:lnTo>
                  <a:lnTo>
                    <a:pt x="2761" y="1755"/>
                  </a:lnTo>
                  <a:lnTo>
                    <a:pt x="2755" y="1755"/>
                  </a:lnTo>
                  <a:lnTo>
                    <a:pt x="2752" y="1741"/>
                  </a:lnTo>
                  <a:lnTo>
                    <a:pt x="2752" y="1755"/>
                  </a:lnTo>
                  <a:lnTo>
                    <a:pt x="2752" y="1748"/>
                  </a:lnTo>
                  <a:lnTo>
                    <a:pt x="2752" y="1755"/>
                  </a:lnTo>
                  <a:lnTo>
                    <a:pt x="2752" y="1741"/>
                  </a:lnTo>
                  <a:lnTo>
                    <a:pt x="2751" y="1737"/>
                  </a:lnTo>
                  <a:lnTo>
                    <a:pt x="2751" y="1735"/>
                  </a:lnTo>
                  <a:lnTo>
                    <a:pt x="2749" y="1735"/>
                  </a:lnTo>
                  <a:lnTo>
                    <a:pt x="2748" y="1735"/>
                  </a:lnTo>
                  <a:lnTo>
                    <a:pt x="2745" y="1735"/>
                  </a:lnTo>
                  <a:lnTo>
                    <a:pt x="2740" y="1735"/>
                  </a:lnTo>
                  <a:lnTo>
                    <a:pt x="2735" y="1719"/>
                  </a:lnTo>
                  <a:lnTo>
                    <a:pt x="2737" y="1735"/>
                  </a:lnTo>
                  <a:lnTo>
                    <a:pt x="2736" y="1733"/>
                  </a:lnTo>
                  <a:lnTo>
                    <a:pt x="2736" y="1735"/>
                  </a:lnTo>
                  <a:lnTo>
                    <a:pt x="2735" y="1735"/>
                  </a:lnTo>
                  <a:lnTo>
                    <a:pt x="2733" y="1719"/>
                  </a:lnTo>
                  <a:lnTo>
                    <a:pt x="2733" y="1735"/>
                  </a:lnTo>
                  <a:lnTo>
                    <a:pt x="2732" y="1718"/>
                  </a:lnTo>
                  <a:lnTo>
                    <a:pt x="2733" y="1719"/>
                  </a:lnTo>
                  <a:lnTo>
                    <a:pt x="2733" y="1718"/>
                  </a:lnTo>
                  <a:lnTo>
                    <a:pt x="2733" y="1715"/>
                  </a:lnTo>
                  <a:lnTo>
                    <a:pt x="2732" y="1715"/>
                  </a:lnTo>
                  <a:lnTo>
                    <a:pt x="2728" y="1715"/>
                  </a:lnTo>
                  <a:lnTo>
                    <a:pt x="2728" y="1720"/>
                  </a:lnTo>
                  <a:lnTo>
                    <a:pt x="2728" y="1735"/>
                  </a:lnTo>
                  <a:lnTo>
                    <a:pt x="2728" y="1719"/>
                  </a:lnTo>
                  <a:lnTo>
                    <a:pt x="2728" y="1720"/>
                  </a:lnTo>
                  <a:lnTo>
                    <a:pt x="2728" y="1715"/>
                  </a:lnTo>
                  <a:lnTo>
                    <a:pt x="2727" y="1715"/>
                  </a:lnTo>
                  <a:lnTo>
                    <a:pt x="2723" y="1715"/>
                  </a:lnTo>
                  <a:lnTo>
                    <a:pt x="2722" y="1715"/>
                  </a:lnTo>
                  <a:lnTo>
                    <a:pt x="2719" y="1701"/>
                  </a:lnTo>
                  <a:lnTo>
                    <a:pt x="2719" y="1715"/>
                  </a:lnTo>
                  <a:lnTo>
                    <a:pt x="2719" y="1708"/>
                  </a:lnTo>
                  <a:lnTo>
                    <a:pt x="2719" y="1715"/>
                  </a:lnTo>
                  <a:lnTo>
                    <a:pt x="2719" y="1701"/>
                  </a:lnTo>
                  <a:lnTo>
                    <a:pt x="2718" y="1697"/>
                  </a:lnTo>
                  <a:lnTo>
                    <a:pt x="2718" y="1695"/>
                  </a:lnTo>
                  <a:lnTo>
                    <a:pt x="2716" y="1695"/>
                  </a:lnTo>
                  <a:lnTo>
                    <a:pt x="2715" y="1695"/>
                  </a:lnTo>
                  <a:lnTo>
                    <a:pt x="2713" y="1695"/>
                  </a:lnTo>
                  <a:lnTo>
                    <a:pt x="2713" y="1700"/>
                  </a:lnTo>
                  <a:lnTo>
                    <a:pt x="2713" y="1715"/>
                  </a:lnTo>
                  <a:lnTo>
                    <a:pt x="2712" y="1700"/>
                  </a:lnTo>
                  <a:lnTo>
                    <a:pt x="2713" y="1700"/>
                  </a:lnTo>
                  <a:lnTo>
                    <a:pt x="2713" y="1695"/>
                  </a:lnTo>
                  <a:lnTo>
                    <a:pt x="2711" y="1695"/>
                  </a:lnTo>
                  <a:lnTo>
                    <a:pt x="2708" y="1695"/>
                  </a:lnTo>
                  <a:lnTo>
                    <a:pt x="2706" y="1695"/>
                  </a:lnTo>
                  <a:lnTo>
                    <a:pt x="2703" y="1681"/>
                  </a:lnTo>
                  <a:lnTo>
                    <a:pt x="2703" y="1695"/>
                  </a:lnTo>
                  <a:lnTo>
                    <a:pt x="2703" y="1688"/>
                  </a:lnTo>
                  <a:lnTo>
                    <a:pt x="2703" y="1689"/>
                  </a:lnTo>
                  <a:lnTo>
                    <a:pt x="2703" y="1695"/>
                  </a:lnTo>
                  <a:lnTo>
                    <a:pt x="2703" y="1681"/>
                  </a:lnTo>
                  <a:lnTo>
                    <a:pt x="2702" y="1677"/>
                  </a:lnTo>
                  <a:lnTo>
                    <a:pt x="2702" y="1675"/>
                  </a:lnTo>
                  <a:lnTo>
                    <a:pt x="2699" y="1675"/>
                  </a:lnTo>
                  <a:lnTo>
                    <a:pt x="2696" y="1675"/>
                  </a:lnTo>
                  <a:lnTo>
                    <a:pt x="2690" y="1675"/>
                  </a:lnTo>
                  <a:lnTo>
                    <a:pt x="2686" y="1655"/>
                  </a:lnTo>
                  <a:lnTo>
                    <a:pt x="2685" y="1655"/>
                  </a:lnTo>
                  <a:lnTo>
                    <a:pt x="2683" y="1655"/>
                  </a:lnTo>
                  <a:lnTo>
                    <a:pt x="2681" y="1655"/>
                  </a:lnTo>
                  <a:lnTo>
                    <a:pt x="2679" y="1655"/>
                  </a:lnTo>
                  <a:lnTo>
                    <a:pt x="2676" y="1655"/>
                  </a:lnTo>
                  <a:lnTo>
                    <a:pt x="2670" y="1635"/>
                  </a:lnTo>
                  <a:lnTo>
                    <a:pt x="2673" y="1655"/>
                  </a:lnTo>
                  <a:lnTo>
                    <a:pt x="2671" y="1655"/>
                  </a:lnTo>
                  <a:lnTo>
                    <a:pt x="2670" y="1635"/>
                  </a:lnTo>
                  <a:lnTo>
                    <a:pt x="2669" y="1635"/>
                  </a:lnTo>
                  <a:lnTo>
                    <a:pt x="2668" y="1635"/>
                  </a:lnTo>
                  <a:lnTo>
                    <a:pt x="2667" y="1635"/>
                  </a:lnTo>
                  <a:lnTo>
                    <a:pt x="2664" y="1635"/>
                  </a:lnTo>
                  <a:lnTo>
                    <a:pt x="2664" y="1708"/>
                  </a:lnTo>
                  <a:lnTo>
                    <a:pt x="2664" y="1713"/>
                  </a:lnTo>
                  <a:lnTo>
                    <a:pt x="2664" y="1708"/>
                  </a:lnTo>
                  <a:lnTo>
                    <a:pt x="2664" y="1695"/>
                  </a:lnTo>
                  <a:lnTo>
                    <a:pt x="2664" y="1708"/>
                  </a:lnTo>
                  <a:lnTo>
                    <a:pt x="2664" y="1635"/>
                  </a:lnTo>
                  <a:lnTo>
                    <a:pt x="2663" y="1635"/>
                  </a:lnTo>
                  <a:lnTo>
                    <a:pt x="2659" y="1635"/>
                  </a:lnTo>
                  <a:lnTo>
                    <a:pt x="2656" y="1620"/>
                  </a:lnTo>
                  <a:lnTo>
                    <a:pt x="2658" y="1635"/>
                  </a:lnTo>
                  <a:lnTo>
                    <a:pt x="2657" y="1635"/>
                  </a:lnTo>
                  <a:lnTo>
                    <a:pt x="2656" y="1623"/>
                  </a:lnTo>
                  <a:lnTo>
                    <a:pt x="2656" y="1619"/>
                  </a:lnTo>
                  <a:lnTo>
                    <a:pt x="2656" y="1615"/>
                  </a:lnTo>
                  <a:lnTo>
                    <a:pt x="2655" y="1615"/>
                  </a:lnTo>
                  <a:lnTo>
                    <a:pt x="2652" y="1615"/>
                  </a:lnTo>
                  <a:lnTo>
                    <a:pt x="2646" y="1615"/>
                  </a:lnTo>
                  <a:lnTo>
                    <a:pt x="2643" y="1615"/>
                  </a:lnTo>
                  <a:lnTo>
                    <a:pt x="2640" y="1595"/>
                  </a:lnTo>
                  <a:lnTo>
                    <a:pt x="2638" y="1595"/>
                  </a:lnTo>
                  <a:lnTo>
                    <a:pt x="2633" y="1595"/>
                  </a:lnTo>
                  <a:lnTo>
                    <a:pt x="2631" y="1595"/>
                  </a:lnTo>
                  <a:lnTo>
                    <a:pt x="2627" y="1582"/>
                  </a:lnTo>
                  <a:lnTo>
                    <a:pt x="2629" y="1595"/>
                  </a:lnTo>
                  <a:lnTo>
                    <a:pt x="2628" y="1595"/>
                  </a:lnTo>
                  <a:lnTo>
                    <a:pt x="2625" y="1575"/>
                  </a:lnTo>
                  <a:lnTo>
                    <a:pt x="2623" y="1575"/>
                  </a:lnTo>
                  <a:lnTo>
                    <a:pt x="2622" y="1575"/>
                  </a:lnTo>
                  <a:lnTo>
                    <a:pt x="2619" y="1575"/>
                  </a:lnTo>
                  <a:lnTo>
                    <a:pt x="2614" y="1575"/>
                  </a:lnTo>
                  <a:lnTo>
                    <a:pt x="2613" y="1555"/>
                  </a:lnTo>
                  <a:lnTo>
                    <a:pt x="2611" y="1555"/>
                  </a:lnTo>
                  <a:lnTo>
                    <a:pt x="2610" y="1555"/>
                  </a:lnTo>
                  <a:lnTo>
                    <a:pt x="2607" y="1555"/>
                  </a:lnTo>
                  <a:lnTo>
                    <a:pt x="2602" y="1555"/>
                  </a:lnTo>
                  <a:lnTo>
                    <a:pt x="2601" y="1535"/>
                  </a:lnTo>
                  <a:lnTo>
                    <a:pt x="2599" y="1535"/>
                  </a:lnTo>
                  <a:lnTo>
                    <a:pt x="2598" y="1535"/>
                  </a:lnTo>
                  <a:lnTo>
                    <a:pt x="2599" y="1536"/>
                  </a:lnTo>
                  <a:lnTo>
                    <a:pt x="2599" y="1555"/>
                  </a:lnTo>
                  <a:lnTo>
                    <a:pt x="2598" y="1535"/>
                  </a:lnTo>
                  <a:lnTo>
                    <a:pt x="2595" y="1535"/>
                  </a:lnTo>
                  <a:lnTo>
                    <a:pt x="2590" y="1535"/>
                  </a:lnTo>
                  <a:lnTo>
                    <a:pt x="2586" y="1515"/>
                  </a:lnTo>
                  <a:lnTo>
                    <a:pt x="2590" y="1535"/>
                  </a:lnTo>
                  <a:lnTo>
                    <a:pt x="2588" y="1535"/>
                  </a:lnTo>
                  <a:lnTo>
                    <a:pt x="2586" y="1519"/>
                  </a:lnTo>
                  <a:lnTo>
                    <a:pt x="2586" y="1515"/>
                  </a:lnTo>
                  <a:lnTo>
                    <a:pt x="2585" y="1515"/>
                  </a:lnTo>
                  <a:lnTo>
                    <a:pt x="2582" y="1515"/>
                  </a:lnTo>
                  <a:lnTo>
                    <a:pt x="2578" y="1515"/>
                  </a:lnTo>
                  <a:lnTo>
                    <a:pt x="2575" y="1500"/>
                  </a:lnTo>
                  <a:lnTo>
                    <a:pt x="2576" y="1515"/>
                  </a:lnTo>
                  <a:lnTo>
                    <a:pt x="2574" y="1495"/>
                  </a:lnTo>
                  <a:lnTo>
                    <a:pt x="2570" y="1495"/>
                  </a:lnTo>
                  <a:lnTo>
                    <a:pt x="2566" y="1495"/>
                  </a:lnTo>
                  <a:lnTo>
                    <a:pt x="2563" y="1480"/>
                  </a:lnTo>
                  <a:lnTo>
                    <a:pt x="2564" y="1495"/>
                  </a:lnTo>
                  <a:lnTo>
                    <a:pt x="2562" y="1475"/>
                  </a:lnTo>
                  <a:lnTo>
                    <a:pt x="2558" y="1475"/>
                  </a:lnTo>
                  <a:lnTo>
                    <a:pt x="2554" y="1475"/>
                  </a:lnTo>
                  <a:lnTo>
                    <a:pt x="2551" y="1455"/>
                  </a:lnTo>
                  <a:lnTo>
                    <a:pt x="2554" y="1475"/>
                  </a:lnTo>
                  <a:lnTo>
                    <a:pt x="2552" y="1475"/>
                  </a:lnTo>
                  <a:lnTo>
                    <a:pt x="2550" y="1455"/>
                  </a:lnTo>
                  <a:lnTo>
                    <a:pt x="2546" y="1455"/>
                  </a:lnTo>
                  <a:lnTo>
                    <a:pt x="2542" y="1455"/>
                  </a:lnTo>
                  <a:lnTo>
                    <a:pt x="2539" y="1435"/>
                  </a:lnTo>
                  <a:lnTo>
                    <a:pt x="2541" y="1455"/>
                  </a:lnTo>
                  <a:lnTo>
                    <a:pt x="2539" y="1449"/>
                  </a:lnTo>
                  <a:lnTo>
                    <a:pt x="2540" y="1455"/>
                  </a:lnTo>
                  <a:lnTo>
                    <a:pt x="2539" y="1455"/>
                  </a:lnTo>
                  <a:lnTo>
                    <a:pt x="2536" y="1435"/>
                  </a:lnTo>
                  <a:lnTo>
                    <a:pt x="2534" y="1435"/>
                  </a:lnTo>
                  <a:lnTo>
                    <a:pt x="2529" y="1435"/>
                  </a:lnTo>
                  <a:lnTo>
                    <a:pt x="2529" y="1425"/>
                  </a:lnTo>
                  <a:lnTo>
                    <a:pt x="2529" y="1435"/>
                  </a:lnTo>
                  <a:lnTo>
                    <a:pt x="2528" y="1435"/>
                  </a:lnTo>
                  <a:lnTo>
                    <a:pt x="2527" y="1425"/>
                  </a:lnTo>
                  <a:lnTo>
                    <a:pt x="2529" y="1435"/>
                  </a:lnTo>
                  <a:lnTo>
                    <a:pt x="2529" y="1425"/>
                  </a:lnTo>
                  <a:lnTo>
                    <a:pt x="2528" y="1415"/>
                  </a:lnTo>
                  <a:lnTo>
                    <a:pt x="2526" y="1415"/>
                  </a:lnTo>
                  <a:lnTo>
                    <a:pt x="2525" y="1415"/>
                  </a:lnTo>
                  <a:lnTo>
                    <a:pt x="2518" y="1415"/>
                  </a:lnTo>
                  <a:lnTo>
                    <a:pt x="2516" y="1395"/>
                  </a:lnTo>
                  <a:lnTo>
                    <a:pt x="2514" y="1395"/>
                  </a:lnTo>
                  <a:lnTo>
                    <a:pt x="2509" y="1395"/>
                  </a:lnTo>
                  <a:lnTo>
                    <a:pt x="2507" y="1375"/>
                  </a:lnTo>
                  <a:lnTo>
                    <a:pt x="2506" y="1375"/>
                  </a:lnTo>
                  <a:lnTo>
                    <a:pt x="2505" y="1375"/>
                  </a:lnTo>
                  <a:lnTo>
                    <a:pt x="2501" y="1375"/>
                  </a:lnTo>
                  <a:lnTo>
                    <a:pt x="2497" y="1375"/>
                  </a:lnTo>
                  <a:lnTo>
                    <a:pt x="2495" y="1355"/>
                  </a:lnTo>
                  <a:lnTo>
                    <a:pt x="2487" y="1355"/>
                  </a:lnTo>
                  <a:lnTo>
                    <a:pt x="2485" y="1335"/>
                  </a:lnTo>
                  <a:lnTo>
                    <a:pt x="2477" y="1335"/>
                  </a:lnTo>
                  <a:lnTo>
                    <a:pt x="2476" y="1315"/>
                  </a:lnTo>
                  <a:lnTo>
                    <a:pt x="2474" y="1315"/>
                  </a:lnTo>
                  <a:lnTo>
                    <a:pt x="2469" y="1315"/>
                  </a:lnTo>
                  <a:lnTo>
                    <a:pt x="2467" y="1303"/>
                  </a:lnTo>
                  <a:lnTo>
                    <a:pt x="2467" y="1295"/>
                  </a:lnTo>
                  <a:lnTo>
                    <a:pt x="2465" y="1295"/>
                  </a:lnTo>
                  <a:lnTo>
                    <a:pt x="2460" y="1295"/>
                  </a:lnTo>
                  <a:lnTo>
                    <a:pt x="2459" y="1287"/>
                  </a:lnTo>
                  <a:lnTo>
                    <a:pt x="2458" y="1275"/>
                  </a:lnTo>
                  <a:lnTo>
                    <a:pt x="2452" y="1275"/>
                  </a:lnTo>
                  <a:lnTo>
                    <a:pt x="2451" y="1263"/>
                  </a:lnTo>
                  <a:lnTo>
                    <a:pt x="2452" y="1275"/>
                  </a:lnTo>
                  <a:lnTo>
                    <a:pt x="2451" y="1275"/>
                  </a:lnTo>
                  <a:lnTo>
                    <a:pt x="2449" y="1255"/>
                  </a:lnTo>
                  <a:lnTo>
                    <a:pt x="2443" y="1255"/>
                  </a:lnTo>
                  <a:lnTo>
                    <a:pt x="2442" y="1250"/>
                  </a:lnTo>
                  <a:lnTo>
                    <a:pt x="2442" y="1255"/>
                  </a:lnTo>
                  <a:lnTo>
                    <a:pt x="2441" y="1255"/>
                  </a:lnTo>
                  <a:lnTo>
                    <a:pt x="2440" y="1248"/>
                  </a:lnTo>
                  <a:lnTo>
                    <a:pt x="2440" y="1242"/>
                  </a:lnTo>
                  <a:lnTo>
                    <a:pt x="2442" y="1250"/>
                  </a:lnTo>
                  <a:lnTo>
                    <a:pt x="2441" y="1235"/>
                  </a:lnTo>
                  <a:lnTo>
                    <a:pt x="2440" y="1235"/>
                  </a:lnTo>
                  <a:lnTo>
                    <a:pt x="2439" y="1235"/>
                  </a:lnTo>
                  <a:lnTo>
                    <a:pt x="2433" y="1235"/>
                  </a:lnTo>
                  <a:lnTo>
                    <a:pt x="2432" y="1215"/>
                  </a:lnTo>
                  <a:lnTo>
                    <a:pt x="2431" y="1215"/>
                  </a:lnTo>
                  <a:lnTo>
                    <a:pt x="2430" y="1215"/>
                  </a:lnTo>
                  <a:lnTo>
                    <a:pt x="2429" y="1215"/>
                  </a:lnTo>
                  <a:lnTo>
                    <a:pt x="2425" y="1215"/>
                  </a:lnTo>
                  <a:lnTo>
                    <a:pt x="2425" y="1210"/>
                  </a:lnTo>
                  <a:lnTo>
                    <a:pt x="2425" y="1215"/>
                  </a:lnTo>
                  <a:lnTo>
                    <a:pt x="2424" y="1208"/>
                  </a:lnTo>
                  <a:lnTo>
                    <a:pt x="2425" y="1210"/>
                  </a:lnTo>
                  <a:lnTo>
                    <a:pt x="2424" y="1202"/>
                  </a:lnTo>
                  <a:lnTo>
                    <a:pt x="2425" y="1204"/>
                  </a:lnTo>
                  <a:lnTo>
                    <a:pt x="2425" y="1195"/>
                  </a:lnTo>
                  <a:lnTo>
                    <a:pt x="2424" y="1195"/>
                  </a:lnTo>
                  <a:lnTo>
                    <a:pt x="2423" y="1195"/>
                  </a:lnTo>
                  <a:lnTo>
                    <a:pt x="2422" y="1195"/>
                  </a:lnTo>
                  <a:lnTo>
                    <a:pt x="2418" y="1195"/>
                  </a:lnTo>
                  <a:lnTo>
                    <a:pt x="2417" y="1180"/>
                  </a:lnTo>
                  <a:lnTo>
                    <a:pt x="2417" y="1182"/>
                  </a:lnTo>
                  <a:lnTo>
                    <a:pt x="2417" y="1179"/>
                  </a:lnTo>
                  <a:lnTo>
                    <a:pt x="2416" y="1178"/>
                  </a:lnTo>
                  <a:lnTo>
                    <a:pt x="2416" y="1182"/>
                  </a:lnTo>
                  <a:lnTo>
                    <a:pt x="2416" y="1195"/>
                  </a:lnTo>
                  <a:lnTo>
                    <a:pt x="2416" y="1179"/>
                  </a:lnTo>
                  <a:lnTo>
                    <a:pt x="2416" y="1182"/>
                  </a:lnTo>
                  <a:lnTo>
                    <a:pt x="2416" y="1175"/>
                  </a:lnTo>
                  <a:lnTo>
                    <a:pt x="2415" y="1175"/>
                  </a:lnTo>
                  <a:lnTo>
                    <a:pt x="2410" y="1175"/>
                  </a:lnTo>
                  <a:lnTo>
                    <a:pt x="2409" y="1155"/>
                  </a:lnTo>
                  <a:lnTo>
                    <a:pt x="2407" y="1155"/>
                  </a:lnTo>
                  <a:lnTo>
                    <a:pt x="2403" y="1155"/>
                  </a:lnTo>
                  <a:lnTo>
                    <a:pt x="2402" y="1147"/>
                  </a:lnTo>
                  <a:lnTo>
                    <a:pt x="2402" y="1263"/>
                  </a:lnTo>
                  <a:lnTo>
                    <a:pt x="2401" y="1255"/>
                  </a:lnTo>
                  <a:lnTo>
                    <a:pt x="2402" y="1262"/>
                  </a:lnTo>
                  <a:lnTo>
                    <a:pt x="2402" y="1263"/>
                  </a:lnTo>
                  <a:lnTo>
                    <a:pt x="2402" y="1147"/>
                  </a:lnTo>
                  <a:lnTo>
                    <a:pt x="2401" y="1135"/>
                  </a:lnTo>
                  <a:lnTo>
                    <a:pt x="2396" y="1135"/>
                  </a:lnTo>
                  <a:lnTo>
                    <a:pt x="2394" y="1115"/>
                  </a:lnTo>
                  <a:lnTo>
                    <a:pt x="2391" y="1115"/>
                  </a:lnTo>
                  <a:lnTo>
                    <a:pt x="2388" y="1115"/>
                  </a:lnTo>
                  <a:lnTo>
                    <a:pt x="2387" y="1095"/>
                  </a:lnTo>
                  <a:lnTo>
                    <a:pt x="2386" y="1095"/>
                  </a:lnTo>
                  <a:lnTo>
                    <a:pt x="2382" y="1095"/>
                  </a:lnTo>
                  <a:lnTo>
                    <a:pt x="2381" y="1075"/>
                  </a:lnTo>
                  <a:lnTo>
                    <a:pt x="2380" y="1075"/>
                  </a:lnTo>
                  <a:lnTo>
                    <a:pt x="2380" y="1084"/>
                  </a:lnTo>
                  <a:lnTo>
                    <a:pt x="2380" y="1095"/>
                  </a:lnTo>
                  <a:lnTo>
                    <a:pt x="2379" y="1082"/>
                  </a:lnTo>
                  <a:lnTo>
                    <a:pt x="2380" y="1084"/>
                  </a:lnTo>
                  <a:lnTo>
                    <a:pt x="2380" y="1075"/>
                  </a:lnTo>
                  <a:lnTo>
                    <a:pt x="2379" y="1075"/>
                  </a:lnTo>
                  <a:lnTo>
                    <a:pt x="2378" y="1075"/>
                  </a:lnTo>
                  <a:lnTo>
                    <a:pt x="2375" y="1075"/>
                  </a:lnTo>
                  <a:lnTo>
                    <a:pt x="2374" y="1068"/>
                  </a:lnTo>
                  <a:lnTo>
                    <a:pt x="2374" y="1055"/>
                  </a:lnTo>
                  <a:lnTo>
                    <a:pt x="2373" y="1055"/>
                  </a:lnTo>
                  <a:lnTo>
                    <a:pt x="2372" y="1055"/>
                  </a:lnTo>
                  <a:lnTo>
                    <a:pt x="2369" y="1055"/>
                  </a:lnTo>
                  <a:lnTo>
                    <a:pt x="2368" y="1048"/>
                  </a:lnTo>
                  <a:lnTo>
                    <a:pt x="2368" y="1035"/>
                  </a:lnTo>
                  <a:lnTo>
                    <a:pt x="2367" y="1035"/>
                  </a:lnTo>
                  <a:lnTo>
                    <a:pt x="2366" y="1035"/>
                  </a:lnTo>
                  <a:lnTo>
                    <a:pt x="2362" y="1035"/>
                  </a:lnTo>
                  <a:lnTo>
                    <a:pt x="2362" y="1032"/>
                  </a:lnTo>
                  <a:lnTo>
                    <a:pt x="2362" y="1015"/>
                  </a:lnTo>
                  <a:lnTo>
                    <a:pt x="2361" y="1015"/>
                  </a:lnTo>
                  <a:lnTo>
                    <a:pt x="2356" y="1015"/>
                  </a:lnTo>
                  <a:lnTo>
                    <a:pt x="2355" y="1008"/>
                  </a:lnTo>
                  <a:lnTo>
                    <a:pt x="2355" y="995"/>
                  </a:lnTo>
                  <a:lnTo>
                    <a:pt x="2351" y="995"/>
                  </a:lnTo>
                  <a:lnTo>
                    <a:pt x="2350" y="995"/>
                  </a:lnTo>
                  <a:lnTo>
                    <a:pt x="2350" y="975"/>
                  </a:lnTo>
                  <a:lnTo>
                    <a:pt x="2349" y="975"/>
                  </a:lnTo>
                  <a:lnTo>
                    <a:pt x="2344" y="975"/>
                  </a:lnTo>
                  <a:lnTo>
                    <a:pt x="2343" y="962"/>
                  </a:lnTo>
                  <a:lnTo>
                    <a:pt x="2343" y="955"/>
                  </a:lnTo>
                  <a:lnTo>
                    <a:pt x="2342" y="955"/>
                  </a:lnTo>
                  <a:lnTo>
                    <a:pt x="2338" y="955"/>
                  </a:lnTo>
                  <a:lnTo>
                    <a:pt x="2337" y="935"/>
                  </a:lnTo>
                  <a:lnTo>
                    <a:pt x="2334" y="935"/>
                  </a:lnTo>
                  <a:lnTo>
                    <a:pt x="2332" y="920"/>
                  </a:lnTo>
                  <a:lnTo>
                    <a:pt x="2332" y="915"/>
                  </a:lnTo>
                  <a:lnTo>
                    <a:pt x="2327" y="915"/>
                  </a:lnTo>
                  <a:lnTo>
                    <a:pt x="2326" y="905"/>
                  </a:lnTo>
                  <a:lnTo>
                    <a:pt x="2326" y="895"/>
                  </a:lnTo>
                  <a:lnTo>
                    <a:pt x="2323" y="895"/>
                  </a:lnTo>
                  <a:lnTo>
                    <a:pt x="2322" y="875"/>
                  </a:lnTo>
                  <a:lnTo>
                    <a:pt x="2323" y="895"/>
                  </a:lnTo>
                  <a:lnTo>
                    <a:pt x="2322" y="895"/>
                  </a:lnTo>
                  <a:lnTo>
                    <a:pt x="2321" y="875"/>
                  </a:lnTo>
                  <a:lnTo>
                    <a:pt x="2317" y="875"/>
                  </a:lnTo>
                  <a:lnTo>
                    <a:pt x="2317" y="868"/>
                  </a:lnTo>
                  <a:lnTo>
                    <a:pt x="2317" y="855"/>
                  </a:lnTo>
                  <a:lnTo>
                    <a:pt x="2316" y="855"/>
                  </a:lnTo>
                  <a:lnTo>
                    <a:pt x="2313" y="855"/>
                  </a:lnTo>
                  <a:lnTo>
                    <a:pt x="2312" y="840"/>
                  </a:lnTo>
                  <a:lnTo>
                    <a:pt x="2312" y="835"/>
                  </a:lnTo>
                  <a:lnTo>
                    <a:pt x="2308" y="835"/>
                  </a:lnTo>
                  <a:lnTo>
                    <a:pt x="2307" y="815"/>
                  </a:lnTo>
                  <a:lnTo>
                    <a:pt x="2308" y="835"/>
                  </a:lnTo>
                  <a:lnTo>
                    <a:pt x="2307" y="815"/>
                  </a:lnTo>
                  <a:lnTo>
                    <a:pt x="2304" y="815"/>
                  </a:lnTo>
                  <a:lnTo>
                    <a:pt x="2302" y="800"/>
                  </a:lnTo>
                  <a:lnTo>
                    <a:pt x="2302" y="795"/>
                  </a:lnTo>
                  <a:lnTo>
                    <a:pt x="2299" y="795"/>
                  </a:lnTo>
                  <a:lnTo>
                    <a:pt x="2298" y="780"/>
                  </a:lnTo>
                  <a:lnTo>
                    <a:pt x="2298" y="775"/>
                  </a:lnTo>
                  <a:lnTo>
                    <a:pt x="2294" y="775"/>
                  </a:lnTo>
                  <a:lnTo>
                    <a:pt x="2293" y="768"/>
                  </a:lnTo>
                  <a:lnTo>
                    <a:pt x="2293" y="775"/>
                  </a:lnTo>
                  <a:lnTo>
                    <a:pt x="2293" y="765"/>
                  </a:lnTo>
                  <a:lnTo>
                    <a:pt x="2293" y="775"/>
                  </a:lnTo>
                  <a:lnTo>
                    <a:pt x="2293" y="768"/>
                  </a:lnTo>
                  <a:lnTo>
                    <a:pt x="2293" y="759"/>
                  </a:lnTo>
                  <a:lnTo>
                    <a:pt x="2292" y="755"/>
                  </a:lnTo>
                  <a:lnTo>
                    <a:pt x="2289" y="755"/>
                  </a:lnTo>
                  <a:lnTo>
                    <a:pt x="2288" y="735"/>
                  </a:lnTo>
                  <a:lnTo>
                    <a:pt x="2289" y="755"/>
                  </a:lnTo>
                  <a:lnTo>
                    <a:pt x="2288" y="735"/>
                  </a:lnTo>
                  <a:lnTo>
                    <a:pt x="2285" y="735"/>
                  </a:lnTo>
                  <a:lnTo>
                    <a:pt x="2284" y="715"/>
                  </a:lnTo>
                  <a:lnTo>
                    <a:pt x="2281" y="715"/>
                  </a:lnTo>
                  <a:lnTo>
                    <a:pt x="2280" y="695"/>
                  </a:lnTo>
                  <a:lnTo>
                    <a:pt x="2281" y="715"/>
                  </a:lnTo>
                  <a:lnTo>
                    <a:pt x="2280" y="695"/>
                  </a:lnTo>
                  <a:lnTo>
                    <a:pt x="2277" y="695"/>
                  </a:lnTo>
                  <a:lnTo>
                    <a:pt x="2277" y="680"/>
                  </a:lnTo>
                  <a:lnTo>
                    <a:pt x="2277" y="685"/>
                  </a:lnTo>
                  <a:lnTo>
                    <a:pt x="2277" y="695"/>
                  </a:lnTo>
                  <a:lnTo>
                    <a:pt x="2276" y="675"/>
                  </a:lnTo>
                  <a:lnTo>
                    <a:pt x="2273" y="675"/>
                  </a:lnTo>
                  <a:lnTo>
                    <a:pt x="2272" y="655"/>
                  </a:lnTo>
                  <a:lnTo>
                    <a:pt x="2273" y="675"/>
                  </a:lnTo>
                  <a:lnTo>
                    <a:pt x="2272" y="660"/>
                  </a:lnTo>
                  <a:lnTo>
                    <a:pt x="2272" y="655"/>
                  </a:lnTo>
                  <a:lnTo>
                    <a:pt x="2269" y="655"/>
                  </a:lnTo>
                  <a:lnTo>
                    <a:pt x="2269" y="635"/>
                  </a:lnTo>
                  <a:lnTo>
                    <a:pt x="2266" y="635"/>
                  </a:lnTo>
                  <a:lnTo>
                    <a:pt x="2265" y="615"/>
                  </a:lnTo>
                  <a:lnTo>
                    <a:pt x="2262" y="615"/>
                  </a:lnTo>
                  <a:lnTo>
                    <a:pt x="2262" y="605"/>
                  </a:lnTo>
                  <a:lnTo>
                    <a:pt x="2261" y="595"/>
                  </a:lnTo>
                  <a:lnTo>
                    <a:pt x="2258" y="595"/>
                  </a:lnTo>
                  <a:lnTo>
                    <a:pt x="2258" y="575"/>
                  </a:lnTo>
                  <a:lnTo>
                    <a:pt x="2255" y="575"/>
                  </a:lnTo>
                  <a:lnTo>
                    <a:pt x="2254" y="555"/>
                  </a:lnTo>
                  <a:lnTo>
                    <a:pt x="2251" y="555"/>
                  </a:lnTo>
                  <a:lnTo>
                    <a:pt x="2251" y="535"/>
                  </a:lnTo>
                  <a:lnTo>
                    <a:pt x="2248" y="535"/>
                  </a:lnTo>
                  <a:lnTo>
                    <a:pt x="2248" y="515"/>
                  </a:lnTo>
                  <a:lnTo>
                    <a:pt x="2244" y="515"/>
                  </a:lnTo>
                  <a:lnTo>
                    <a:pt x="2244" y="502"/>
                  </a:lnTo>
                  <a:lnTo>
                    <a:pt x="2244" y="515"/>
                  </a:lnTo>
                  <a:lnTo>
                    <a:pt x="2243" y="495"/>
                  </a:lnTo>
                  <a:lnTo>
                    <a:pt x="2241" y="495"/>
                  </a:lnTo>
                  <a:lnTo>
                    <a:pt x="2240" y="475"/>
                  </a:lnTo>
                  <a:lnTo>
                    <a:pt x="2238" y="475"/>
                  </a:lnTo>
                  <a:lnTo>
                    <a:pt x="2237" y="455"/>
                  </a:lnTo>
                  <a:lnTo>
                    <a:pt x="2235" y="455"/>
                  </a:lnTo>
                  <a:lnTo>
                    <a:pt x="2234" y="435"/>
                  </a:lnTo>
                  <a:lnTo>
                    <a:pt x="2235" y="455"/>
                  </a:lnTo>
                  <a:lnTo>
                    <a:pt x="2234" y="435"/>
                  </a:lnTo>
                  <a:lnTo>
                    <a:pt x="2232" y="435"/>
                  </a:lnTo>
                  <a:lnTo>
                    <a:pt x="2231" y="415"/>
                  </a:lnTo>
                  <a:lnTo>
                    <a:pt x="2232" y="435"/>
                  </a:lnTo>
                  <a:lnTo>
                    <a:pt x="2231" y="415"/>
                  </a:lnTo>
                  <a:lnTo>
                    <a:pt x="2229" y="415"/>
                  </a:lnTo>
                  <a:lnTo>
                    <a:pt x="2228" y="395"/>
                  </a:lnTo>
                  <a:lnTo>
                    <a:pt x="2229" y="415"/>
                  </a:lnTo>
                  <a:lnTo>
                    <a:pt x="2228" y="395"/>
                  </a:lnTo>
                  <a:lnTo>
                    <a:pt x="2226" y="395"/>
                  </a:lnTo>
                  <a:lnTo>
                    <a:pt x="2226" y="382"/>
                  </a:lnTo>
                  <a:lnTo>
                    <a:pt x="2226" y="375"/>
                  </a:lnTo>
                  <a:lnTo>
                    <a:pt x="2225" y="375"/>
                  </a:lnTo>
                  <a:lnTo>
                    <a:pt x="2223" y="375"/>
                  </a:lnTo>
                  <a:lnTo>
                    <a:pt x="2222" y="355"/>
                  </a:lnTo>
                  <a:lnTo>
                    <a:pt x="2220" y="355"/>
                  </a:lnTo>
                  <a:lnTo>
                    <a:pt x="2220" y="335"/>
                  </a:lnTo>
                  <a:lnTo>
                    <a:pt x="2218" y="335"/>
                  </a:lnTo>
                  <a:lnTo>
                    <a:pt x="2217" y="315"/>
                  </a:lnTo>
                  <a:lnTo>
                    <a:pt x="2215" y="315"/>
                  </a:lnTo>
                  <a:lnTo>
                    <a:pt x="2215" y="295"/>
                  </a:lnTo>
                  <a:lnTo>
                    <a:pt x="2212" y="295"/>
                  </a:lnTo>
                  <a:lnTo>
                    <a:pt x="2212" y="275"/>
                  </a:lnTo>
                  <a:lnTo>
                    <a:pt x="2209" y="275"/>
                  </a:lnTo>
                  <a:lnTo>
                    <a:pt x="2209" y="255"/>
                  </a:lnTo>
                  <a:lnTo>
                    <a:pt x="2207" y="255"/>
                  </a:lnTo>
                  <a:lnTo>
                    <a:pt x="2207" y="235"/>
                  </a:lnTo>
                  <a:lnTo>
                    <a:pt x="2205" y="235"/>
                  </a:lnTo>
                  <a:lnTo>
                    <a:pt x="2205" y="215"/>
                  </a:lnTo>
                  <a:lnTo>
                    <a:pt x="2203" y="215"/>
                  </a:lnTo>
                  <a:lnTo>
                    <a:pt x="2202" y="195"/>
                  </a:lnTo>
                  <a:lnTo>
                    <a:pt x="2200" y="195"/>
                  </a:lnTo>
                  <a:lnTo>
                    <a:pt x="2200" y="175"/>
                  </a:lnTo>
                  <a:lnTo>
                    <a:pt x="2198" y="175"/>
                  </a:lnTo>
                  <a:lnTo>
                    <a:pt x="2197" y="155"/>
                  </a:lnTo>
                  <a:lnTo>
                    <a:pt x="2194" y="155"/>
                  </a:lnTo>
                  <a:lnTo>
                    <a:pt x="2194" y="135"/>
                  </a:lnTo>
                  <a:lnTo>
                    <a:pt x="2193" y="135"/>
                  </a:lnTo>
                  <a:lnTo>
                    <a:pt x="2192" y="115"/>
                  </a:lnTo>
                  <a:lnTo>
                    <a:pt x="2190" y="115"/>
                  </a:lnTo>
                  <a:lnTo>
                    <a:pt x="2190" y="95"/>
                  </a:lnTo>
                  <a:lnTo>
                    <a:pt x="2188" y="95"/>
                  </a:lnTo>
                  <a:lnTo>
                    <a:pt x="2188" y="75"/>
                  </a:lnTo>
                  <a:lnTo>
                    <a:pt x="2186" y="75"/>
                  </a:lnTo>
                  <a:lnTo>
                    <a:pt x="2186" y="55"/>
                  </a:lnTo>
                  <a:lnTo>
                    <a:pt x="2184" y="55"/>
                  </a:lnTo>
                  <a:lnTo>
                    <a:pt x="2184" y="35"/>
                  </a:lnTo>
                  <a:lnTo>
                    <a:pt x="2182" y="35"/>
                  </a:lnTo>
                  <a:lnTo>
                    <a:pt x="2182" y="15"/>
                  </a:lnTo>
                  <a:lnTo>
                    <a:pt x="2137" y="15"/>
                  </a:lnTo>
                  <a:lnTo>
                    <a:pt x="2137" y="35"/>
                  </a:lnTo>
                  <a:lnTo>
                    <a:pt x="2139" y="35"/>
                  </a:lnTo>
                  <a:lnTo>
                    <a:pt x="2139" y="55"/>
                  </a:lnTo>
                  <a:lnTo>
                    <a:pt x="2140" y="55"/>
                  </a:lnTo>
                  <a:lnTo>
                    <a:pt x="2141" y="75"/>
                  </a:lnTo>
                  <a:lnTo>
                    <a:pt x="2143" y="75"/>
                  </a:lnTo>
                  <a:lnTo>
                    <a:pt x="2143" y="95"/>
                  </a:lnTo>
                  <a:lnTo>
                    <a:pt x="2145" y="95"/>
                  </a:lnTo>
                  <a:lnTo>
                    <a:pt x="2145" y="115"/>
                  </a:lnTo>
                  <a:lnTo>
                    <a:pt x="2146" y="115"/>
                  </a:lnTo>
                  <a:lnTo>
                    <a:pt x="2147" y="135"/>
                  </a:lnTo>
                  <a:lnTo>
                    <a:pt x="2149" y="135"/>
                  </a:lnTo>
                  <a:lnTo>
                    <a:pt x="2149" y="155"/>
                  </a:lnTo>
                  <a:lnTo>
                    <a:pt x="2151" y="155"/>
                  </a:lnTo>
                  <a:lnTo>
                    <a:pt x="2152" y="175"/>
                  </a:lnTo>
                  <a:lnTo>
                    <a:pt x="2153" y="175"/>
                  </a:lnTo>
                  <a:lnTo>
                    <a:pt x="2154" y="175"/>
                  </a:lnTo>
                  <a:lnTo>
                    <a:pt x="2155" y="175"/>
                  </a:lnTo>
                  <a:lnTo>
                    <a:pt x="2155" y="195"/>
                  </a:lnTo>
                  <a:lnTo>
                    <a:pt x="2157" y="195"/>
                  </a:lnTo>
                  <a:lnTo>
                    <a:pt x="2157" y="215"/>
                  </a:lnTo>
                  <a:lnTo>
                    <a:pt x="2159" y="215"/>
                  </a:lnTo>
                  <a:lnTo>
                    <a:pt x="2160" y="235"/>
                  </a:lnTo>
                  <a:lnTo>
                    <a:pt x="2160" y="215"/>
                  </a:lnTo>
                  <a:lnTo>
                    <a:pt x="2160" y="235"/>
                  </a:lnTo>
                  <a:lnTo>
                    <a:pt x="2161" y="235"/>
                  </a:lnTo>
                  <a:lnTo>
                    <a:pt x="2162" y="255"/>
                  </a:lnTo>
                  <a:lnTo>
                    <a:pt x="2164" y="255"/>
                  </a:lnTo>
                  <a:lnTo>
                    <a:pt x="2164" y="265"/>
                  </a:lnTo>
                  <a:lnTo>
                    <a:pt x="2164" y="255"/>
                  </a:lnTo>
                  <a:lnTo>
                    <a:pt x="2165" y="275"/>
                  </a:lnTo>
                  <a:lnTo>
                    <a:pt x="2167" y="275"/>
                  </a:lnTo>
                  <a:lnTo>
                    <a:pt x="2167" y="295"/>
                  </a:lnTo>
                  <a:lnTo>
                    <a:pt x="2169" y="295"/>
                  </a:lnTo>
                  <a:lnTo>
                    <a:pt x="2170" y="315"/>
                  </a:lnTo>
                  <a:lnTo>
                    <a:pt x="2170" y="295"/>
                  </a:lnTo>
                  <a:lnTo>
                    <a:pt x="2170" y="315"/>
                  </a:lnTo>
                  <a:lnTo>
                    <a:pt x="2172" y="315"/>
                  </a:lnTo>
                  <a:lnTo>
                    <a:pt x="2172" y="335"/>
                  </a:lnTo>
                  <a:lnTo>
                    <a:pt x="2175" y="335"/>
                  </a:lnTo>
                  <a:lnTo>
                    <a:pt x="2175" y="355"/>
                  </a:lnTo>
                  <a:lnTo>
                    <a:pt x="2177" y="355"/>
                  </a:lnTo>
                  <a:lnTo>
                    <a:pt x="2178" y="375"/>
                  </a:lnTo>
                  <a:lnTo>
                    <a:pt x="2180" y="375"/>
                  </a:lnTo>
                  <a:lnTo>
                    <a:pt x="2180" y="395"/>
                  </a:lnTo>
                  <a:lnTo>
                    <a:pt x="2183" y="395"/>
                  </a:lnTo>
                  <a:lnTo>
                    <a:pt x="2183" y="415"/>
                  </a:lnTo>
                  <a:lnTo>
                    <a:pt x="2185" y="415"/>
                  </a:lnTo>
                  <a:lnTo>
                    <a:pt x="2186" y="435"/>
                  </a:lnTo>
                  <a:lnTo>
                    <a:pt x="2186" y="415"/>
                  </a:lnTo>
                  <a:lnTo>
                    <a:pt x="2186" y="435"/>
                  </a:lnTo>
                  <a:lnTo>
                    <a:pt x="2188" y="435"/>
                  </a:lnTo>
                  <a:lnTo>
                    <a:pt x="2189" y="455"/>
                  </a:lnTo>
                  <a:lnTo>
                    <a:pt x="2189" y="435"/>
                  </a:lnTo>
                  <a:lnTo>
                    <a:pt x="2189" y="455"/>
                  </a:lnTo>
                  <a:lnTo>
                    <a:pt x="2191" y="455"/>
                  </a:lnTo>
                  <a:lnTo>
                    <a:pt x="2192" y="475"/>
                  </a:lnTo>
                  <a:lnTo>
                    <a:pt x="2192" y="455"/>
                  </a:lnTo>
                  <a:lnTo>
                    <a:pt x="2192" y="475"/>
                  </a:lnTo>
                  <a:lnTo>
                    <a:pt x="2194" y="475"/>
                  </a:lnTo>
                  <a:lnTo>
                    <a:pt x="2195" y="495"/>
                  </a:lnTo>
                  <a:lnTo>
                    <a:pt x="2195" y="475"/>
                  </a:lnTo>
                  <a:lnTo>
                    <a:pt x="2195" y="495"/>
                  </a:lnTo>
                  <a:lnTo>
                    <a:pt x="2197" y="495"/>
                  </a:lnTo>
                  <a:lnTo>
                    <a:pt x="2198" y="515"/>
                  </a:lnTo>
                  <a:lnTo>
                    <a:pt x="2198" y="495"/>
                  </a:lnTo>
                  <a:lnTo>
                    <a:pt x="2198" y="515"/>
                  </a:lnTo>
                  <a:lnTo>
                    <a:pt x="2202" y="515"/>
                  </a:lnTo>
                  <a:lnTo>
                    <a:pt x="2202" y="520"/>
                  </a:lnTo>
                  <a:lnTo>
                    <a:pt x="2202" y="515"/>
                  </a:lnTo>
                  <a:lnTo>
                    <a:pt x="2202" y="535"/>
                  </a:lnTo>
                  <a:lnTo>
                    <a:pt x="2203" y="535"/>
                  </a:lnTo>
                  <a:lnTo>
                    <a:pt x="2202" y="526"/>
                  </a:lnTo>
                  <a:lnTo>
                    <a:pt x="2203" y="530"/>
                  </a:lnTo>
                  <a:lnTo>
                    <a:pt x="2203" y="523"/>
                  </a:lnTo>
                  <a:lnTo>
                    <a:pt x="2203" y="535"/>
                  </a:lnTo>
                  <a:lnTo>
                    <a:pt x="2204" y="535"/>
                  </a:lnTo>
                  <a:lnTo>
                    <a:pt x="2205" y="535"/>
                  </a:lnTo>
                  <a:lnTo>
                    <a:pt x="2206" y="555"/>
                  </a:lnTo>
                  <a:lnTo>
                    <a:pt x="2209" y="555"/>
                  </a:lnTo>
                  <a:lnTo>
                    <a:pt x="2209" y="575"/>
                  </a:lnTo>
                  <a:lnTo>
                    <a:pt x="2212" y="575"/>
                  </a:lnTo>
                  <a:lnTo>
                    <a:pt x="2212" y="595"/>
                  </a:lnTo>
                  <a:lnTo>
                    <a:pt x="2214" y="595"/>
                  </a:lnTo>
                  <a:lnTo>
                    <a:pt x="2215" y="595"/>
                  </a:lnTo>
                  <a:lnTo>
                    <a:pt x="2216" y="605"/>
                  </a:lnTo>
                  <a:lnTo>
                    <a:pt x="2216" y="595"/>
                  </a:lnTo>
                  <a:lnTo>
                    <a:pt x="2217" y="615"/>
                  </a:lnTo>
                  <a:lnTo>
                    <a:pt x="2218" y="615"/>
                  </a:lnTo>
                  <a:lnTo>
                    <a:pt x="2219" y="625"/>
                  </a:lnTo>
                  <a:lnTo>
                    <a:pt x="2219" y="615"/>
                  </a:lnTo>
                  <a:lnTo>
                    <a:pt x="2220" y="635"/>
                  </a:lnTo>
                  <a:lnTo>
                    <a:pt x="2223" y="635"/>
                  </a:lnTo>
                  <a:lnTo>
                    <a:pt x="2223" y="648"/>
                  </a:lnTo>
                  <a:lnTo>
                    <a:pt x="2223" y="645"/>
                  </a:lnTo>
                  <a:lnTo>
                    <a:pt x="2223" y="635"/>
                  </a:lnTo>
                  <a:lnTo>
                    <a:pt x="2223" y="645"/>
                  </a:lnTo>
                  <a:lnTo>
                    <a:pt x="2224" y="651"/>
                  </a:lnTo>
                  <a:lnTo>
                    <a:pt x="2224" y="652"/>
                  </a:lnTo>
                  <a:lnTo>
                    <a:pt x="2224" y="655"/>
                  </a:lnTo>
                  <a:lnTo>
                    <a:pt x="2225" y="655"/>
                  </a:lnTo>
                  <a:lnTo>
                    <a:pt x="2227" y="655"/>
                  </a:lnTo>
                  <a:lnTo>
                    <a:pt x="2228" y="675"/>
                  </a:lnTo>
                  <a:lnTo>
                    <a:pt x="2230" y="675"/>
                  </a:lnTo>
                  <a:lnTo>
                    <a:pt x="2231" y="685"/>
                  </a:lnTo>
                  <a:lnTo>
                    <a:pt x="2231" y="695"/>
                  </a:lnTo>
                  <a:lnTo>
                    <a:pt x="2232" y="695"/>
                  </a:lnTo>
                  <a:lnTo>
                    <a:pt x="2234" y="695"/>
                  </a:lnTo>
                  <a:lnTo>
                    <a:pt x="2235" y="715"/>
                  </a:lnTo>
                  <a:lnTo>
                    <a:pt x="2236" y="715"/>
                  </a:lnTo>
                  <a:lnTo>
                    <a:pt x="2239" y="715"/>
                  </a:lnTo>
                  <a:lnTo>
                    <a:pt x="2239" y="735"/>
                  </a:lnTo>
                  <a:lnTo>
                    <a:pt x="2240" y="735"/>
                  </a:lnTo>
                  <a:lnTo>
                    <a:pt x="2242" y="735"/>
                  </a:lnTo>
                  <a:lnTo>
                    <a:pt x="2243" y="755"/>
                  </a:lnTo>
                  <a:lnTo>
                    <a:pt x="2246" y="755"/>
                  </a:lnTo>
                  <a:lnTo>
                    <a:pt x="2247" y="775"/>
                  </a:lnTo>
                  <a:lnTo>
                    <a:pt x="2247" y="755"/>
                  </a:lnTo>
                  <a:lnTo>
                    <a:pt x="2248" y="775"/>
                  </a:lnTo>
                  <a:lnTo>
                    <a:pt x="2251" y="775"/>
                  </a:lnTo>
                  <a:lnTo>
                    <a:pt x="2252" y="785"/>
                  </a:lnTo>
                  <a:lnTo>
                    <a:pt x="2252" y="775"/>
                  </a:lnTo>
                  <a:lnTo>
                    <a:pt x="2254" y="795"/>
                  </a:lnTo>
                  <a:lnTo>
                    <a:pt x="2256" y="795"/>
                  </a:lnTo>
                  <a:lnTo>
                    <a:pt x="2257" y="815"/>
                  </a:lnTo>
                  <a:lnTo>
                    <a:pt x="2260" y="815"/>
                  </a:lnTo>
                  <a:lnTo>
                    <a:pt x="2261" y="835"/>
                  </a:lnTo>
                  <a:lnTo>
                    <a:pt x="2262" y="835"/>
                  </a:lnTo>
                  <a:lnTo>
                    <a:pt x="2263" y="835"/>
                  </a:lnTo>
                  <a:lnTo>
                    <a:pt x="2266" y="835"/>
                  </a:lnTo>
                  <a:lnTo>
                    <a:pt x="2266" y="842"/>
                  </a:lnTo>
                  <a:lnTo>
                    <a:pt x="2266" y="835"/>
                  </a:lnTo>
                  <a:lnTo>
                    <a:pt x="2267" y="855"/>
                  </a:lnTo>
                  <a:lnTo>
                    <a:pt x="2269" y="855"/>
                  </a:lnTo>
                  <a:lnTo>
                    <a:pt x="2271" y="875"/>
                  </a:lnTo>
                  <a:lnTo>
                    <a:pt x="2270" y="858"/>
                  </a:lnTo>
                  <a:lnTo>
                    <a:pt x="2270" y="855"/>
                  </a:lnTo>
                  <a:lnTo>
                    <a:pt x="2270" y="858"/>
                  </a:lnTo>
                  <a:lnTo>
                    <a:pt x="2272" y="875"/>
                  </a:lnTo>
                  <a:lnTo>
                    <a:pt x="2275" y="875"/>
                  </a:lnTo>
                  <a:lnTo>
                    <a:pt x="2276" y="895"/>
                  </a:lnTo>
                  <a:lnTo>
                    <a:pt x="2277" y="895"/>
                  </a:lnTo>
                  <a:lnTo>
                    <a:pt x="2280" y="895"/>
                  </a:lnTo>
                  <a:lnTo>
                    <a:pt x="2281" y="915"/>
                  </a:lnTo>
                  <a:lnTo>
                    <a:pt x="2286" y="915"/>
                  </a:lnTo>
                  <a:lnTo>
                    <a:pt x="2286" y="918"/>
                  </a:lnTo>
                  <a:lnTo>
                    <a:pt x="2286" y="920"/>
                  </a:lnTo>
                  <a:lnTo>
                    <a:pt x="2287" y="935"/>
                  </a:lnTo>
                  <a:lnTo>
                    <a:pt x="2290" y="935"/>
                  </a:lnTo>
                  <a:lnTo>
                    <a:pt x="2292" y="953"/>
                  </a:lnTo>
                  <a:lnTo>
                    <a:pt x="2292" y="935"/>
                  </a:lnTo>
                  <a:lnTo>
                    <a:pt x="2292" y="955"/>
                  </a:lnTo>
                  <a:lnTo>
                    <a:pt x="2293" y="955"/>
                  </a:lnTo>
                  <a:lnTo>
                    <a:pt x="2296" y="955"/>
                  </a:lnTo>
                  <a:lnTo>
                    <a:pt x="2297" y="975"/>
                  </a:lnTo>
                  <a:lnTo>
                    <a:pt x="2296" y="955"/>
                  </a:lnTo>
                  <a:lnTo>
                    <a:pt x="2298" y="975"/>
                  </a:lnTo>
                  <a:lnTo>
                    <a:pt x="2301" y="975"/>
                  </a:lnTo>
                  <a:lnTo>
                    <a:pt x="2304" y="995"/>
                  </a:lnTo>
                  <a:lnTo>
                    <a:pt x="2302" y="975"/>
                  </a:lnTo>
                  <a:lnTo>
                    <a:pt x="2303" y="975"/>
                  </a:lnTo>
                  <a:lnTo>
                    <a:pt x="2305" y="995"/>
                  </a:lnTo>
                  <a:lnTo>
                    <a:pt x="2307" y="995"/>
                  </a:lnTo>
                  <a:lnTo>
                    <a:pt x="2309" y="1015"/>
                  </a:lnTo>
                  <a:lnTo>
                    <a:pt x="2310" y="1015"/>
                  </a:lnTo>
                  <a:lnTo>
                    <a:pt x="2313" y="1015"/>
                  </a:lnTo>
                  <a:lnTo>
                    <a:pt x="2315" y="1035"/>
                  </a:lnTo>
                  <a:lnTo>
                    <a:pt x="2316" y="1035"/>
                  </a:lnTo>
                  <a:lnTo>
                    <a:pt x="2320" y="1035"/>
                  </a:lnTo>
                  <a:lnTo>
                    <a:pt x="2321" y="1050"/>
                  </a:lnTo>
                  <a:lnTo>
                    <a:pt x="2321" y="1055"/>
                  </a:lnTo>
                  <a:lnTo>
                    <a:pt x="2323" y="1055"/>
                  </a:lnTo>
                  <a:lnTo>
                    <a:pt x="2325" y="1055"/>
                  </a:lnTo>
                  <a:lnTo>
                    <a:pt x="2327" y="1075"/>
                  </a:lnTo>
                  <a:lnTo>
                    <a:pt x="2328" y="1075"/>
                  </a:lnTo>
                  <a:lnTo>
                    <a:pt x="2332" y="1075"/>
                  </a:lnTo>
                  <a:lnTo>
                    <a:pt x="2333" y="1075"/>
                  </a:lnTo>
                  <a:lnTo>
                    <a:pt x="2333" y="1082"/>
                  </a:lnTo>
                  <a:lnTo>
                    <a:pt x="2332" y="1075"/>
                  </a:lnTo>
                  <a:lnTo>
                    <a:pt x="2333" y="1095"/>
                  </a:lnTo>
                  <a:lnTo>
                    <a:pt x="2334" y="1095"/>
                  </a:lnTo>
                  <a:lnTo>
                    <a:pt x="2338" y="1095"/>
                  </a:lnTo>
                  <a:lnTo>
                    <a:pt x="2339" y="1103"/>
                  </a:lnTo>
                  <a:lnTo>
                    <a:pt x="2339" y="1095"/>
                  </a:lnTo>
                  <a:lnTo>
                    <a:pt x="2339" y="1104"/>
                  </a:lnTo>
                  <a:lnTo>
                    <a:pt x="2339" y="1103"/>
                  </a:lnTo>
                  <a:lnTo>
                    <a:pt x="2340" y="1115"/>
                  </a:lnTo>
                  <a:lnTo>
                    <a:pt x="2341" y="1115"/>
                  </a:lnTo>
                  <a:lnTo>
                    <a:pt x="2341" y="1113"/>
                  </a:lnTo>
                  <a:lnTo>
                    <a:pt x="2341" y="1095"/>
                  </a:lnTo>
                  <a:lnTo>
                    <a:pt x="2341" y="1115"/>
                  </a:lnTo>
                  <a:lnTo>
                    <a:pt x="2343" y="1115"/>
                  </a:lnTo>
                  <a:lnTo>
                    <a:pt x="2344" y="1115"/>
                  </a:lnTo>
                  <a:lnTo>
                    <a:pt x="2347" y="1133"/>
                  </a:lnTo>
                  <a:lnTo>
                    <a:pt x="2346" y="1115"/>
                  </a:lnTo>
                  <a:lnTo>
                    <a:pt x="2347" y="1128"/>
                  </a:lnTo>
                  <a:lnTo>
                    <a:pt x="2347" y="1135"/>
                  </a:lnTo>
                  <a:lnTo>
                    <a:pt x="2349" y="1135"/>
                  </a:lnTo>
                  <a:lnTo>
                    <a:pt x="2353" y="1135"/>
                  </a:lnTo>
                  <a:lnTo>
                    <a:pt x="2354" y="1139"/>
                  </a:lnTo>
                  <a:lnTo>
                    <a:pt x="2354" y="1135"/>
                  </a:lnTo>
                  <a:lnTo>
                    <a:pt x="2354" y="1143"/>
                  </a:lnTo>
                  <a:lnTo>
                    <a:pt x="2354" y="1139"/>
                  </a:lnTo>
                  <a:lnTo>
                    <a:pt x="2354" y="1155"/>
                  </a:lnTo>
                  <a:lnTo>
                    <a:pt x="2355" y="1155"/>
                  </a:lnTo>
                  <a:lnTo>
                    <a:pt x="2356" y="1155"/>
                  </a:lnTo>
                  <a:lnTo>
                    <a:pt x="2356" y="1153"/>
                  </a:lnTo>
                  <a:lnTo>
                    <a:pt x="2356" y="1135"/>
                  </a:lnTo>
                  <a:lnTo>
                    <a:pt x="2356" y="1155"/>
                  </a:lnTo>
                  <a:lnTo>
                    <a:pt x="2358" y="1155"/>
                  </a:lnTo>
                  <a:lnTo>
                    <a:pt x="2359" y="1155"/>
                  </a:lnTo>
                  <a:lnTo>
                    <a:pt x="2362" y="1173"/>
                  </a:lnTo>
                  <a:lnTo>
                    <a:pt x="2361" y="1165"/>
                  </a:lnTo>
                  <a:lnTo>
                    <a:pt x="2360" y="1155"/>
                  </a:lnTo>
                  <a:lnTo>
                    <a:pt x="2361" y="1155"/>
                  </a:lnTo>
                  <a:lnTo>
                    <a:pt x="2361" y="1165"/>
                  </a:lnTo>
                  <a:lnTo>
                    <a:pt x="2362" y="1171"/>
                  </a:lnTo>
                  <a:lnTo>
                    <a:pt x="2362" y="1175"/>
                  </a:lnTo>
                  <a:lnTo>
                    <a:pt x="2365" y="1175"/>
                  </a:lnTo>
                  <a:lnTo>
                    <a:pt x="2368" y="1175"/>
                  </a:lnTo>
                  <a:lnTo>
                    <a:pt x="2369" y="1188"/>
                  </a:lnTo>
                  <a:lnTo>
                    <a:pt x="2369" y="1179"/>
                  </a:lnTo>
                  <a:lnTo>
                    <a:pt x="2368" y="1175"/>
                  </a:lnTo>
                  <a:lnTo>
                    <a:pt x="2369" y="1178"/>
                  </a:lnTo>
                  <a:lnTo>
                    <a:pt x="2369" y="1179"/>
                  </a:lnTo>
                  <a:lnTo>
                    <a:pt x="2369" y="1180"/>
                  </a:lnTo>
                  <a:lnTo>
                    <a:pt x="2370" y="1188"/>
                  </a:lnTo>
                  <a:lnTo>
                    <a:pt x="2370" y="1175"/>
                  </a:lnTo>
                  <a:lnTo>
                    <a:pt x="2370" y="1188"/>
                  </a:lnTo>
                  <a:lnTo>
                    <a:pt x="2370" y="1192"/>
                  </a:lnTo>
                  <a:lnTo>
                    <a:pt x="2369" y="1188"/>
                  </a:lnTo>
                  <a:lnTo>
                    <a:pt x="2370" y="1195"/>
                  </a:lnTo>
                  <a:lnTo>
                    <a:pt x="2373" y="1195"/>
                  </a:lnTo>
                  <a:lnTo>
                    <a:pt x="2375" y="1195"/>
                  </a:lnTo>
                  <a:lnTo>
                    <a:pt x="2377" y="1215"/>
                  </a:lnTo>
                  <a:lnTo>
                    <a:pt x="2376" y="1200"/>
                  </a:lnTo>
                  <a:lnTo>
                    <a:pt x="2376" y="1198"/>
                  </a:lnTo>
                  <a:lnTo>
                    <a:pt x="2376" y="1195"/>
                  </a:lnTo>
                  <a:lnTo>
                    <a:pt x="2376" y="1198"/>
                  </a:lnTo>
                  <a:lnTo>
                    <a:pt x="2376" y="1199"/>
                  </a:lnTo>
                  <a:lnTo>
                    <a:pt x="2376" y="1195"/>
                  </a:lnTo>
                  <a:lnTo>
                    <a:pt x="2376" y="1199"/>
                  </a:lnTo>
                  <a:lnTo>
                    <a:pt x="2376" y="1202"/>
                  </a:lnTo>
                  <a:lnTo>
                    <a:pt x="2377" y="1215"/>
                  </a:lnTo>
                  <a:lnTo>
                    <a:pt x="2377" y="1204"/>
                  </a:lnTo>
                  <a:lnTo>
                    <a:pt x="2377" y="1205"/>
                  </a:lnTo>
                  <a:lnTo>
                    <a:pt x="2377" y="1215"/>
                  </a:lnTo>
                  <a:lnTo>
                    <a:pt x="2379" y="1215"/>
                  </a:lnTo>
                  <a:lnTo>
                    <a:pt x="2381" y="1215"/>
                  </a:lnTo>
                  <a:lnTo>
                    <a:pt x="2382" y="1215"/>
                  </a:lnTo>
                  <a:lnTo>
                    <a:pt x="2384" y="1227"/>
                  </a:lnTo>
                  <a:lnTo>
                    <a:pt x="2383" y="1215"/>
                  </a:lnTo>
                  <a:lnTo>
                    <a:pt x="2384" y="1218"/>
                  </a:lnTo>
                  <a:lnTo>
                    <a:pt x="2384" y="1215"/>
                  </a:lnTo>
                  <a:lnTo>
                    <a:pt x="2384" y="1217"/>
                  </a:lnTo>
                  <a:lnTo>
                    <a:pt x="2384" y="1220"/>
                  </a:lnTo>
                  <a:lnTo>
                    <a:pt x="2384" y="1215"/>
                  </a:lnTo>
                  <a:lnTo>
                    <a:pt x="2384" y="1220"/>
                  </a:lnTo>
                  <a:lnTo>
                    <a:pt x="2384" y="1222"/>
                  </a:lnTo>
                  <a:lnTo>
                    <a:pt x="2385" y="1230"/>
                  </a:lnTo>
                  <a:lnTo>
                    <a:pt x="2385" y="1232"/>
                  </a:lnTo>
                  <a:lnTo>
                    <a:pt x="2385" y="1231"/>
                  </a:lnTo>
                  <a:lnTo>
                    <a:pt x="2385" y="1235"/>
                  </a:lnTo>
                  <a:lnTo>
                    <a:pt x="2386" y="1235"/>
                  </a:lnTo>
                  <a:lnTo>
                    <a:pt x="2386" y="1227"/>
                  </a:lnTo>
                  <a:lnTo>
                    <a:pt x="2386" y="1215"/>
                  </a:lnTo>
                  <a:lnTo>
                    <a:pt x="2386" y="1227"/>
                  </a:lnTo>
                  <a:lnTo>
                    <a:pt x="2386" y="1235"/>
                  </a:lnTo>
                  <a:lnTo>
                    <a:pt x="2387" y="1235"/>
                  </a:lnTo>
                  <a:lnTo>
                    <a:pt x="2388" y="1235"/>
                  </a:lnTo>
                  <a:lnTo>
                    <a:pt x="2389" y="1235"/>
                  </a:lnTo>
                  <a:lnTo>
                    <a:pt x="2391" y="1245"/>
                  </a:lnTo>
                  <a:lnTo>
                    <a:pt x="2391" y="1235"/>
                  </a:lnTo>
                  <a:lnTo>
                    <a:pt x="2392" y="1249"/>
                  </a:lnTo>
                  <a:lnTo>
                    <a:pt x="2392" y="1250"/>
                  </a:lnTo>
                  <a:lnTo>
                    <a:pt x="2392" y="1248"/>
                  </a:lnTo>
                  <a:lnTo>
                    <a:pt x="2391" y="1245"/>
                  </a:lnTo>
                  <a:lnTo>
                    <a:pt x="2392" y="1255"/>
                  </a:lnTo>
                  <a:lnTo>
                    <a:pt x="2393" y="1255"/>
                  </a:lnTo>
                  <a:lnTo>
                    <a:pt x="2395" y="1255"/>
                  </a:lnTo>
                  <a:lnTo>
                    <a:pt x="2398" y="1255"/>
                  </a:lnTo>
                  <a:lnTo>
                    <a:pt x="2400" y="1270"/>
                  </a:lnTo>
                  <a:lnTo>
                    <a:pt x="2399" y="1255"/>
                  </a:lnTo>
                  <a:lnTo>
                    <a:pt x="2400" y="1255"/>
                  </a:lnTo>
                  <a:lnTo>
                    <a:pt x="2401" y="1272"/>
                  </a:lnTo>
                  <a:lnTo>
                    <a:pt x="2400" y="1270"/>
                  </a:lnTo>
                  <a:lnTo>
                    <a:pt x="2401" y="1275"/>
                  </a:lnTo>
                  <a:lnTo>
                    <a:pt x="2403" y="1275"/>
                  </a:lnTo>
                  <a:lnTo>
                    <a:pt x="2404" y="1275"/>
                  </a:lnTo>
                  <a:lnTo>
                    <a:pt x="2406" y="1275"/>
                  </a:lnTo>
                  <a:lnTo>
                    <a:pt x="2409" y="1275"/>
                  </a:lnTo>
                  <a:lnTo>
                    <a:pt x="2409" y="1279"/>
                  </a:lnTo>
                  <a:lnTo>
                    <a:pt x="2409" y="1275"/>
                  </a:lnTo>
                  <a:lnTo>
                    <a:pt x="2409" y="1280"/>
                  </a:lnTo>
                  <a:lnTo>
                    <a:pt x="2409" y="1279"/>
                  </a:lnTo>
                  <a:lnTo>
                    <a:pt x="2410" y="1295"/>
                  </a:lnTo>
                  <a:lnTo>
                    <a:pt x="2412" y="1295"/>
                  </a:lnTo>
                  <a:lnTo>
                    <a:pt x="2414" y="1295"/>
                  </a:lnTo>
                  <a:lnTo>
                    <a:pt x="2417" y="1295"/>
                  </a:lnTo>
                  <a:lnTo>
                    <a:pt x="2419" y="1315"/>
                  </a:lnTo>
                  <a:lnTo>
                    <a:pt x="2421" y="1315"/>
                  </a:lnTo>
                  <a:lnTo>
                    <a:pt x="2427" y="1315"/>
                  </a:lnTo>
                  <a:lnTo>
                    <a:pt x="2427" y="1321"/>
                  </a:lnTo>
                  <a:lnTo>
                    <a:pt x="2427" y="1315"/>
                  </a:lnTo>
                  <a:lnTo>
                    <a:pt x="2427" y="1335"/>
                  </a:lnTo>
                  <a:lnTo>
                    <a:pt x="2428" y="1335"/>
                  </a:lnTo>
                  <a:lnTo>
                    <a:pt x="2429" y="1335"/>
                  </a:lnTo>
                  <a:lnTo>
                    <a:pt x="2434" y="1335"/>
                  </a:lnTo>
                  <a:lnTo>
                    <a:pt x="2437" y="1355"/>
                  </a:lnTo>
                  <a:lnTo>
                    <a:pt x="2437" y="1350"/>
                  </a:lnTo>
                  <a:lnTo>
                    <a:pt x="2435" y="1335"/>
                  </a:lnTo>
                  <a:lnTo>
                    <a:pt x="2436" y="1335"/>
                  </a:lnTo>
                  <a:lnTo>
                    <a:pt x="2437" y="1350"/>
                  </a:lnTo>
                  <a:lnTo>
                    <a:pt x="2437" y="1355"/>
                  </a:lnTo>
                  <a:lnTo>
                    <a:pt x="2439" y="1355"/>
                  </a:lnTo>
                  <a:lnTo>
                    <a:pt x="2441" y="1355"/>
                  </a:lnTo>
                  <a:lnTo>
                    <a:pt x="2445" y="1355"/>
                  </a:lnTo>
                  <a:lnTo>
                    <a:pt x="2446" y="1370"/>
                  </a:lnTo>
                  <a:lnTo>
                    <a:pt x="2446" y="1375"/>
                  </a:lnTo>
                  <a:lnTo>
                    <a:pt x="2447" y="1375"/>
                  </a:lnTo>
                  <a:lnTo>
                    <a:pt x="2449" y="1375"/>
                  </a:lnTo>
                  <a:lnTo>
                    <a:pt x="2453" y="1375"/>
                  </a:lnTo>
                  <a:lnTo>
                    <a:pt x="2456" y="1386"/>
                  </a:lnTo>
                  <a:lnTo>
                    <a:pt x="2455" y="1375"/>
                  </a:lnTo>
                  <a:lnTo>
                    <a:pt x="2456" y="1379"/>
                  </a:lnTo>
                  <a:lnTo>
                    <a:pt x="2456" y="1375"/>
                  </a:lnTo>
                  <a:lnTo>
                    <a:pt x="2458" y="1395"/>
                  </a:lnTo>
                  <a:lnTo>
                    <a:pt x="2464" y="1395"/>
                  </a:lnTo>
                  <a:lnTo>
                    <a:pt x="2468" y="1415"/>
                  </a:lnTo>
                  <a:lnTo>
                    <a:pt x="2470" y="1415"/>
                  </a:lnTo>
                  <a:lnTo>
                    <a:pt x="2476" y="1415"/>
                  </a:lnTo>
                  <a:lnTo>
                    <a:pt x="2477" y="1428"/>
                  </a:lnTo>
                  <a:lnTo>
                    <a:pt x="2476" y="1415"/>
                  </a:lnTo>
                  <a:lnTo>
                    <a:pt x="2477" y="1415"/>
                  </a:lnTo>
                  <a:lnTo>
                    <a:pt x="2478" y="1435"/>
                  </a:lnTo>
                  <a:lnTo>
                    <a:pt x="2479" y="1435"/>
                  </a:lnTo>
                  <a:lnTo>
                    <a:pt x="2483" y="1435"/>
                  </a:lnTo>
                  <a:lnTo>
                    <a:pt x="2487" y="1435"/>
                  </a:lnTo>
                  <a:lnTo>
                    <a:pt x="2488" y="1449"/>
                  </a:lnTo>
                  <a:lnTo>
                    <a:pt x="2489" y="1455"/>
                  </a:lnTo>
                  <a:lnTo>
                    <a:pt x="2491" y="1455"/>
                  </a:lnTo>
                  <a:lnTo>
                    <a:pt x="2497" y="1455"/>
                  </a:lnTo>
                  <a:lnTo>
                    <a:pt x="2500" y="1475"/>
                  </a:lnTo>
                  <a:lnTo>
                    <a:pt x="2509" y="1475"/>
                  </a:lnTo>
                  <a:lnTo>
                    <a:pt x="2511" y="1489"/>
                  </a:lnTo>
                  <a:lnTo>
                    <a:pt x="2510" y="1475"/>
                  </a:lnTo>
                  <a:lnTo>
                    <a:pt x="2512" y="1495"/>
                  </a:lnTo>
                  <a:lnTo>
                    <a:pt x="2516" y="1495"/>
                  </a:lnTo>
                  <a:lnTo>
                    <a:pt x="2521" y="1495"/>
                  </a:lnTo>
                  <a:lnTo>
                    <a:pt x="2524" y="1515"/>
                  </a:lnTo>
                  <a:lnTo>
                    <a:pt x="2523" y="1502"/>
                  </a:lnTo>
                  <a:lnTo>
                    <a:pt x="2522" y="1495"/>
                  </a:lnTo>
                  <a:lnTo>
                    <a:pt x="2523" y="1502"/>
                  </a:lnTo>
                  <a:lnTo>
                    <a:pt x="2524" y="1515"/>
                  </a:lnTo>
                  <a:lnTo>
                    <a:pt x="2529" y="1515"/>
                  </a:lnTo>
                  <a:lnTo>
                    <a:pt x="2533" y="1515"/>
                  </a:lnTo>
                  <a:lnTo>
                    <a:pt x="2535" y="1529"/>
                  </a:lnTo>
                  <a:lnTo>
                    <a:pt x="2534" y="1516"/>
                  </a:lnTo>
                  <a:lnTo>
                    <a:pt x="2534" y="1515"/>
                  </a:lnTo>
                  <a:lnTo>
                    <a:pt x="2534" y="1516"/>
                  </a:lnTo>
                  <a:lnTo>
                    <a:pt x="2536" y="1526"/>
                  </a:lnTo>
                  <a:lnTo>
                    <a:pt x="2536" y="1535"/>
                  </a:lnTo>
                  <a:lnTo>
                    <a:pt x="2539" y="1535"/>
                  </a:lnTo>
                  <a:lnTo>
                    <a:pt x="2541" y="1535"/>
                  </a:lnTo>
                  <a:lnTo>
                    <a:pt x="2545" y="1535"/>
                  </a:lnTo>
                  <a:lnTo>
                    <a:pt x="2546" y="1535"/>
                  </a:lnTo>
                  <a:lnTo>
                    <a:pt x="2548" y="1551"/>
                  </a:lnTo>
                  <a:lnTo>
                    <a:pt x="2545" y="1535"/>
                  </a:lnTo>
                  <a:lnTo>
                    <a:pt x="2548" y="1555"/>
                  </a:lnTo>
                  <a:lnTo>
                    <a:pt x="2549" y="1555"/>
                  </a:lnTo>
                  <a:lnTo>
                    <a:pt x="2557" y="1555"/>
                  </a:lnTo>
                  <a:lnTo>
                    <a:pt x="2560" y="1568"/>
                  </a:lnTo>
                  <a:lnTo>
                    <a:pt x="2560" y="1564"/>
                  </a:lnTo>
                  <a:lnTo>
                    <a:pt x="2559" y="1555"/>
                  </a:lnTo>
                  <a:lnTo>
                    <a:pt x="2560" y="1555"/>
                  </a:lnTo>
                  <a:lnTo>
                    <a:pt x="2560" y="1564"/>
                  </a:lnTo>
                  <a:lnTo>
                    <a:pt x="2561" y="1571"/>
                  </a:lnTo>
                  <a:lnTo>
                    <a:pt x="2560" y="1568"/>
                  </a:lnTo>
                  <a:lnTo>
                    <a:pt x="2561" y="1575"/>
                  </a:lnTo>
                  <a:lnTo>
                    <a:pt x="2562" y="1575"/>
                  </a:lnTo>
                  <a:lnTo>
                    <a:pt x="2563" y="1575"/>
                  </a:lnTo>
                  <a:lnTo>
                    <a:pt x="2566" y="1575"/>
                  </a:lnTo>
                  <a:lnTo>
                    <a:pt x="2569" y="1575"/>
                  </a:lnTo>
                  <a:lnTo>
                    <a:pt x="2573" y="1591"/>
                  </a:lnTo>
                  <a:lnTo>
                    <a:pt x="2571" y="1575"/>
                  </a:lnTo>
                  <a:lnTo>
                    <a:pt x="2573" y="1575"/>
                  </a:lnTo>
                  <a:lnTo>
                    <a:pt x="2574" y="1595"/>
                  </a:lnTo>
                  <a:lnTo>
                    <a:pt x="2575" y="1595"/>
                  </a:lnTo>
                  <a:lnTo>
                    <a:pt x="2578" y="1595"/>
                  </a:lnTo>
                  <a:lnTo>
                    <a:pt x="2582" y="1595"/>
                  </a:lnTo>
                  <a:lnTo>
                    <a:pt x="2586" y="1595"/>
                  </a:lnTo>
                  <a:lnTo>
                    <a:pt x="2587" y="1615"/>
                  </a:lnTo>
                  <a:lnTo>
                    <a:pt x="2588" y="1615"/>
                  </a:lnTo>
                  <a:lnTo>
                    <a:pt x="2590" y="1615"/>
                  </a:lnTo>
                  <a:lnTo>
                    <a:pt x="2596" y="1615"/>
                  </a:lnTo>
                  <a:lnTo>
                    <a:pt x="2599" y="1615"/>
                  </a:lnTo>
                  <a:lnTo>
                    <a:pt x="2603" y="1635"/>
                  </a:lnTo>
                  <a:lnTo>
                    <a:pt x="2604" y="1635"/>
                  </a:lnTo>
                  <a:lnTo>
                    <a:pt x="2607" y="1635"/>
                  </a:lnTo>
                  <a:lnTo>
                    <a:pt x="2611" y="1635"/>
                  </a:lnTo>
                  <a:lnTo>
                    <a:pt x="2616" y="1651"/>
                  </a:lnTo>
                  <a:lnTo>
                    <a:pt x="2615" y="1642"/>
                  </a:lnTo>
                  <a:lnTo>
                    <a:pt x="2614" y="1635"/>
                  </a:lnTo>
                  <a:lnTo>
                    <a:pt x="2615" y="1635"/>
                  </a:lnTo>
                  <a:lnTo>
                    <a:pt x="2616" y="1640"/>
                  </a:lnTo>
                  <a:lnTo>
                    <a:pt x="2614" y="1635"/>
                  </a:lnTo>
                  <a:lnTo>
                    <a:pt x="2615" y="1642"/>
                  </a:lnTo>
                  <a:lnTo>
                    <a:pt x="2616" y="1652"/>
                  </a:lnTo>
                  <a:lnTo>
                    <a:pt x="2616" y="1651"/>
                  </a:lnTo>
                  <a:lnTo>
                    <a:pt x="2616" y="1655"/>
                  </a:lnTo>
                  <a:lnTo>
                    <a:pt x="2617" y="1655"/>
                  </a:lnTo>
                  <a:lnTo>
                    <a:pt x="2619" y="1655"/>
                  </a:lnTo>
                  <a:lnTo>
                    <a:pt x="2625" y="1655"/>
                  </a:lnTo>
                  <a:lnTo>
                    <a:pt x="2626" y="1655"/>
                  </a:lnTo>
                  <a:lnTo>
                    <a:pt x="2629" y="1663"/>
                  </a:lnTo>
                  <a:lnTo>
                    <a:pt x="2628" y="1655"/>
                  </a:lnTo>
                  <a:lnTo>
                    <a:pt x="2630" y="1655"/>
                  </a:lnTo>
                  <a:lnTo>
                    <a:pt x="2630" y="1667"/>
                  </a:lnTo>
                  <a:lnTo>
                    <a:pt x="2629" y="1663"/>
                  </a:lnTo>
                  <a:lnTo>
                    <a:pt x="2631" y="1675"/>
                  </a:lnTo>
                  <a:lnTo>
                    <a:pt x="2632" y="1675"/>
                  </a:lnTo>
                  <a:lnTo>
                    <a:pt x="2633" y="1675"/>
                  </a:lnTo>
                  <a:lnTo>
                    <a:pt x="2635" y="1675"/>
                  </a:lnTo>
                  <a:lnTo>
                    <a:pt x="2634" y="1673"/>
                  </a:lnTo>
                  <a:lnTo>
                    <a:pt x="2635" y="1673"/>
                  </a:lnTo>
                  <a:lnTo>
                    <a:pt x="2635" y="1675"/>
                  </a:lnTo>
                  <a:lnTo>
                    <a:pt x="2640" y="1675"/>
                  </a:lnTo>
                  <a:lnTo>
                    <a:pt x="2644" y="1690"/>
                  </a:lnTo>
                  <a:lnTo>
                    <a:pt x="2645" y="1695"/>
                  </a:lnTo>
                  <a:lnTo>
                    <a:pt x="2646" y="1695"/>
                  </a:lnTo>
                  <a:lnTo>
                    <a:pt x="2649" y="1695"/>
                  </a:lnTo>
                  <a:lnTo>
                    <a:pt x="2652" y="1695"/>
                  </a:lnTo>
                  <a:lnTo>
                    <a:pt x="2658" y="1695"/>
                  </a:lnTo>
                  <a:lnTo>
                    <a:pt x="2659" y="1695"/>
                  </a:lnTo>
                  <a:lnTo>
                    <a:pt x="2660" y="1695"/>
                  </a:lnTo>
                  <a:lnTo>
                    <a:pt x="2661" y="1700"/>
                  </a:lnTo>
                  <a:lnTo>
                    <a:pt x="2659" y="1695"/>
                  </a:lnTo>
                  <a:lnTo>
                    <a:pt x="2661" y="1715"/>
                  </a:lnTo>
                  <a:lnTo>
                    <a:pt x="2664" y="1715"/>
                  </a:lnTo>
                  <a:lnTo>
                    <a:pt x="2666" y="1715"/>
                  </a:lnTo>
                  <a:lnTo>
                    <a:pt x="2670" y="1715"/>
                  </a:lnTo>
                  <a:lnTo>
                    <a:pt x="2671" y="1715"/>
                  </a:lnTo>
                  <a:lnTo>
                    <a:pt x="2676" y="1728"/>
                  </a:lnTo>
                  <a:lnTo>
                    <a:pt x="2673" y="1715"/>
                  </a:lnTo>
                  <a:lnTo>
                    <a:pt x="2676" y="1715"/>
                  </a:lnTo>
                  <a:lnTo>
                    <a:pt x="2676" y="1717"/>
                  </a:lnTo>
                  <a:lnTo>
                    <a:pt x="2676" y="1715"/>
                  </a:lnTo>
                  <a:lnTo>
                    <a:pt x="2677" y="1733"/>
                  </a:lnTo>
                  <a:lnTo>
                    <a:pt x="2676" y="1728"/>
                  </a:lnTo>
                  <a:lnTo>
                    <a:pt x="2677" y="1735"/>
                  </a:lnTo>
                  <a:lnTo>
                    <a:pt x="2678" y="1735"/>
                  </a:lnTo>
                  <a:lnTo>
                    <a:pt x="2680" y="1735"/>
                  </a:lnTo>
                  <a:lnTo>
                    <a:pt x="2682" y="1735"/>
                  </a:lnTo>
                  <a:lnTo>
                    <a:pt x="2680" y="1727"/>
                  </a:lnTo>
                  <a:lnTo>
                    <a:pt x="2680" y="1715"/>
                  </a:lnTo>
                  <a:lnTo>
                    <a:pt x="2680" y="1728"/>
                  </a:lnTo>
                  <a:lnTo>
                    <a:pt x="2682" y="1735"/>
                  </a:lnTo>
                  <a:lnTo>
                    <a:pt x="2686" y="1735"/>
                  </a:lnTo>
                  <a:lnTo>
                    <a:pt x="2688" y="1735"/>
                  </a:lnTo>
                  <a:lnTo>
                    <a:pt x="2693" y="1751"/>
                  </a:lnTo>
                  <a:lnTo>
                    <a:pt x="2692" y="1746"/>
                  </a:lnTo>
                  <a:lnTo>
                    <a:pt x="2689" y="1735"/>
                  </a:lnTo>
                  <a:lnTo>
                    <a:pt x="2692" y="1735"/>
                  </a:lnTo>
                  <a:lnTo>
                    <a:pt x="2692" y="1737"/>
                  </a:lnTo>
                  <a:lnTo>
                    <a:pt x="2692" y="1735"/>
                  </a:lnTo>
                  <a:lnTo>
                    <a:pt x="2692" y="1746"/>
                  </a:lnTo>
                  <a:lnTo>
                    <a:pt x="2694" y="1750"/>
                  </a:lnTo>
                  <a:lnTo>
                    <a:pt x="2694" y="1755"/>
                  </a:lnTo>
                  <a:lnTo>
                    <a:pt x="2695" y="1755"/>
                  </a:lnTo>
                  <a:lnTo>
                    <a:pt x="2698" y="1755"/>
                  </a:lnTo>
                  <a:lnTo>
                    <a:pt x="2702" y="1755"/>
                  </a:lnTo>
                  <a:lnTo>
                    <a:pt x="2704" y="1755"/>
                  </a:lnTo>
                  <a:lnTo>
                    <a:pt x="2710" y="1773"/>
                  </a:lnTo>
                  <a:lnTo>
                    <a:pt x="2710" y="1768"/>
                  </a:lnTo>
                  <a:lnTo>
                    <a:pt x="2706" y="1755"/>
                  </a:lnTo>
                  <a:lnTo>
                    <a:pt x="2709" y="1755"/>
                  </a:lnTo>
                  <a:lnTo>
                    <a:pt x="2709" y="1757"/>
                  </a:lnTo>
                  <a:lnTo>
                    <a:pt x="2709" y="1755"/>
                  </a:lnTo>
                  <a:lnTo>
                    <a:pt x="2710" y="1768"/>
                  </a:lnTo>
                  <a:lnTo>
                    <a:pt x="2711" y="1771"/>
                  </a:lnTo>
                  <a:lnTo>
                    <a:pt x="2711" y="1775"/>
                  </a:lnTo>
                  <a:lnTo>
                    <a:pt x="2712" y="1775"/>
                  </a:lnTo>
                  <a:lnTo>
                    <a:pt x="2713" y="1775"/>
                  </a:lnTo>
                  <a:lnTo>
                    <a:pt x="2712" y="1767"/>
                  </a:lnTo>
                  <a:lnTo>
                    <a:pt x="2713" y="1767"/>
                  </a:lnTo>
                  <a:lnTo>
                    <a:pt x="2713" y="1755"/>
                  </a:lnTo>
                  <a:lnTo>
                    <a:pt x="2713" y="1768"/>
                  </a:lnTo>
                  <a:lnTo>
                    <a:pt x="2713" y="1767"/>
                  </a:lnTo>
                  <a:lnTo>
                    <a:pt x="2713" y="1775"/>
                  </a:lnTo>
                  <a:lnTo>
                    <a:pt x="2715" y="1775"/>
                  </a:lnTo>
                  <a:lnTo>
                    <a:pt x="2719" y="1775"/>
                  </a:lnTo>
                  <a:lnTo>
                    <a:pt x="2727" y="1795"/>
                  </a:lnTo>
                  <a:lnTo>
                    <a:pt x="2728" y="1795"/>
                  </a:lnTo>
                  <a:lnTo>
                    <a:pt x="2728" y="1791"/>
                  </a:lnTo>
                  <a:lnTo>
                    <a:pt x="2728" y="1787"/>
                  </a:lnTo>
                  <a:lnTo>
                    <a:pt x="2727" y="1784"/>
                  </a:lnTo>
                  <a:lnTo>
                    <a:pt x="2727" y="1783"/>
                  </a:lnTo>
                  <a:lnTo>
                    <a:pt x="2725" y="1775"/>
                  </a:lnTo>
                  <a:lnTo>
                    <a:pt x="2726" y="1775"/>
                  </a:lnTo>
                  <a:lnTo>
                    <a:pt x="2727" y="1783"/>
                  </a:lnTo>
                  <a:lnTo>
                    <a:pt x="2727" y="1784"/>
                  </a:lnTo>
                  <a:lnTo>
                    <a:pt x="2728" y="1787"/>
                  </a:lnTo>
                  <a:lnTo>
                    <a:pt x="2728" y="1792"/>
                  </a:lnTo>
                  <a:lnTo>
                    <a:pt x="2728" y="1791"/>
                  </a:lnTo>
                  <a:lnTo>
                    <a:pt x="2728" y="1795"/>
                  </a:lnTo>
                  <a:lnTo>
                    <a:pt x="2729" y="1795"/>
                  </a:lnTo>
                  <a:lnTo>
                    <a:pt x="2731" y="1795"/>
                  </a:lnTo>
                  <a:lnTo>
                    <a:pt x="2733" y="1795"/>
                  </a:lnTo>
                  <a:lnTo>
                    <a:pt x="2735" y="1795"/>
                  </a:lnTo>
                  <a:lnTo>
                    <a:pt x="2739" y="1795"/>
                  </a:lnTo>
                  <a:lnTo>
                    <a:pt x="2740" y="1795"/>
                  </a:lnTo>
                  <a:lnTo>
                    <a:pt x="2743" y="1803"/>
                  </a:lnTo>
                  <a:lnTo>
                    <a:pt x="2743" y="1797"/>
                  </a:lnTo>
                  <a:lnTo>
                    <a:pt x="2742" y="1795"/>
                  </a:lnTo>
                  <a:lnTo>
                    <a:pt x="2743" y="1795"/>
                  </a:lnTo>
                  <a:lnTo>
                    <a:pt x="2743" y="1797"/>
                  </a:lnTo>
                  <a:lnTo>
                    <a:pt x="2745" y="1803"/>
                  </a:lnTo>
                  <a:lnTo>
                    <a:pt x="2745" y="1808"/>
                  </a:lnTo>
                  <a:lnTo>
                    <a:pt x="2743" y="1803"/>
                  </a:lnTo>
                  <a:lnTo>
                    <a:pt x="2743" y="1815"/>
                  </a:lnTo>
                  <a:lnTo>
                    <a:pt x="2745" y="1815"/>
                  </a:lnTo>
                  <a:lnTo>
                    <a:pt x="2747" y="1815"/>
                  </a:lnTo>
                  <a:lnTo>
                    <a:pt x="2748" y="1815"/>
                  </a:lnTo>
                  <a:lnTo>
                    <a:pt x="2751" y="1815"/>
                  </a:lnTo>
                  <a:lnTo>
                    <a:pt x="2755" y="1815"/>
                  </a:lnTo>
                  <a:lnTo>
                    <a:pt x="2761" y="1822"/>
                  </a:lnTo>
                  <a:lnTo>
                    <a:pt x="2759" y="1815"/>
                  </a:lnTo>
                  <a:lnTo>
                    <a:pt x="2760" y="1815"/>
                  </a:lnTo>
                  <a:lnTo>
                    <a:pt x="2763" y="1824"/>
                  </a:lnTo>
                  <a:lnTo>
                    <a:pt x="2761" y="1822"/>
                  </a:lnTo>
                  <a:lnTo>
                    <a:pt x="2764" y="1835"/>
                  </a:lnTo>
                  <a:lnTo>
                    <a:pt x="2766" y="1835"/>
                  </a:lnTo>
                  <a:lnTo>
                    <a:pt x="2772" y="1835"/>
                  </a:lnTo>
                  <a:lnTo>
                    <a:pt x="2773" y="1835"/>
                  </a:lnTo>
                  <a:lnTo>
                    <a:pt x="2780" y="1855"/>
                  </a:lnTo>
                  <a:lnTo>
                    <a:pt x="2779" y="1843"/>
                  </a:lnTo>
                  <a:lnTo>
                    <a:pt x="2776" y="1835"/>
                  </a:lnTo>
                  <a:lnTo>
                    <a:pt x="2778" y="1835"/>
                  </a:lnTo>
                  <a:lnTo>
                    <a:pt x="2779" y="1843"/>
                  </a:lnTo>
                  <a:lnTo>
                    <a:pt x="2782" y="1851"/>
                  </a:lnTo>
                  <a:lnTo>
                    <a:pt x="2782" y="1855"/>
                  </a:lnTo>
                  <a:lnTo>
                    <a:pt x="2783" y="1855"/>
                  </a:lnTo>
                  <a:lnTo>
                    <a:pt x="2788" y="1855"/>
                  </a:lnTo>
                  <a:lnTo>
                    <a:pt x="2794" y="1855"/>
                  </a:lnTo>
                  <a:lnTo>
                    <a:pt x="2796" y="1855"/>
                  </a:lnTo>
                  <a:lnTo>
                    <a:pt x="2797" y="1864"/>
                  </a:lnTo>
                  <a:lnTo>
                    <a:pt x="2794" y="1855"/>
                  </a:lnTo>
                  <a:lnTo>
                    <a:pt x="2797" y="1875"/>
                  </a:lnTo>
                  <a:lnTo>
                    <a:pt x="2800" y="1875"/>
                  </a:lnTo>
                  <a:lnTo>
                    <a:pt x="2803" y="1875"/>
                  </a:lnTo>
                  <a:lnTo>
                    <a:pt x="2809" y="1875"/>
                  </a:lnTo>
                  <a:lnTo>
                    <a:pt x="2813" y="1875"/>
                  </a:lnTo>
                  <a:lnTo>
                    <a:pt x="2817" y="1895"/>
                  </a:lnTo>
                  <a:lnTo>
                    <a:pt x="2833" y="1895"/>
                  </a:lnTo>
                  <a:lnTo>
                    <a:pt x="2839" y="1909"/>
                  </a:lnTo>
                  <a:lnTo>
                    <a:pt x="2839" y="1915"/>
                  </a:lnTo>
                  <a:lnTo>
                    <a:pt x="2841" y="1915"/>
                  </a:lnTo>
                  <a:lnTo>
                    <a:pt x="2845" y="1915"/>
                  </a:lnTo>
                  <a:lnTo>
                    <a:pt x="2849" y="1915"/>
                  </a:lnTo>
                  <a:lnTo>
                    <a:pt x="2858" y="1934"/>
                  </a:lnTo>
                  <a:lnTo>
                    <a:pt x="2858" y="1935"/>
                  </a:lnTo>
                  <a:lnTo>
                    <a:pt x="2859" y="1935"/>
                  </a:lnTo>
                  <a:lnTo>
                    <a:pt x="2862" y="1935"/>
                  </a:lnTo>
                  <a:lnTo>
                    <a:pt x="2870" y="1935"/>
                  </a:lnTo>
                  <a:lnTo>
                    <a:pt x="2873" y="1952"/>
                  </a:lnTo>
                  <a:lnTo>
                    <a:pt x="2874" y="1955"/>
                  </a:lnTo>
                  <a:lnTo>
                    <a:pt x="2878" y="1955"/>
                  </a:lnTo>
                  <a:lnTo>
                    <a:pt x="2892" y="1955"/>
                  </a:lnTo>
                  <a:lnTo>
                    <a:pt x="2894" y="1975"/>
                  </a:lnTo>
                  <a:lnTo>
                    <a:pt x="2911" y="1975"/>
                  </a:lnTo>
                  <a:lnTo>
                    <a:pt x="2913" y="1995"/>
                  </a:lnTo>
                  <a:lnTo>
                    <a:pt x="2927" y="1995"/>
                  </a:lnTo>
                  <a:lnTo>
                    <a:pt x="2935" y="2015"/>
                  </a:lnTo>
                  <a:lnTo>
                    <a:pt x="2947" y="2015"/>
                  </a:lnTo>
                  <a:lnTo>
                    <a:pt x="2952" y="2035"/>
                  </a:lnTo>
                  <a:lnTo>
                    <a:pt x="2953" y="2035"/>
                  </a:lnTo>
                  <a:lnTo>
                    <a:pt x="2952" y="2015"/>
                  </a:lnTo>
                  <a:lnTo>
                    <a:pt x="2956" y="2035"/>
                  </a:lnTo>
                  <a:lnTo>
                    <a:pt x="2968" y="2035"/>
                  </a:lnTo>
                  <a:lnTo>
                    <a:pt x="2970" y="2035"/>
                  </a:lnTo>
                  <a:lnTo>
                    <a:pt x="2972" y="2035"/>
                  </a:lnTo>
                  <a:lnTo>
                    <a:pt x="2972" y="2042"/>
                  </a:lnTo>
                  <a:lnTo>
                    <a:pt x="2970" y="2035"/>
                  </a:lnTo>
                  <a:lnTo>
                    <a:pt x="2972" y="2055"/>
                  </a:lnTo>
                  <a:lnTo>
                    <a:pt x="2976" y="2055"/>
                  </a:lnTo>
                  <a:lnTo>
                    <a:pt x="2988" y="2055"/>
                  </a:lnTo>
                  <a:lnTo>
                    <a:pt x="2992" y="2075"/>
                  </a:lnTo>
                  <a:lnTo>
                    <a:pt x="3009" y="2075"/>
                  </a:lnTo>
                  <a:lnTo>
                    <a:pt x="3013" y="2095"/>
                  </a:lnTo>
                  <a:lnTo>
                    <a:pt x="3015" y="2095"/>
                  </a:lnTo>
                  <a:lnTo>
                    <a:pt x="3021" y="2095"/>
                  </a:lnTo>
                  <a:lnTo>
                    <a:pt x="3025" y="2095"/>
                  </a:lnTo>
                  <a:lnTo>
                    <a:pt x="3033" y="2115"/>
                  </a:lnTo>
                  <a:lnTo>
                    <a:pt x="3049" y="2115"/>
                  </a:lnTo>
                  <a:lnTo>
                    <a:pt x="3054" y="2135"/>
                  </a:lnTo>
                  <a:lnTo>
                    <a:pt x="3055" y="2135"/>
                  </a:lnTo>
                  <a:lnTo>
                    <a:pt x="3062" y="2135"/>
                  </a:lnTo>
                  <a:lnTo>
                    <a:pt x="3070" y="2135"/>
                  </a:lnTo>
                  <a:lnTo>
                    <a:pt x="3078" y="2155"/>
                  </a:lnTo>
                  <a:lnTo>
                    <a:pt x="3086" y="2155"/>
                  </a:lnTo>
                  <a:lnTo>
                    <a:pt x="3091" y="2175"/>
                  </a:lnTo>
                  <a:lnTo>
                    <a:pt x="3105" y="2175"/>
                  </a:lnTo>
                  <a:lnTo>
                    <a:pt x="3111" y="2195"/>
                  </a:lnTo>
                  <a:lnTo>
                    <a:pt x="3111" y="2191"/>
                  </a:lnTo>
                  <a:lnTo>
                    <a:pt x="3107" y="2175"/>
                  </a:lnTo>
                  <a:lnTo>
                    <a:pt x="3109" y="2175"/>
                  </a:lnTo>
                  <a:lnTo>
                    <a:pt x="3111" y="2191"/>
                  </a:lnTo>
                  <a:lnTo>
                    <a:pt x="3112" y="2195"/>
                  </a:lnTo>
                  <a:lnTo>
                    <a:pt x="3129" y="2195"/>
                  </a:lnTo>
                  <a:lnTo>
                    <a:pt x="3131" y="2215"/>
                  </a:lnTo>
                  <a:lnTo>
                    <a:pt x="3147" y="2215"/>
                  </a:lnTo>
                  <a:lnTo>
                    <a:pt x="3151" y="2235"/>
                  </a:lnTo>
                  <a:lnTo>
                    <a:pt x="3162" y="2235"/>
                  </a:lnTo>
                  <a:lnTo>
                    <a:pt x="3168" y="2255"/>
                  </a:lnTo>
                  <a:lnTo>
                    <a:pt x="3168" y="2251"/>
                  </a:lnTo>
                  <a:lnTo>
                    <a:pt x="3164" y="2235"/>
                  </a:lnTo>
                  <a:lnTo>
                    <a:pt x="3166" y="2235"/>
                  </a:lnTo>
                  <a:lnTo>
                    <a:pt x="3168" y="2251"/>
                  </a:lnTo>
                  <a:lnTo>
                    <a:pt x="3169" y="2255"/>
                  </a:lnTo>
                  <a:lnTo>
                    <a:pt x="3174" y="2255"/>
                  </a:lnTo>
                  <a:lnTo>
                    <a:pt x="3180" y="2255"/>
                  </a:lnTo>
                  <a:lnTo>
                    <a:pt x="3181" y="2255"/>
                  </a:lnTo>
                  <a:lnTo>
                    <a:pt x="3185" y="2267"/>
                  </a:lnTo>
                  <a:lnTo>
                    <a:pt x="3185" y="2258"/>
                  </a:lnTo>
                  <a:lnTo>
                    <a:pt x="3184" y="2255"/>
                  </a:lnTo>
                  <a:lnTo>
                    <a:pt x="3185" y="2255"/>
                  </a:lnTo>
                  <a:lnTo>
                    <a:pt x="3185" y="2258"/>
                  </a:lnTo>
                  <a:lnTo>
                    <a:pt x="3192" y="2275"/>
                  </a:lnTo>
                  <a:lnTo>
                    <a:pt x="3202" y="2275"/>
                  </a:lnTo>
                  <a:lnTo>
                    <a:pt x="3205" y="2275"/>
                  </a:lnTo>
                  <a:lnTo>
                    <a:pt x="3205" y="2283"/>
                  </a:lnTo>
                  <a:lnTo>
                    <a:pt x="3202" y="2275"/>
                  </a:lnTo>
                  <a:lnTo>
                    <a:pt x="3205" y="2295"/>
                  </a:lnTo>
                  <a:lnTo>
                    <a:pt x="3209" y="2295"/>
                  </a:lnTo>
                  <a:lnTo>
                    <a:pt x="3221" y="2295"/>
                  </a:lnTo>
                  <a:lnTo>
                    <a:pt x="3225" y="2315"/>
                  </a:lnTo>
                  <a:lnTo>
                    <a:pt x="3229" y="2315"/>
                  </a:lnTo>
                  <a:lnTo>
                    <a:pt x="3235" y="2315"/>
                  </a:lnTo>
                  <a:lnTo>
                    <a:pt x="3241" y="2335"/>
                  </a:lnTo>
                  <a:lnTo>
                    <a:pt x="3237" y="2315"/>
                  </a:lnTo>
                  <a:lnTo>
                    <a:pt x="3239" y="2315"/>
                  </a:lnTo>
                  <a:lnTo>
                    <a:pt x="3241" y="2335"/>
                  </a:lnTo>
                  <a:lnTo>
                    <a:pt x="3247" y="2335"/>
                  </a:lnTo>
                  <a:lnTo>
                    <a:pt x="3252" y="2335"/>
                  </a:lnTo>
                  <a:lnTo>
                    <a:pt x="3258" y="2354"/>
                  </a:lnTo>
                  <a:lnTo>
                    <a:pt x="3257" y="2350"/>
                  </a:lnTo>
                  <a:lnTo>
                    <a:pt x="3253" y="2335"/>
                  </a:lnTo>
                  <a:lnTo>
                    <a:pt x="3254" y="2335"/>
                  </a:lnTo>
                  <a:lnTo>
                    <a:pt x="3256" y="2335"/>
                  </a:lnTo>
                  <a:lnTo>
                    <a:pt x="3256" y="2337"/>
                  </a:lnTo>
                  <a:lnTo>
                    <a:pt x="3256" y="2335"/>
                  </a:lnTo>
                  <a:lnTo>
                    <a:pt x="3257" y="2350"/>
                  </a:lnTo>
                  <a:lnTo>
                    <a:pt x="3258" y="2352"/>
                  </a:lnTo>
                  <a:lnTo>
                    <a:pt x="3258" y="2355"/>
                  </a:lnTo>
                  <a:lnTo>
                    <a:pt x="3259" y="2355"/>
                  </a:lnTo>
                  <a:lnTo>
                    <a:pt x="3262" y="2355"/>
                  </a:lnTo>
                  <a:lnTo>
                    <a:pt x="3264" y="2355"/>
                  </a:lnTo>
                  <a:lnTo>
                    <a:pt x="3270" y="2355"/>
                  </a:lnTo>
                  <a:lnTo>
                    <a:pt x="3271" y="2355"/>
                  </a:lnTo>
                  <a:lnTo>
                    <a:pt x="3273" y="2360"/>
                  </a:lnTo>
                  <a:lnTo>
                    <a:pt x="3272" y="2355"/>
                  </a:lnTo>
                  <a:lnTo>
                    <a:pt x="3273" y="2355"/>
                  </a:lnTo>
                  <a:lnTo>
                    <a:pt x="3277" y="2368"/>
                  </a:lnTo>
                  <a:lnTo>
                    <a:pt x="3277" y="2373"/>
                  </a:lnTo>
                  <a:lnTo>
                    <a:pt x="3273" y="2360"/>
                  </a:lnTo>
                  <a:lnTo>
                    <a:pt x="3275" y="2375"/>
                  </a:lnTo>
                  <a:lnTo>
                    <a:pt x="3277" y="2375"/>
                  </a:lnTo>
                  <a:lnTo>
                    <a:pt x="3278" y="2375"/>
                  </a:lnTo>
                  <a:lnTo>
                    <a:pt x="3279" y="2375"/>
                  </a:lnTo>
                  <a:lnTo>
                    <a:pt x="3280" y="2375"/>
                  </a:lnTo>
                  <a:lnTo>
                    <a:pt x="3282" y="2375"/>
                  </a:lnTo>
                  <a:lnTo>
                    <a:pt x="3285" y="2375"/>
                  </a:lnTo>
                  <a:lnTo>
                    <a:pt x="3289" y="2390"/>
                  </a:lnTo>
                  <a:lnTo>
                    <a:pt x="3290" y="2395"/>
                  </a:lnTo>
                  <a:lnTo>
                    <a:pt x="3291" y="2395"/>
                  </a:lnTo>
                  <a:lnTo>
                    <a:pt x="3294" y="2395"/>
                  </a:lnTo>
                  <a:lnTo>
                    <a:pt x="3297" y="2395"/>
                  </a:lnTo>
                  <a:lnTo>
                    <a:pt x="3303" y="2395"/>
                  </a:lnTo>
                  <a:lnTo>
                    <a:pt x="3304" y="2395"/>
                  </a:lnTo>
                  <a:lnTo>
                    <a:pt x="3306" y="2400"/>
                  </a:lnTo>
                  <a:lnTo>
                    <a:pt x="3305" y="2395"/>
                  </a:lnTo>
                  <a:lnTo>
                    <a:pt x="3306" y="2395"/>
                  </a:lnTo>
                  <a:lnTo>
                    <a:pt x="3309" y="2406"/>
                  </a:lnTo>
                  <a:lnTo>
                    <a:pt x="3310" y="2412"/>
                  </a:lnTo>
                  <a:lnTo>
                    <a:pt x="3306" y="2400"/>
                  </a:lnTo>
                  <a:lnTo>
                    <a:pt x="3308" y="2415"/>
                  </a:lnTo>
                  <a:lnTo>
                    <a:pt x="3310" y="2415"/>
                  </a:lnTo>
                  <a:lnTo>
                    <a:pt x="3311" y="2415"/>
                  </a:lnTo>
                  <a:lnTo>
                    <a:pt x="3312" y="2415"/>
                  </a:lnTo>
                  <a:lnTo>
                    <a:pt x="3313" y="2415"/>
                  </a:lnTo>
                  <a:lnTo>
                    <a:pt x="3315" y="2415"/>
                  </a:lnTo>
                  <a:lnTo>
                    <a:pt x="3319" y="2415"/>
                  </a:lnTo>
                  <a:lnTo>
                    <a:pt x="3321" y="2415"/>
                  </a:lnTo>
                  <a:lnTo>
                    <a:pt x="3322" y="2415"/>
                  </a:lnTo>
                  <a:lnTo>
                    <a:pt x="3323" y="2422"/>
                  </a:lnTo>
                  <a:lnTo>
                    <a:pt x="3321" y="2415"/>
                  </a:lnTo>
                  <a:lnTo>
                    <a:pt x="3322" y="2435"/>
                  </a:lnTo>
                  <a:lnTo>
                    <a:pt x="3325" y="2435"/>
                  </a:lnTo>
                  <a:lnTo>
                    <a:pt x="3326" y="2435"/>
                  </a:lnTo>
                  <a:lnTo>
                    <a:pt x="3327" y="2435"/>
                  </a:lnTo>
                  <a:lnTo>
                    <a:pt x="3328" y="2435"/>
                  </a:lnTo>
                  <a:lnTo>
                    <a:pt x="3331" y="2435"/>
                  </a:lnTo>
                  <a:lnTo>
                    <a:pt x="3334" y="2435"/>
                  </a:lnTo>
                  <a:lnTo>
                    <a:pt x="3338" y="2455"/>
                  </a:lnTo>
                  <a:lnTo>
                    <a:pt x="3343" y="2455"/>
                  </a:lnTo>
                  <a:lnTo>
                    <a:pt x="3349" y="2455"/>
                  </a:lnTo>
                  <a:lnTo>
                    <a:pt x="3351" y="2460"/>
                  </a:lnTo>
                  <a:lnTo>
                    <a:pt x="3350" y="2455"/>
                  </a:lnTo>
                  <a:lnTo>
                    <a:pt x="3354" y="2455"/>
                  </a:lnTo>
                  <a:lnTo>
                    <a:pt x="3355" y="2471"/>
                  </a:lnTo>
                  <a:lnTo>
                    <a:pt x="3351" y="2460"/>
                  </a:lnTo>
                  <a:lnTo>
                    <a:pt x="3354" y="2475"/>
                  </a:lnTo>
                  <a:lnTo>
                    <a:pt x="3355" y="2475"/>
                  </a:lnTo>
                  <a:lnTo>
                    <a:pt x="3356" y="2475"/>
                  </a:lnTo>
                  <a:lnTo>
                    <a:pt x="3358" y="2475"/>
                  </a:lnTo>
                  <a:lnTo>
                    <a:pt x="3362" y="2475"/>
                  </a:lnTo>
                  <a:lnTo>
                    <a:pt x="3366" y="2475"/>
                  </a:lnTo>
                  <a:lnTo>
                    <a:pt x="3367" y="2475"/>
                  </a:lnTo>
                  <a:lnTo>
                    <a:pt x="3369" y="2491"/>
                  </a:lnTo>
                  <a:lnTo>
                    <a:pt x="3366" y="2475"/>
                  </a:lnTo>
                  <a:lnTo>
                    <a:pt x="3368" y="2495"/>
                  </a:lnTo>
                  <a:lnTo>
                    <a:pt x="3370" y="2495"/>
                  </a:lnTo>
                  <a:lnTo>
                    <a:pt x="3374" y="2495"/>
                  </a:lnTo>
                  <a:lnTo>
                    <a:pt x="3378" y="2495"/>
                  </a:lnTo>
                  <a:lnTo>
                    <a:pt x="3382" y="2515"/>
                  </a:lnTo>
                  <a:lnTo>
                    <a:pt x="3381" y="2495"/>
                  </a:lnTo>
                  <a:lnTo>
                    <a:pt x="3382" y="2495"/>
                  </a:lnTo>
                  <a:lnTo>
                    <a:pt x="3383" y="2515"/>
                  </a:lnTo>
                  <a:lnTo>
                    <a:pt x="3385" y="2515"/>
                  </a:lnTo>
                  <a:lnTo>
                    <a:pt x="3386" y="2515"/>
                  </a:lnTo>
                  <a:lnTo>
                    <a:pt x="3390" y="2515"/>
                  </a:lnTo>
                  <a:lnTo>
                    <a:pt x="3395" y="2515"/>
                  </a:lnTo>
                  <a:lnTo>
                    <a:pt x="3398" y="2535"/>
                  </a:lnTo>
                  <a:lnTo>
                    <a:pt x="3399" y="2535"/>
                  </a:lnTo>
                  <a:lnTo>
                    <a:pt x="3403" y="2535"/>
                  </a:lnTo>
                  <a:lnTo>
                    <a:pt x="3406" y="2535"/>
                  </a:lnTo>
                  <a:lnTo>
                    <a:pt x="3409" y="2548"/>
                  </a:lnTo>
                  <a:lnTo>
                    <a:pt x="3409" y="2544"/>
                  </a:lnTo>
                  <a:lnTo>
                    <a:pt x="3408" y="2535"/>
                  </a:lnTo>
                  <a:lnTo>
                    <a:pt x="3409" y="2535"/>
                  </a:lnTo>
                  <a:lnTo>
                    <a:pt x="3409" y="2544"/>
                  </a:lnTo>
                  <a:lnTo>
                    <a:pt x="3410" y="2551"/>
                  </a:lnTo>
                  <a:lnTo>
                    <a:pt x="3409" y="2548"/>
                  </a:lnTo>
                  <a:lnTo>
                    <a:pt x="3410" y="2555"/>
                  </a:lnTo>
                  <a:lnTo>
                    <a:pt x="3411" y="2555"/>
                  </a:lnTo>
                  <a:lnTo>
                    <a:pt x="3412" y="2555"/>
                  </a:lnTo>
                  <a:lnTo>
                    <a:pt x="3415" y="2555"/>
                  </a:lnTo>
                  <a:lnTo>
                    <a:pt x="3420" y="2555"/>
                  </a:lnTo>
                  <a:lnTo>
                    <a:pt x="3423" y="2575"/>
                  </a:lnTo>
                  <a:lnTo>
                    <a:pt x="3424" y="2575"/>
                  </a:lnTo>
                  <a:lnTo>
                    <a:pt x="3427" y="2575"/>
                  </a:lnTo>
                  <a:lnTo>
                    <a:pt x="3431" y="2575"/>
                  </a:lnTo>
                  <a:lnTo>
                    <a:pt x="3435" y="2575"/>
                  </a:lnTo>
                  <a:lnTo>
                    <a:pt x="3436" y="2595"/>
                  </a:lnTo>
                  <a:lnTo>
                    <a:pt x="3437" y="2595"/>
                  </a:lnTo>
                  <a:lnTo>
                    <a:pt x="3439" y="2595"/>
                  </a:lnTo>
                  <a:lnTo>
                    <a:pt x="3442" y="2595"/>
                  </a:lnTo>
                  <a:lnTo>
                    <a:pt x="3447" y="2595"/>
                  </a:lnTo>
                  <a:lnTo>
                    <a:pt x="3448" y="2615"/>
                  </a:lnTo>
                  <a:lnTo>
                    <a:pt x="3449" y="2615"/>
                  </a:lnTo>
                  <a:lnTo>
                    <a:pt x="3450" y="2615"/>
                  </a:lnTo>
                  <a:lnTo>
                    <a:pt x="3451" y="2615"/>
                  </a:lnTo>
                  <a:lnTo>
                    <a:pt x="3452" y="2615"/>
                  </a:lnTo>
                  <a:lnTo>
                    <a:pt x="3455" y="2615"/>
                  </a:lnTo>
                  <a:lnTo>
                    <a:pt x="3459" y="2615"/>
                  </a:lnTo>
                  <a:lnTo>
                    <a:pt x="3460" y="2629"/>
                  </a:lnTo>
                  <a:lnTo>
                    <a:pt x="3461" y="2635"/>
                  </a:lnTo>
                  <a:lnTo>
                    <a:pt x="3463" y="2635"/>
                  </a:lnTo>
                  <a:lnTo>
                    <a:pt x="3471" y="2635"/>
                  </a:lnTo>
                  <a:lnTo>
                    <a:pt x="3472" y="2649"/>
                  </a:lnTo>
                  <a:lnTo>
                    <a:pt x="3473" y="2655"/>
                  </a:lnTo>
                  <a:lnTo>
                    <a:pt x="3475" y="2655"/>
                  </a:lnTo>
                  <a:lnTo>
                    <a:pt x="3480" y="2655"/>
                  </a:lnTo>
                  <a:lnTo>
                    <a:pt x="3483" y="2675"/>
                  </a:lnTo>
                  <a:lnTo>
                    <a:pt x="3481" y="2655"/>
                  </a:lnTo>
                  <a:lnTo>
                    <a:pt x="3482" y="2655"/>
                  </a:lnTo>
                  <a:lnTo>
                    <a:pt x="3484" y="2668"/>
                  </a:lnTo>
                  <a:lnTo>
                    <a:pt x="3484" y="2675"/>
                  </a:lnTo>
                  <a:lnTo>
                    <a:pt x="3486" y="2675"/>
                  </a:lnTo>
                  <a:lnTo>
                    <a:pt x="3491" y="2675"/>
                  </a:lnTo>
                  <a:lnTo>
                    <a:pt x="3494" y="2695"/>
                  </a:lnTo>
                  <a:lnTo>
                    <a:pt x="3496" y="2695"/>
                  </a:lnTo>
                  <a:lnTo>
                    <a:pt x="3500" y="2695"/>
                  </a:lnTo>
                  <a:lnTo>
                    <a:pt x="3503" y="2695"/>
                  </a:lnTo>
                  <a:lnTo>
                    <a:pt x="3505" y="2715"/>
                  </a:lnTo>
                  <a:lnTo>
                    <a:pt x="3507" y="2715"/>
                  </a:lnTo>
                  <a:lnTo>
                    <a:pt x="3513" y="2715"/>
                  </a:lnTo>
                  <a:lnTo>
                    <a:pt x="3514" y="2727"/>
                  </a:lnTo>
                  <a:lnTo>
                    <a:pt x="3513" y="2715"/>
                  </a:lnTo>
                  <a:lnTo>
                    <a:pt x="3515" y="2735"/>
                  </a:lnTo>
                  <a:lnTo>
                    <a:pt x="3517" y="2735"/>
                  </a:lnTo>
                  <a:lnTo>
                    <a:pt x="3519" y="2735"/>
                  </a:lnTo>
                  <a:lnTo>
                    <a:pt x="3523" y="2735"/>
                  </a:lnTo>
                  <a:lnTo>
                    <a:pt x="3525" y="2755"/>
                  </a:lnTo>
                  <a:lnTo>
                    <a:pt x="3527" y="2755"/>
                  </a:lnTo>
                  <a:lnTo>
                    <a:pt x="3532" y="2755"/>
                  </a:lnTo>
                  <a:lnTo>
                    <a:pt x="3533" y="2759"/>
                  </a:lnTo>
                  <a:lnTo>
                    <a:pt x="3533" y="2755"/>
                  </a:lnTo>
                  <a:lnTo>
                    <a:pt x="3537" y="2771"/>
                  </a:lnTo>
                  <a:lnTo>
                    <a:pt x="3537" y="2775"/>
                  </a:lnTo>
                  <a:lnTo>
                    <a:pt x="3539" y="2775"/>
                  </a:lnTo>
                  <a:lnTo>
                    <a:pt x="3544" y="2775"/>
                  </a:lnTo>
                  <a:lnTo>
                    <a:pt x="3544" y="2776"/>
                  </a:lnTo>
                  <a:lnTo>
                    <a:pt x="3544" y="2775"/>
                  </a:lnTo>
                  <a:lnTo>
                    <a:pt x="3544" y="2778"/>
                  </a:lnTo>
                  <a:lnTo>
                    <a:pt x="3545" y="2795"/>
                  </a:lnTo>
                  <a:lnTo>
                    <a:pt x="3546" y="2795"/>
                  </a:lnTo>
                  <a:lnTo>
                    <a:pt x="3548" y="2795"/>
                  </a:lnTo>
                  <a:lnTo>
                    <a:pt x="3550" y="2795"/>
                  </a:lnTo>
                  <a:lnTo>
                    <a:pt x="3554" y="2815"/>
                  </a:lnTo>
                  <a:lnTo>
                    <a:pt x="3556" y="2815"/>
                  </a:lnTo>
                  <a:lnTo>
                    <a:pt x="3561" y="2815"/>
                  </a:lnTo>
                  <a:lnTo>
                    <a:pt x="3562" y="2815"/>
                  </a:lnTo>
                  <a:lnTo>
                    <a:pt x="3562" y="2818"/>
                  </a:lnTo>
                  <a:lnTo>
                    <a:pt x="3562" y="2815"/>
                  </a:lnTo>
                  <a:lnTo>
                    <a:pt x="3563" y="2823"/>
                  </a:lnTo>
                  <a:lnTo>
                    <a:pt x="3562" y="2818"/>
                  </a:lnTo>
                  <a:lnTo>
                    <a:pt x="3563" y="2831"/>
                  </a:lnTo>
                  <a:lnTo>
                    <a:pt x="3561" y="2815"/>
                  </a:lnTo>
                  <a:lnTo>
                    <a:pt x="3562" y="2835"/>
                  </a:lnTo>
                  <a:lnTo>
                    <a:pt x="3563" y="2835"/>
                  </a:lnTo>
                  <a:lnTo>
                    <a:pt x="3564" y="2835"/>
                  </a:lnTo>
                  <a:lnTo>
                    <a:pt x="3565" y="2835"/>
                  </a:lnTo>
                  <a:lnTo>
                    <a:pt x="3567" y="2835"/>
                  </a:lnTo>
                  <a:lnTo>
                    <a:pt x="3570" y="2835"/>
                  </a:lnTo>
                  <a:lnTo>
                    <a:pt x="3571" y="2855"/>
                  </a:lnTo>
                  <a:lnTo>
                    <a:pt x="3575" y="2855"/>
                  </a:lnTo>
                  <a:lnTo>
                    <a:pt x="3576" y="2855"/>
                  </a:lnTo>
                  <a:lnTo>
                    <a:pt x="3579" y="2871"/>
                  </a:lnTo>
                  <a:lnTo>
                    <a:pt x="3576" y="2855"/>
                  </a:lnTo>
                  <a:lnTo>
                    <a:pt x="3579" y="2855"/>
                  </a:lnTo>
                  <a:lnTo>
                    <a:pt x="3579" y="2875"/>
                  </a:lnTo>
                  <a:lnTo>
                    <a:pt x="3580" y="2875"/>
                  </a:lnTo>
                  <a:lnTo>
                    <a:pt x="3583" y="2875"/>
                  </a:lnTo>
                  <a:lnTo>
                    <a:pt x="3586" y="2875"/>
                  </a:lnTo>
                  <a:lnTo>
                    <a:pt x="3587" y="2895"/>
                  </a:lnTo>
                  <a:lnTo>
                    <a:pt x="3588" y="2895"/>
                  </a:lnTo>
                  <a:lnTo>
                    <a:pt x="3591" y="2895"/>
                  </a:lnTo>
                  <a:lnTo>
                    <a:pt x="3592" y="2895"/>
                  </a:lnTo>
                  <a:lnTo>
                    <a:pt x="3596" y="2914"/>
                  </a:lnTo>
                  <a:lnTo>
                    <a:pt x="3596" y="2902"/>
                  </a:lnTo>
                  <a:lnTo>
                    <a:pt x="3595" y="2900"/>
                  </a:lnTo>
                  <a:lnTo>
                    <a:pt x="3595" y="2898"/>
                  </a:lnTo>
                  <a:lnTo>
                    <a:pt x="3596" y="2900"/>
                  </a:lnTo>
                  <a:lnTo>
                    <a:pt x="3595" y="2895"/>
                  </a:lnTo>
                  <a:lnTo>
                    <a:pt x="3596" y="2895"/>
                  </a:lnTo>
                  <a:lnTo>
                    <a:pt x="3596" y="2903"/>
                  </a:lnTo>
                  <a:lnTo>
                    <a:pt x="3596" y="2900"/>
                  </a:lnTo>
                  <a:lnTo>
                    <a:pt x="3596" y="2903"/>
                  </a:lnTo>
                  <a:lnTo>
                    <a:pt x="3596" y="2911"/>
                  </a:lnTo>
                  <a:lnTo>
                    <a:pt x="3596" y="2915"/>
                  </a:lnTo>
                  <a:lnTo>
                    <a:pt x="3597" y="2915"/>
                  </a:lnTo>
                  <a:lnTo>
                    <a:pt x="3598" y="2915"/>
                  </a:lnTo>
                  <a:lnTo>
                    <a:pt x="3600" y="2915"/>
                  </a:lnTo>
                  <a:lnTo>
                    <a:pt x="3601" y="2915"/>
                  </a:lnTo>
                  <a:lnTo>
                    <a:pt x="3604" y="2935"/>
                  </a:lnTo>
                  <a:lnTo>
                    <a:pt x="3603" y="2925"/>
                  </a:lnTo>
                  <a:lnTo>
                    <a:pt x="3603" y="2919"/>
                  </a:lnTo>
                  <a:lnTo>
                    <a:pt x="3603" y="2915"/>
                  </a:lnTo>
                  <a:lnTo>
                    <a:pt x="3603" y="2919"/>
                  </a:lnTo>
                  <a:lnTo>
                    <a:pt x="3603" y="2922"/>
                  </a:lnTo>
                  <a:lnTo>
                    <a:pt x="3603" y="2919"/>
                  </a:lnTo>
                  <a:lnTo>
                    <a:pt x="3603" y="2923"/>
                  </a:lnTo>
                  <a:lnTo>
                    <a:pt x="3603" y="2925"/>
                  </a:lnTo>
                  <a:lnTo>
                    <a:pt x="3604" y="2928"/>
                  </a:lnTo>
                  <a:lnTo>
                    <a:pt x="3604" y="2935"/>
                  </a:lnTo>
                  <a:lnTo>
                    <a:pt x="3604" y="2924"/>
                  </a:lnTo>
                  <a:lnTo>
                    <a:pt x="3604" y="2925"/>
                  </a:lnTo>
                  <a:lnTo>
                    <a:pt x="3604" y="2915"/>
                  </a:lnTo>
                  <a:lnTo>
                    <a:pt x="3605" y="2925"/>
                  </a:lnTo>
                  <a:lnTo>
                    <a:pt x="3606" y="2935"/>
                  </a:lnTo>
                  <a:lnTo>
                    <a:pt x="3607" y="2935"/>
                  </a:lnTo>
                  <a:lnTo>
                    <a:pt x="3609" y="2935"/>
                  </a:lnTo>
                  <a:lnTo>
                    <a:pt x="3610" y="2944"/>
                  </a:lnTo>
                  <a:lnTo>
                    <a:pt x="3610" y="2935"/>
                  </a:lnTo>
                  <a:lnTo>
                    <a:pt x="3611" y="2945"/>
                  </a:lnTo>
                  <a:lnTo>
                    <a:pt x="3610" y="2944"/>
                  </a:lnTo>
                  <a:lnTo>
                    <a:pt x="3611" y="2955"/>
                  </a:lnTo>
                  <a:lnTo>
                    <a:pt x="3612" y="2955"/>
                  </a:lnTo>
                  <a:lnTo>
                    <a:pt x="3616" y="2955"/>
                  </a:lnTo>
                  <a:lnTo>
                    <a:pt x="3617" y="2963"/>
                  </a:lnTo>
                  <a:lnTo>
                    <a:pt x="3617" y="2955"/>
                  </a:lnTo>
                  <a:lnTo>
                    <a:pt x="3617" y="2964"/>
                  </a:lnTo>
                  <a:lnTo>
                    <a:pt x="3617" y="2963"/>
                  </a:lnTo>
                  <a:lnTo>
                    <a:pt x="3618" y="2975"/>
                  </a:lnTo>
                  <a:lnTo>
                    <a:pt x="3619" y="2975"/>
                  </a:lnTo>
                  <a:lnTo>
                    <a:pt x="3621" y="2975"/>
                  </a:lnTo>
                  <a:lnTo>
                    <a:pt x="3624" y="2975"/>
                  </a:lnTo>
                  <a:lnTo>
                    <a:pt x="3625" y="2995"/>
                  </a:lnTo>
                  <a:lnTo>
                    <a:pt x="3627" y="2995"/>
                  </a:lnTo>
                  <a:lnTo>
                    <a:pt x="3631" y="2995"/>
                  </a:lnTo>
                  <a:lnTo>
                    <a:pt x="3631" y="2999"/>
                  </a:lnTo>
                  <a:lnTo>
                    <a:pt x="3631" y="2995"/>
                  </a:lnTo>
                  <a:lnTo>
                    <a:pt x="3631" y="3000"/>
                  </a:lnTo>
                  <a:lnTo>
                    <a:pt x="3631" y="2999"/>
                  </a:lnTo>
                  <a:lnTo>
                    <a:pt x="3631" y="3015"/>
                  </a:lnTo>
                  <a:lnTo>
                    <a:pt x="3632" y="3015"/>
                  </a:lnTo>
                  <a:lnTo>
                    <a:pt x="3633" y="3015"/>
                  </a:lnTo>
                  <a:lnTo>
                    <a:pt x="3635" y="3015"/>
                  </a:lnTo>
                  <a:lnTo>
                    <a:pt x="3637" y="3015"/>
                  </a:lnTo>
                  <a:lnTo>
                    <a:pt x="3638" y="3028"/>
                  </a:lnTo>
                  <a:lnTo>
                    <a:pt x="3637" y="3015"/>
                  </a:lnTo>
                  <a:lnTo>
                    <a:pt x="3640" y="3027"/>
                  </a:lnTo>
                  <a:lnTo>
                    <a:pt x="3640" y="3015"/>
                  </a:lnTo>
                  <a:lnTo>
                    <a:pt x="3640" y="3028"/>
                  </a:lnTo>
                  <a:lnTo>
                    <a:pt x="3640" y="3027"/>
                  </a:lnTo>
                  <a:lnTo>
                    <a:pt x="3640" y="3035"/>
                  </a:lnTo>
                  <a:lnTo>
                    <a:pt x="3641" y="3035"/>
                  </a:lnTo>
                  <a:lnTo>
                    <a:pt x="3642" y="3035"/>
                  </a:lnTo>
                  <a:lnTo>
                    <a:pt x="3645" y="3035"/>
                  </a:lnTo>
                  <a:lnTo>
                    <a:pt x="3646" y="3055"/>
                  </a:lnTo>
                  <a:lnTo>
                    <a:pt x="3648" y="3055"/>
                  </a:lnTo>
                  <a:lnTo>
                    <a:pt x="3649" y="3055"/>
                  </a:lnTo>
                  <a:lnTo>
                    <a:pt x="3651" y="3068"/>
                  </a:lnTo>
                  <a:lnTo>
                    <a:pt x="3650" y="3055"/>
                  </a:lnTo>
                  <a:lnTo>
                    <a:pt x="3652" y="3055"/>
                  </a:lnTo>
                  <a:lnTo>
                    <a:pt x="3652" y="3075"/>
                  </a:lnTo>
                  <a:lnTo>
                    <a:pt x="3653" y="3075"/>
                  </a:lnTo>
                  <a:lnTo>
                    <a:pt x="3656" y="3075"/>
                  </a:lnTo>
                  <a:lnTo>
                    <a:pt x="3658" y="3095"/>
                  </a:lnTo>
                  <a:lnTo>
                    <a:pt x="3659" y="3095"/>
                  </a:lnTo>
                  <a:lnTo>
                    <a:pt x="3662" y="3095"/>
                  </a:lnTo>
                  <a:lnTo>
                    <a:pt x="3664" y="3115"/>
                  </a:lnTo>
                  <a:lnTo>
                    <a:pt x="3665" y="3115"/>
                  </a:lnTo>
                  <a:lnTo>
                    <a:pt x="3668" y="3115"/>
                  </a:lnTo>
                  <a:lnTo>
                    <a:pt x="3670" y="3135"/>
                  </a:lnTo>
                  <a:lnTo>
                    <a:pt x="3671" y="3135"/>
                  </a:lnTo>
                  <a:lnTo>
                    <a:pt x="3673" y="3135"/>
                  </a:lnTo>
                  <a:lnTo>
                    <a:pt x="3675" y="3155"/>
                  </a:lnTo>
                  <a:lnTo>
                    <a:pt x="3675" y="3144"/>
                  </a:lnTo>
                  <a:lnTo>
                    <a:pt x="3674" y="3135"/>
                  </a:lnTo>
                  <a:lnTo>
                    <a:pt x="3675" y="3135"/>
                  </a:lnTo>
                  <a:lnTo>
                    <a:pt x="3675" y="3144"/>
                  </a:lnTo>
                  <a:lnTo>
                    <a:pt x="3676" y="3151"/>
                  </a:lnTo>
                  <a:lnTo>
                    <a:pt x="3676" y="3155"/>
                  </a:lnTo>
                  <a:lnTo>
                    <a:pt x="3677" y="3155"/>
                  </a:lnTo>
                  <a:lnTo>
                    <a:pt x="3680" y="3155"/>
                  </a:lnTo>
                  <a:lnTo>
                    <a:pt x="3682" y="3175"/>
                  </a:lnTo>
                  <a:lnTo>
                    <a:pt x="3684" y="3175"/>
                  </a:lnTo>
                  <a:lnTo>
                    <a:pt x="3686" y="3195"/>
                  </a:lnTo>
                  <a:lnTo>
                    <a:pt x="3687" y="3195"/>
                  </a:lnTo>
                  <a:lnTo>
                    <a:pt x="3691" y="3195"/>
                  </a:lnTo>
                  <a:lnTo>
                    <a:pt x="3692" y="3215"/>
                  </a:lnTo>
                  <a:lnTo>
                    <a:pt x="3691" y="3195"/>
                  </a:lnTo>
                  <a:lnTo>
                    <a:pt x="3693" y="3215"/>
                  </a:lnTo>
                  <a:lnTo>
                    <a:pt x="3695" y="3215"/>
                  </a:lnTo>
                  <a:lnTo>
                    <a:pt x="3697" y="3233"/>
                  </a:lnTo>
                  <a:lnTo>
                    <a:pt x="3697" y="3235"/>
                  </a:lnTo>
                  <a:lnTo>
                    <a:pt x="3698" y="3235"/>
                  </a:lnTo>
                  <a:lnTo>
                    <a:pt x="3701" y="3235"/>
                  </a:lnTo>
                  <a:lnTo>
                    <a:pt x="3703" y="3255"/>
                  </a:lnTo>
                  <a:lnTo>
                    <a:pt x="3705" y="3255"/>
                  </a:lnTo>
                  <a:lnTo>
                    <a:pt x="3706" y="3275"/>
                  </a:lnTo>
                  <a:lnTo>
                    <a:pt x="3707" y="3275"/>
                  </a:lnTo>
                  <a:lnTo>
                    <a:pt x="3708" y="3275"/>
                  </a:lnTo>
                  <a:lnTo>
                    <a:pt x="3711" y="3275"/>
                  </a:lnTo>
                  <a:lnTo>
                    <a:pt x="3711" y="3280"/>
                  </a:lnTo>
                  <a:lnTo>
                    <a:pt x="3711" y="3275"/>
                  </a:lnTo>
                  <a:lnTo>
                    <a:pt x="3711" y="3295"/>
                  </a:lnTo>
                  <a:lnTo>
                    <a:pt x="3712" y="3295"/>
                  </a:lnTo>
                  <a:lnTo>
                    <a:pt x="3715" y="3295"/>
                  </a:lnTo>
                  <a:lnTo>
                    <a:pt x="3716" y="3315"/>
                  </a:lnTo>
                  <a:lnTo>
                    <a:pt x="3715" y="3295"/>
                  </a:lnTo>
                  <a:lnTo>
                    <a:pt x="3716" y="3315"/>
                  </a:lnTo>
                  <a:lnTo>
                    <a:pt x="3720" y="3315"/>
                  </a:lnTo>
                  <a:lnTo>
                    <a:pt x="3720" y="3335"/>
                  </a:lnTo>
                  <a:lnTo>
                    <a:pt x="3723" y="3335"/>
                  </a:lnTo>
                  <a:lnTo>
                    <a:pt x="3724" y="3355"/>
                  </a:lnTo>
                  <a:lnTo>
                    <a:pt x="3726" y="3355"/>
                  </a:lnTo>
                  <a:lnTo>
                    <a:pt x="3728" y="3355"/>
                  </a:lnTo>
                  <a:lnTo>
                    <a:pt x="3729" y="3375"/>
                  </a:lnTo>
                  <a:lnTo>
                    <a:pt x="3730" y="3375"/>
                  </a:lnTo>
                  <a:lnTo>
                    <a:pt x="3732" y="3375"/>
                  </a:lnTo>
                  <a:lnTo>
                    <a:pt x="3732" y="3388"/>
                  </a:lnTo>
                  <a:lnTo>
                    <a:pt x="3732" y="3385"/>
                  </a:lnTo>
                  <a:lnTo>
                    <a:pt x="3732" y="3375"/>
                  </a:lnTo>
                  <a:lnTo>
                    <a:pt x="3732" y="3385"/>
                  </a:lnTo>
                  <a:lnTo>
                    <a:pt x="3733" y="3391"/>
                  </a:lnTo>
                  <a:lnTo>
                    <a:pt x="3733" y="3375"/>
                  </a:lnTo>
                  <a:lnTo>
                    <a:pt x="3733" y="3395"/>
                  </a:lnTo>
                  <a:lnTo>
                    <a:pt x="3734" y="3395"/>
                  </a:lnTo>
                  <a:lnTo>
                    <a:pt x="3736" y="3395"/>
                  </a:lnTo>
                  <a:lnTo>
                    <a:pt x="3738" y="3411"/>
                  </a:lnTo>
                  <a:lnTo>
                    <a:pt x="3738" y="3415"/>
                  </a:lnTo>
                  <a:lnTo>
                    <a:pt x="3741" y="3415"/>
                  </a:lnTo>
                  <a:lnTo>
                    <a:pt x="3741" y="3428"/>
                  </a:lnTo>
                  <a:lnTo>
                    <a:pt x="3741" y="3425"/>
                  </a:lnTo>
                  <a:lnTo>
                    <a:pt x="3741" y="3415"/>
                  </a:lnTo>
                  <a:lnTo>
                    <a:pt x="3741" y="3425"/>
                  </a:lnTo>
                  <a:lnTo>
                    <a:pt x="3742" y="3435"/>
                  </a:lnTo>
                  <a:lnTo>
                    <a:pt x="3743" y="3435"/>
                  </a:lnTo>
                  <a:lnTo>
                    <a:pt x="3745" y="3435"/>
                  </a:lnTo>
                  <a:lnTo>
                    <a:pt x="3745" y="3442"/>
                  </a:lnTo>
                  <a:lnTo>
                    <a:pt x="3745" y="3435"/>
                  </a:lnTo>
                  <a:lnTo>
                    <a:pt x="3745" y="3447"/>
                  </a:lnTo>
                  <a:lnTo>
                    <a:pt x="3745" y="3435"/>
                  </a:lnTo>
                  <a:lnTo>
                    <a:pt x="3745" y="3448"/>
                  </a:lnTo>
                  <a:lnTo>
                    <a:pt x="3745" y="3447"/>
                  </a:lnTo>
                  <a:lnTo>
                    <a:pt x="3745" y="3448"/>
                  </a:lnTo>
                  <a:lnTo>
                    <a:pt x="3745" y="3455"/>
                  </a:lnTo>
                  <a:lnTo>
                    <a:pt x="3746" y="3455"/>
                  </a:lnTo>
                  <a:lnTo>
                    <a:pt x="3747" y="3455"/>
                  </a:lnTo>
                  <a:lnTo>
                    <a:pt x="3748" y="3455"/>
                  </a:lnTo>
                  <a:lnTo>
                    <a:pt x="3749" y="3465"/>
                  </a:lnTo>
                  <a:lnTo>
                    <a:pt x="3749" y="3455"/>
                  </a:lnTo>
                  <a:lnTo>
                    <a:pt x="3750" y="3475"/>
                  </a:lnTo>
                  <a:lnTo>
                    <a:pt x="3753" y="3475"/>
                  </a:lnTo>
                  <a:lnTo>
                    <a:pt x="3753" y="3495"/>
                  </a:lnTo>
                  <a:lnTo>
                    <a:pt x="3754" y="3495"/>
                  </a:lnTo>
                  <a:lnTo>
                    <a:pt x="3756" y="3495"/>
                  </a:lnTo>
                  <a:lnTo>
                    <a:pt x="3757" y="3511"/>
                  </a:lnTo>
                  <a:lnTo>
                    <a:pt x="3757" y="3495"/>
                  </a:lnTo>
                  <a:lnTo>
                    <a:pt x="3757" y="3515"/>
                  </a:lnTo>
                  <a:lnTo>
                    <a:pt x="3760" y="3515"/>
                  </a:lnTo>
                  <a:lnTo>
                    <a:pt x="3760" y="3535"/>
                  </a:lnTo>
                  <a:lnTo>
                    <a:pt x="3763" y="3535"/>
                  </a:lnTo>
                  <a:lnTo>
                    <a:pt x="3763" y="3555"/>
                  </a:lnTo>
                  <a:lnTo>
                    <a:pt x="3766" y="3555"/>
                  </a:lnTo>
                  <a:lnTo>
                    <a:pt x="3766" y="3565"/>
                  </a:lnTo>
                  <a:lnTo>
                    <a:pt x="3766" y="3555"/>
                  </a:lnTo>
                  <a:lnTo>
                    <a:pt x="3767" y="3575"/>
                  </a:lnTo>
                  <a:lnTo>
                    <a:pt x="3769" y="3575"/>
                  </a:lnTo>
                  <a:lnTo>
                    <a:pt x="3770" y="3595"/>
                  </a:lnTo>
                  <a:lnTo>
                    <a:pt x="3770" y="3575"/>
                  </a:lnTo>
                  <a:lnTo>
                    <a:pt x="3770" y="3595"/>
                  </a:lnTo>
                  <a:lnTo>
                    <a:pt x="3772" y="3595"/>
                  </a:lnTo>
                  <a:lnTo>
                    <a:pt x="3773" y="3615"/>
                  </a:lnTo>
                  <a:lnTo>
                    <a:pt x="3773" y="3595"/>
                  </a:lnTo>
                  <a:lnTo>
                    <a:pt x="3773" y="3615"/>
                  </a:lnTo>
                  <a:lnTo>
                    <a:pt x="3775" y="3615"/>
                  </a:lnTo>
                  <a:lnTo>
                    <a:pt x="3776" y="3635"/>
                  </a:lnTo>
                  <a:lnTo>
                    <a:pt x="3776" y="3615"/>
                  </a:lnTo>
                  <a:lnTo>
                    <a:pt x="3776" y="3635"/>
                  </a:lnTo>
                  <a:lnTo>
                    <a:pt x="3779" y="3635"/>
                  </a:lnTo>
                  <a:lnTo>
                    <a:pt x="3779" y="3655"/>
                  </a:lnTo>
                  <a:lnTo>
                    <a:pt x="3782" y="3655"/>
                  </a:lnTo>
                  <a:lnTo>
                    <a:pt x="3782" y="3675"/>
                  </a:lnTo>
                  <a:lnTo>
                    <a:pt x="3785" y="3675"/>
                  </a:lnTo>
                  <a:lnTo>
                    <a:pt x="3785" y="3695"/>
                  </a:lnTo>
                  <a:lnTo>
                    <a:pt x="3789" y="3695"/>
                  </a:lnTo>
                  <a:lnTo>
                    <a:pt x="3789" y="3715"/>
                  </a:lnTo>
                  <a:lnTo>
                    <a:pt x="3792" y="3715"/>
                  </a:lnTo>
                  <a:lnTo>
                    <a:pt x="3792" y="3735"/>
                  </a:lnTo>
                  <a:lnTo>
                    <a:pt x="3794" y="3735"/>
                  </a:lnTo>
                  <a:lnTo>
                    <a:pt x="3795" y="3755"/>
                  </a:lnTo>
                  <a:lnTo>
                    <a:pt x="3797" y="3755"/>
                  </a:lnTo>
                  <a:lnTo>
                    <a:pt x="3797" y="3775"/>
                  </a:lnTo>
                  <a:lnTo>
                    <a:pt x="3799" y="3775"/>
                  </a:lnTo>
                  <a:lnTo>
                    <a:pt x="3800" y="3795"/>
                  </a:lnTo>
                  <a:lnTo>
                    <a:pt x="3802" y="3795"/>
                  </a:lnTo>
                  <a:lnTo>
                    <a:pt x="3802" y="3805"/>
                  </a:lnTo>
                  <a:lnTo>
                    <a:pt x="3802" y="3815"/>
                  </a:lnTo>
                  <a:lnTo>
                    <a:pt x="3803" y="3815"/>
                  </a:lnTo>
                  <a:lnTo>
                    <a:pt x="3805" y="3815"/>
                  </a:lnTo>
                  <a:lnTo>
                    <a:pt x="3805" y="3835"/>
                  </a:lnTo>
                  <a:lnTo>
                    <a:pt x="3807" y="3835"/>
                  </a:lnTo>
                  <a:lnTo>
                    <a:pt x="3808" y="3855"/>
                  </a:lnTo>
                  <a:lnTo>
                    <a:pt x="3808" y="3835"/>
                  </a:lnTo>
                  <a:lnTo>
                    <a:pt x="3808" y="3855"/>
                  </a:lnTo>
                  <a:lnTo>
                    <a:pt x="3810" y="3855"/>
                  </a:lnTo>
                  <a:lnTo>
                    <a:pt x="3810" y="3875"/>
                  </a:lnTo>
                  <a:lnTo>
                    <a:pt x="3811" y="3875"/>
                  </a:lnTo>
                  <a:lnTo>
                    <a:pt x="3812" y="3895"/>
                  </a:lnTo>
                  <a:lnTo>
                    <a:pt x="3814" y="3895"/>
                  </a:lnTo>
                  <a:lnTo>
                    <a:pt x="3815" y="3915"/>
                  </a:lnTo>
                  <a:lnTo>
                    <a:pt x="3814" y="3895"/>
                  </a:lnTo>
                  <a:lnTo>
                    <a:pt x="3815" y="3915"/>
                  </a:lnTo>
                  <a:lnTo>
                    <a:pt x="3817" y="3915"/>
                  </a:lnTo>
                  <a:lnTo>
                    <a:pt x="3817" y="3935"/>
                  </a:lnTo>
                  <a:lnTo>
                    <a:pt x="3819" y="3935"/>
                  </a:lnTo>
                  <a:lnTo>
                    <a:pt x="3819" y="3949"/>
                  </a:lnTo>
                  <a:lnTo>
                    <a:pt x="3775" y="3955"/>
                  </a:lnTo>
                  <a:lnTo>
                    <a:pt x="3857" y="4075"/>
                  </a:lnTo>
                  <a:lnTo>
                    <a:pt x="3895" y="3975"/>
                  </a:lnTo>
                  <a:lnTo>
                    <a:pt x="3910" y="3935"/>
                  </a:lnTo>
                  <a:moveTo>
                    <a:pt x="4313" y="356"/>
                  </a:moveTo>
                  <a:lnTo>
                    <a:pt x="4313" y="346"/>
                  </a:lnTo>
                  <a:lnTo>
                    <a:pt x="4312" y="336"/>
                  </a:lnTo>
                  <a:lnTo>
                    <a:pt x="4313" y="356"/>
                  </a:lnTo>
                  <a:moveTo>
                    <a:pt x="4320" y="16"/>
                  </a:moveTo>
                  <a:lnTo>
                    <a:pt x="4319" y="16"/>
                  </a:lnTo>
                  <a:lnTo>
                    <a:pt x="4320" y="21"/>
                  </a:lnTo>
                  <a:lnTo>
                    <a:pt x="4320" y="16"/>
                  </a:lnTo>
                  <a:moveTo>
                    <a:pt x="4324" y="436"/>
                  </a:moveTo>
                  <a:lnTo>
                    <a:pt x="4324" y="423"/>
                  </a:lnTo>
                  <a:lnTo>
                    <a:pt x="4324" y="416"/>
                  </a:lnTo>
                  <a:lnTo>
                    <a:pt x="4324" y="436"/>
                  </a:lnTo>
                  <a:moveTo>
                    <a:pt x="4333" y="496"/>
                  </a:moveTo>
                  <a:lnTo>
                    <a:pt x="4333" y="486"/>
                  </a:lnTo>
                  <a:lnTo>
                    <a:pt x="4333" y="476"/>
                  </a:lnTo>
                  <a:lnTo>
                    <a:pt x="4333" y="496"/>
                  </a:lnTo>
                  <a:moveTo>
                    <a:pt x="4340" y="536"/>
                  </a:moveTo>
                  <a:lnTo>
                    <a:pt x="4339" y="526"/>
                  </a:lnTo>
                  <a:lnTo>
                    <a:pt x="4339" y="536"/>
                  </a:lnTo>
                  <a:lnTo>
                    <a:pt x="4340" y="536"/>
                  </a:lnTo>
                  <a:moveTo>
                    <a:pt x="4366" y="676"/>
                  </a:moveTo>
                  <a:lnTo>
                    <a:pt x="4365" y="656"/>
                  </a:lnTo>
                  <a:lnTo>
                    <a:pt x="4365" y="676"/>
                  </a:lnTo>
                  <a:lnTo>
                    <a:pt x="4366" y="676"/>
                  </a:lnTo>
                  <a:moveTo>
                    <a:pt x="4366" y="396"/>
                  </a:moveTo>
                  <a:lnTo>
                    <a:pt x="4366" y="396"/>
                  </a:lnTo>
                  <a:lnTo>
                    <a:pt x="4366" y="403"/>
                  </a:lnTo>
                  <a:lnTo>
                    <a:pt x="4366" y="396"/>
                  </a:lnTo>
                  <a:moveTo>
                    <a:pt x="4369" y="416"/>
                  </a:moveTo>
                  <a:lnTo>
                    <a:pt x="4369" y="416"/>
                  </a:lnTo>
                  <a:lnTo>
                    <a:pt x="4369" y="423"/>
                  </a:lnTo>
                  <a:lnTo>
                    <a:pt x="4369" y="416"/>
                  </a:lnTo>
                  <a:moveTo>
                    <a:pt x="4372" y="436"/>
                  </a:moveTo>
                  <a:lnTo>
                    <a:pt x="4372" y="436"/>
                  </a:lnTo>
                  <a:lnTo>
                    <a:pt x="4372" y="443"/>
                  </a:lnTo>
                  <a:lnTo>
                    <a:pt x="4372" y="436"/>
                  </a:lnTo>
                  <a:moveTo>
                    <a:pt x="4375" y="456"/>
                  </a:moveTo>
                  <a:lnTo>
                    <a:pt x="4375" y="456"/>
                  </a:lnTo>
                  <a:lnTo>
                    <a:pt x="4375" y="463"/>
                  </a:lnTo>
                  <a:lnTo>
                    <a:pt x="4375" y="456"/>
                  </a:lnTo>
                  <a:moveTo>
                    <a:pt x="4381" y="496"/>
                  </a:moveTo>
                  <a:lnTo>
                    <a:pt x="4381" y="496"/>
                  </a:lnTo>
                  <a:lnTo>
                    <a:pt x="4381" y="503"/>
                  </a:lnTo>
                  <a:lnTo>
                    <a:pt x="4381" y="496"/>
                  </a:lnTo>
                  <a:moveTo>
                    <a:pt x="4382" y="756"/>
                  </a:moveTo>
                  <a:lnTo>
                    <a:pt x="4381" y="736"/>
                  </a:lnTo>
                  <a:lnTo>
                    <a:pt x="4381" y="756"/>
                  </a:lnTo>
                  <a:lnTo>
                    <a:pt x="4382" y="756"/>
                  </a:lnTo>
                  <a:moveTo>
                    <a:pt x="4386" y="776"/>
                  </a:moveTo>
                  <a:lnTo>
                    <a:pt x="4385" y="771"/>
                  </a:lnTo>
                  <a:lnTo>
                    <a:pt x="4385" y="776"/>
                  </a:lnTo>
                  <a:lnTo>
                    <a:pt x="4386" y="776"/>
                  </a:lnTo>
                  <a:moveTo>
                    <a:pt x="4390" y="796"/>
                  </a:moveTo>
                  <a:lnTo>
                    <a:pt x="4389" y="786"/>
                  </a:lnTo>
                  <a:lnTo>
                    <a:pt x="4389" y="796"/>
                  </a:lnTo>
                  <a:lnTo>
                    <a:pt x="4390" y="796"/>
                  </a:lnTo>
                  <a:moveTo>
                    <a:pt x="4407" y="636"/>
                  </a:moveTo>
                  <a:lnTo>
                    <a:pt x="4406" y="636"/>
                  </a:lnTo>
                  <a:lnTo>
                    <a:pt x="4407" y="641"/>
                  </a:lnTo>
                  <a:lnTo>
                    <a:pt x="4407" y="636"/>
                  </a:lnTo>
                  <a:moveTo>
                    <a:pt x="4419" y="696"/>
                  </a:moveTo>
                  <a:lnTo>
                    <a:pt x="4418" y="696"/>
                  </a:lnTo>
                  <a:lnTo>
                    <a:pt x="4419" y="701"/>
                  </a:lnTo>
                  <a:lnTo>
                    <a:pt x="4419" y="696"/>
                  </a:lnTo>
                  <a:moveTo>
                    <a:pt x="4435" y="976"/>
                  </a:moveTo>
                  <a:lnTo>
                    <a:pt x="4435" y="969"/>
                  </a:lnTo>
                  <a:lnTo>
                    <a:pt x="4435" y="976"/>
                  </a:lnTo>
                  <a:moveTo>
                    <a:pt x="4436" y="976"/>
                  </a:moveTo>
                  <a:lnTo>
                    <a:pt x="4435" y="974"/>
                  </a:lnTo>
                  <a:lnTo>
                    <a:pt x="4435" y="976"/>
                  </a:lnTo>
                  <a:lnTo>
                    <a:pt x="4436" y="976"/>
                  </a:lnTo>
                  <a:moveTo>
                    <a:pt x="4507" y="1056"/>
                  </a:moveTo>
                  <a:lnTo>
                    <a:pt x="4506" y="1036"/>
                  </a:lnTo>
                  <a:lnTo>
                    <a:pt x="4507" y="1056"/>
                  </a:lnTo>
                  <a:moveTo>
                    <a:pt x="4523" y="1236"/>
                  </a:moveTo>
                  <a:lnTo>
                    <a:pt x="4523" y="1234"/>
                  </a:lnTo>
                  <a:lnTo>
                    <a:pt x="4522" y="1230"/>
                  </a:lnTo>
                  <a:lnTo>
                    <a:pt x="4522" y="1236"/>
                  </a:lnTo>
                  <a:lnTo>
                    <a:pt x="4523" y="1236"/>
                  </a:lnTo>
                  <a:moveTo>
                    <a:pt x="4539" y="1276"/>
                  </a:moveTo>
                  <a:lnTo>
                    <a:pt x="4539" y="1268"/>
                  </a:lnTo>
                  <a:lnTo>
                    <a:pt x="4539" y="1276"/>
                  </a:lnTo>
                  <a:moveTo>
                    <a:pt x="4541" y="1276"/>
                  </a:moveTo>
                  <a:lnTo>
                    <a:pt x="4540" y="1268"/>
                  </a:lnTo>
                  <a:lnTo>
                    <a:pt x="4540" y="1276"/>
                  </a:lnTo>
                  <a:lnTo>
                    <a:pt x="4541" y="1276"/>
                  </a:lnTo>
                  <a:moveTo>
                    <a:pt x="4555" y="1181"/>
                  </a:moveTo>
                  <a:lnTo>
                    <a:pt x="4555" y="1176"/>
                  </a:lnTo>
                  <a:lnTo>
                    <a:pt x="4554" y="1176"/>
                  </a:lnTo>
                  <a:lnTo>
                    <a:pt x="4555" y="1181"/>
                  </a:lnTo>
                  <a:moveTo>
                    <a:pt x="4556" y="1188"/>
                  </a:moveTo>
                  <a:lnTo>
                    <a:pt x="4555" y="1176"/>
                  </a:lnTo>
                  <a:lnTo>
                    <a:pt x="4556" y="1184"/>
                  </a:lnTo>
                  <a:lnTo>
                    <a:pt x="4556" y="1188"/>
                  </a:lnTo>
                  <a:moveTo>
                    <a:pt x="4577" y="1356"/>
                  </a:moveTo>
                  <a:lnTo>
                    <a:pt x="4576" y="1354"/>
                  </a:lnTo>
                  <a:lnTo>
                    <a:pt x="4576" y="1356"/>
                  </a:lnTo>
                  <a:lnTo>
                    <a:pt x="4577" y="1356"/>
                  </a:lnTo>
                  <a:moveTo>
                    <a:pt x="4579" y="1241"/>
                  </a:moveTo>
                  <a:lnTo>
                    <a:pt x="4579" y="1236"/>
                  </a:lnTo>
                  <a:lnTo>
                    <a:pt x="4578" y="1236"/>
                  </a:lnTo>
                  <a:lnTo>
                    <a:pt x="4579" y="1238"/>
                  </a:lnTo>
                  <a:lnTo>
                    <a:pt x="4579" y="1241"/>
                  </a:lnTo>
                  <a:moveTo>
                    <a:pt x="4595" y="1396"/>
                  </a:moveTo>
                  <a:lnTo>
                    <a:pt x="4594" y="1388"/>
                  </a:lnTo>
                  <a:lnTo>
                    <a:pt x="4594" y="1396"/>
                  </a:lnTo>
                  <a:lnTo>
                    <a:pt x="4595" y="1396"/>
                  </a:lnTo>
                  <a:moveTo>
                    <a:pt x="4595" y="1279"/>
                  </a:moveTo>
                  <a:lnTo>
                    <a:pt x="4595" y="1276"/>
                  </a:lnTo>
                  <a:lnTo>
                    <a:pt x="4595" y="1279"/>
                  </a:lnTo>
                  <a:moveTo>
                    <a:pt x="4616" y="1436"/>
                  </a:moveTo>
                  <a:lnTo>
                    <a:pt x="4615" y="1428"/>
                  </a:lnTo>
                  <a:lnTo>
                    <a:pt x="4615" y="1436"/>
                  </a:lnTo>
                  <a:lnTo>
                    <a:pt x="4616" y="1436"/>
                  </a:lnTo>
                  <a:moveTo>
                    <a:pt x="4626" y="1356"/>
                  </a:moveTo>
                  <a:lnTo>
                    <a:pt x="4625" y="1336"/>
                  </a:lnTo>
                  <a:lnTo>
                    <a:pt x="4623" y="1336"/>
                  </a:lnTo>
                  <a:lnTo>
                    <a:pt x="4626" y="1356"/>
                  </a:lnTo>
                  <a:moveTo>
                    <a:pt x="4649" y="1496"/>
                  </a:moveTo>
                  <a:lnTo>
                    <a:pt x="4648" y="1493"/>
                  </a:lnTo>
                  <a:lnTo>
                    <a:pt x="4649" y="1496"/>
                  </a:lnTo>
                  <a:moveTo>
                    <a:pt x="4656" y="1399"/>
                  </a:moveTo>
                  <a:lnTo>
                    <a:pt x="4656" y="1396"/>
                  </a:lnTo>
                  <a:lnTo>
                    <a:pt x="4655" y="1396"/>
                  </a:lnTo>
                  <a:lnTo>
                    <a:pt x="4656" y="1399"/>
                  </a:lnTo>
                  <a:moveTo>
                    <a:pt x="4662" y="1516"/>
                  </a:moveTo>
                  <a:lnTo>
                    <a:pt x="4661" y="1513"/>
                  </a:lnTo>
                  <a:lnTo>
                    <a:pt x="4662" y="1516"/>
                  </a:lnTo>
                  <a:moveTo>
                    <a:pt x="4674" y="1536"/>
                  </a:moveTo>
                  <a:lnTo>
                    <a:pt x="4673" y="1529"/>
                  </a:lnTo>
                  <a:lnTo>
                    <a:pt x="4673" y="1536"/>
                  </a:lnTo>
                  <a:lnTo>
                    <a:pt x="4674" y="1536"/>
                  </a:lnTo>
                  <a:moveTo>
                    <a:pt x="4678" y="1456"/>
                  </a:moveTo>
                  <a:lnTo>
                    <a:pt x="4677" y="1436"/>
                  </a:lnTo>
                  <a:lnTo>
                    <a:pt x="4675" y="1436"/>
                  </a:lnTo>
                  <a:lnTo>
                    <a:pt x="4678" y="1456"/>
                  </a:lnTo>
                  <a:moveTo>
                    <a:pt x="4699" y="1576"/>
                  </a:moveTo>
                  <a:lnTo>
                    <a:pt x="4699" y="1574"/>
                  </a:lnTo>
                  <a:lnTo>
                    <a:pt x="4699" y="1576"/>
                  </a:lnTo>
                  <a:moveTo>
                    <a:pt x="4713" y="1504"/>
                  </a:moveTo>
                  <a:lnTo>
                    <a:pt x="4712" y="1496"/>
                  </a:lnTo>
                  <a:lnTo>
                    <a:pt x="4713" y="1504"/>
                  </a:lnTo>
                  <a:moveTo>
                    <a:pt x="4728" y="1536"/>
                  </a:moveTo>
                  <a:lnTo>
                    <a:pt x="4726" y="1516"/>
                  </a:lnTo>
                  <a:lnTo>
                    <a:pt x="4724" y="1516"/>
                  </a:lnTo>
                  <a:lnTo>
                    <a:pt x="4728" y="1536"/>
                  </a:lnTo>
                  <a:moveTo>
                    <a:pt x="4740" y="1636"/>
                  </a:moveTo>
                  <a:lnTo>
                    <a:pt x="4739" y="1632"/>
                  </a:lnTo>
                  <a:lnTo>
                    <a:pt x="4740" y="1636"/>
                  </a:lnTo>
                  <a:moveTo>
                    <a:pt x="4754" y="1656"/>
                  </a:moveTo>
                  <a:lnTo>
                    <a:pt x="4754" y="1655"/>
                  </a:lnTo>
                  <a:lnTo>
                    <a:pt x="4754" y="1656"/>
                  </a:lnTo>
                  <a:moveTo>
                    <a:pt x="4799" y="1712"/>
                  </a:moveTo>
                  <a:lnTo>
                    <a:pt x="4797" y="1698"/>
                  </a:lnTo>
                  <a:lnTo>
                    <a:pt x="4797" y="1696"/>
                  </a:lnTo>
                  <a:lnTo>
                    <a:pt x="4798" y="1709"/>
                  </a:lnTo>
                  <a:lnTo>
                    <a:pt x="4799" y="1712"/>
                  </a:lnTo>
                  <a:moveTo>
                    <a:pt x="4799" y="1716"/>
                  </a:moveTo>
                  <a:lnTo>
                    <a:pt x="4798" y="1714"/>
                  </a:lnTo>
                  <a:lnTo>
                    <a:pt x="4798" y="1716"/>
                  </a:lnTo>
                  <a:lnTo>
                    <a:pt x="4799" y="1716"/>
                  </a:lnTo>
                  <a:moveTo>
                    <a:pt x="4810" y="1643"/>
                  </a:moveTo>
                  <a:lnTo>
                    <a:pt x="4809" y="1636"/>
                  </a:lnTo>
                  <a:lnTo>
                    <a:pt x="4808" y="1636"/>
                  </a:lnTo>
                  <a:lnTo>
                    <a:pt x="4810" y="1643"/>
                  </a:lnTo>
                  <a:moveTo>
                    <a:pt x="4839" y="1677"/>
                  </a:moveTo>
                  <a:lnTo>
                    <a:pt x="4839" y="1676"/>
                  </a:lnTo>
                  <a:lnTo>
                    <a:pt x="4839" y="1677"/>
                  </a:lnTo>
                  <a:moveTo>
                    <a:pt x="4848" y="1776"/>
                  </a:moveTo>
                  <a:lnTo>
                    <a:pt x="4847" y="1773"/>
                  </a:lnTo>
                  <a:lnTo>
                    <a:pt x="4847" y="1776"/>
                  </a:lnTo>
                  <a:lnTo>
                    <a:pt x="4848" y="1776"/>
                  </a:lnTo>
                  <a:moveTo>
                    <a:pt x="4855" y="1696"/>
                  </a:moveTo>
                  <a:lnTo>
                    <a:pt x="4854" y="1696"/>
                  </a:lnTo>
                  <a:lnTo>
                    <a:pt x="4855" y="1697"/>
                  </a:lnTo>
                  <a:lnTo>
                    <a:pt x="4855" y="1696"/>
                  </a:lnTo>
                  <a:moveTo>
                    <a:pt x="4858" y="1716"/>
                  </a:moveTo>
                  <a:lnTo>
                    <a:pt x="4856" y="1696"/>
                  </a:lnTo>
                  <a:lnTo>
                    <a:pt x="4855" y="1696"/>
                  </a:lnTo>
                  <a:lnTo>
                    <a:pt x="4855" y="1698"/>
                  </a:lnTo>
                  <a:lnTo>
                    <a:pt x="4858" y="1716"/>
                  </a:lnTo>
                  <a:moveTo>
                    <a:pt x="4889" y="1740"/>
                  </a:moveTo>
                  <a:lnTo>
                    <a:pt x="4888" y="1738"/>
                  </a:lnTo>
                  <a:lnTo>
                    <a:pt x="4889" y="1740"/>
                  </a:lnTo>
                  <a:moveTo>
                    <a:pt x="4921" y="1777"/>
                  </a:moveTo>
                  <a:lnTo>
                    <a:pt x="4921" y="1776"/>
                  </a:lnTo>
                  <a:lnTo>
                    <a:pt x="4921" y="1777"/>
                  </a:lnTo>
                  <a:moveTo>
                    <a:pt x="4995" y="1936"/>
                  </a:moveTo>
                  <a:lnTo>
                    <a:pt x="4992" y="1925"/>
                  </a:lnTo>
                  <a:lnTo>
                    <a:pt x="4992" y="1936"/>
                  </a:lnTo>
                  <a:lnTo>
                    <a:pt x="4995" y="1936"/>
                  </a:lnTo>
                  <a:moveTo>
                    <a:pt x="5190" y="2121"/>
                  </a:moveTo>
                  <a:lnTo>
                    <a:pt x="5189" y="2116"/>
                  </a:lnTo>
                  <a:lnTo>
                    <a:pt x="5189" y="2119"/>
                  </a:lnTo>
                  <a:lnTo>
                    <a:pt x="5190" y="2121"/>
                  </a:lnTo>
                  <a:moveTo>
                    <a:pt x="5191" y="2136"/>
                  </a:moveTo>
                  <a:lnTo>
                    <a:pt x="5189" y="2119"/>
                  </a:lnTo>
                  <a:lnTo>
                    <a:pt x="5188" y="2116"/>
                  </a:lnTo>
                  <a:lnTo>
                    <a:pt x="5191" y="2136"/>
                  </a:lnTo>
                  <a:moveTo>
                    <a:pt x="5326" y="2276"/>
                  </a:moveTo>
                  <a:lnTo>
                    <a:pt x="5325" y="2272"/>
                  </a:lnTo>
                  <a:lnTo>
                    <a:pt x="5326" y="2276"/>
                  </a:lnTo>
                  <a:moveTo>
                    <a:pt x="5379" y="2336"/>
                  </a:moveTo>
                  <a:lnTo>
                    <a:pt x="5379" y="2334"/>
                  </a:lnTo>
                  <a:lnTo>
                    <a:pt x="5379" y="2336"/>
                  </a:lnTo>
                  <a:moveTo>
                    <a:pt x="5520" y="2436"/>
                  </a:moveTo>
                  <a:lnTo>
                    <a:pt x="5517" y="2416"/>
                  </a:lnTo>
                  <a:lnTo>
                    <a:pt x="5516" y="2416"/>
                  </a:lnTo>
                  <a:lnTo>
                    <a:pt x="5520" y="2436"/>
                  </a:lnTo>
                  <a:moveTo>
                    <a:pt x="5632" y="2696"/>
                  </a:moveTo>
                  <a:lnTo>
                    <a:pt x="5631" y="2688"/>
                  </a:lnTo>
                  <a:lnTo>
                    <a:pt x="5631" y="2696"/>
                  </a:lnTo>
                  <a:lnTo>
                    <a:pt x="5632" y="2696"/>
                  </a:lnTo>
                  <a:moveTo>
                    <a:pt x="5673" y="2776"/>
                  </a:moveTo>
                  <a:lnTo>
                    <a:pt x="5673" y="2772"/>
                  </a:lnTo>
                  <a:lnTo>
                    <a:pt x="5673" y="2776"/>
                  </a:lnTo>
                  <a:moveTo>
                    <a:pt x="5675" y="2776"/>
                  </a:moveTo>
                  <a:lnTo>
                    <a:pt x="5674" y="2775"/>
                  </a:lnTo>
                  <a:lnTo>
                    <a:pt x="5674" y="2776"/>
                  </a:lnTo>
                  <a:lnTo>
                    <a:pt x="5675" y="2776"/>
                  </a:lnTo>
                  <a:moveTo>
                    <a:pt x="5775" y="2896"/>
                  </a:moveTo>
                  <a:lnTo>
                    <a:pt x="5774" y="2888"/>
                  </a:lnTo>
                  <a:lnTo>
                    <a:pt x="5773" y="2876"/>
                  </a:lnTo>
                  <a:lnTo>
                    <a:pt x="5774" y="2884"/>
                  </a:lnTo>
                  <a:lnTo>
                    <a:pt x="5775" y="2896"/>
                  </a:lnTo>
                  <a:moveTo>
                    <a:pt x="5776" y="3031"/>
                  </a:moveTo>
                  <a:lnTo>
                    <a:pt x="5775" y="3023"/>
                  </a:lnTo>
                  <a:lnTo>
                    <a:pt x="5776" y="3034"/>
                  </a:lnTo>
                  <a:lnTo>
                    <a:pt x="5776" y="3031"/>
                  </a:lnTo>
                  <a:moveTo>
                    <a:pt x="5777" y="3036"/>
                  </a:moveTo>
                  <a:lnTo>
                    <a:pt x="5776" y="3034"/>
                  </a:lnTo>
                  <a:lnTo>
                    <a:pt x="5776" y="3036"/>
                  </a:lnTo>
                  <a:lnTo>
                    <a:pt x="5777" y="3036"/>
                  </a:lnTo>
                  <a:moveTo>
                    <a:pt x="5781" y="2901"/>
                  </a:moveTo>
                  <a:lnTo>
                    <a:pt x="5781" y="2896"/>
                  </a:lnTo>
                  <a:lnTo>
                    <a:pt x="5781" y="2901"/>
                  </a:lnTo>
                  <a:moveTo>
                    <a:pt x="5781" y="2916"/>
                  </a:moveTo>
                  <a:lnTo>
                    <a:pt x="5781" y="2906"/>
                  </a:lnTo>
                  <a:lnTo>
                    <a:pt x="5781" y="2913"/>
                  </a:lnTo>
                  <a:lnTo>
                    <a:pt x="5781" y="2916"/>
                  </a:lnTo>
                  <a:moveTo>
                    <a:pt x="5782" y="2911"/>
                  </a:moveTo>
                  <a:lnTo>
                    <a:pt x="5781" y="2896"/>
                  </a:lnTo>
                  <a:lnTo>
                    <a:pt x="5782" y="2906"/>
                  </a:lnTo>
                  <a:lnTo>
                    <a:pt x="5782" y="2911"/>
                  </a:lnTo>
                  <a:moveTo>
                    <a:pt x="5790" y="2916"/>
                  </a:moveTo>
                  <a:lnTo>
                    <a:pt x="5789" y="2916"/>
                  </a:lnTo>
                  <a:lnTo>
                    <a:pt x="5788" y="2916"/>
                  </a:lnTo>
                  <a:lnTo>
                    <a:pt x="5790" y="2936"/>
                  </a:lnTo>
                  <a:lnTo>
                    <a:pt x="5790" y="2924"/>
                  </a:lnTo>
                  <a:lnTo>
                    <a:pt x="5790" y="2925"/>
                  </a:lnTo>
                  <a:lnTo>
                    <a:pt x="5790" y="2921"/>
                  </a:lnTo>
                  <a:lnTo>
                    <a:pt x="5790" y="2922"/>
                  </a:lnTo>
                  <a:lnTo>
                    <a:pt x="5790" y="2916"/>
                  </a:lnTo>
                  <a:moveTo>
                    <a:pt x="5791" y="2936"/>
                  </a:moveTo>
                  <a:lnTo>
                    <a:pt x="5790" y="2922"/>
                  </a:lnTo>
                  <a:lnTo>
                    <a:pt x="5790" y="2927"/>
                  </a:lnTo>
                  <a:lnTo>
                    <a:pt x="5791" y="2936"/>
                  </a:lnTo>
                  <a:moveTo>
                    <a:pt x="5814" y="3156"/>
                  </a:moveTo>
                  <a:lnTo>
                    <a:pt x="5814" y="3153"/>
                  </a:lnTo>
                  <a:lnTo>
                    <a:pt x="5814" y="3156"/>
                  </a:lnTo>
                  <a:moveTo>
                    <a:pt x="5835" y="3236"/>
                  </a:moveTo>
                  <a:lnTo>
                    <a:pt x="5834" y="3226"/>
                  </a:lnTo>
                  <a:lnTo>
                    <a:pt x="5834" y="3236"/>
                  </a:lnTo>
                  <a:lnTo>
                    <a:pt x="5835" y="3236"/>
                  </a:lnTo>
                  <a:moveTo>
                    <a:pt x="5842" y="3076"/>
                  </a:moveTo>
                  <a:lnTo>
                    <a:pt x="5842" y="3076"/>
                  </a:lnTo>
                  <a:lnTo>
                    <a:pt x="5842" y="3079"/>
                  </a:lnTo>
                  <a:lnTo>
                    <a:pt x="5842" y="3076"/>
                  </a:lnTo>
                  <a:moveTo>
                    <a:pt x="5850" y="3296"/>
                  </a:moveTo>
                  <a:lnTo>
                    <a:pt x="5849" y="3291"/>
                  </a:lnTo>
                  <a:lnTo>
                    <a:pt x="5849" y="3296"/>
                  </a:lnTo>
                  <a:lnTo>
                    <a:pt x="5850" y="3296"/>
                  </a:lnTo>
                  <a:moveTo>
                    <a:pt x="5887" y="3476"/>
                  </a:moveTo>
                  <a:lnTo>
                    <a:pt x="5887" y="3473"/>
                  </a:lnTo>
                  <a:lnTo>
                    <a:pt x="5887" y="3476"/>
                  </a:lnTo>
                  <a:moveTo>
                    <a:pt x="5896" y="3516"/>
                  </a:moveTo>
                  <a:lnTo>
                    <a:pt x="5896" y="3512"/>
                  </a:lnTo>
                  <a:lnTo>
                    <a:pt x="5895" y="3496"/>
                  </a:lnTo>
                  <a:lnTo>
                    <a:pt x="5895" y="3507"/>
                  </a:lnTo>
                  <a:lnTo>
                    <a:pt x="5894" y="3505"/>
                  </a:lnTo>
                  <a:lnTo>
                    <a:pt x="5895" y="3516"/>
                  </a:lnTo>
                  <a:lnTo>
                    <a:pt x="5896" y="3516"/>
                  </a:lnTo>
                  <a:moveTo>
                    <a:pt x="5909" y="3356"/>
                  </a:moveTo>
                  <a:lnTo>
                    <a:pt x="5908" y="3336"/>
                  </a:lnTo>
                  <a:lnTo>
                    <a:pt x="5909" y="3356"/>
                  </a:lnTo>
                  <a:moveTo>
                    <a:pt x="5911" y="3616"/>
                  </a:moveTo>
                  <a:lnTo>
                    <a:pt x="5911" y="3606"/>
                  </a:lnTo>
                  <a:lnTo>
                    <a:pt x="5911" y="3596"/>
                  </a:lnTo>
                  <a:lnTo>
                    <a:pt x="5911" y="3616"/>
                  </a:lnTo>
                  <a:moveTo>
                    <a:pt x="5920" y="3396"/>
                  </a:moveTo>
                  <a:lnTo>
                    <a:pt x="5920" y="3396"/>
                  </a:lnTo>
                  <a:lnTo>
                    <a:pt x="5920" y="3403"/>
                  </a:lnTo>
                  <a:lnTo>
                    <a:pt x="5920" y="3396"/>
                  </a:lnTo>
                  <a:moveTo>
                    <a:pt x="5959" y="3616"/>
                  </a:moveTo>
                  <a:lnTo>
                    <a:pt x="5959" y="3616"/>
                  </a:lnTo>
                  <a:lnTo>
                    <a:pt x="5959" y="3623"/>
                  </a:lnTo>
                  <a:lnTo>
                    <a:pt x="5959" y="3616"/>
                  </a:lnTo>
                  <a:moveTo>
                    <a:pt x="5962" y="3636"/>
                  </a:moveTo>
                  <a:lnTo>
                    <a:pt x="5962" y="3636"/>
                  </a:lnTo>
                  <a:lnTo>
                    <a:pt x="5962" y="3643"/>
                  </a:lnTo>
                  <a:lnTo>
                    <a:pt x="5962" y="3636"/>
                  </a:lnTo>
                  <a:moveTo>
                    <a:pt x="5965" y="3656"/>
                  </a:moveTo>
                  <a:lnTo>
                    <a:pt x="5965" y="3656"/>
                  </a:lnTo>
                  <a:lnTo>
                    <a:pt x="5965" y="3663"/>
                  </a:lnTo>
                  <a:lnTo>
                    <a:pt x="5965" y="3656"/>
                  </a:lnTo>
                  <a:moveTo>
                    <a:pt x="5971" y="3696"/>
                  </a:moveTo>
                  <a:lnTo>
                    <a:pt x="5971" y="3696"/>
                  </a:lnTo>
                  <a:lnTo>
                    <a:pt x="5971" y="3703"/>
                  </a:lnTo>
                  <a:lnTo>
                    <a:pt x="5971" y="3696"/>
                  </a:lnTo>
                  <a:moveTo>
                    <a:pt x="6048" y="3936"/>
                  </a:moveTo>
                  <a:lnTo>
                    <a:pt x="6002" y="3943"/>
                  </a:lnTo>
                  <a:lnTo>
                    <a:pt x="6002" y="3936"/>
                  </a:lnTo>
                  <a:lnTo>
                    <a:pt x="6000" y="3936"/>
                  </a:lnTo>
                  <a:lnTo>
                    <a:pt x="6000" y="3916"/>
                  </a:lnTo>
                  <a:lnTo>
                    <a:pt x="5998" y="3916"/>
                  </a:lnTo>
                  <a:lnTo>
                    <a:pt x="5998" y="3896"/>
                  </a:lnTo>
                  <a:lnTo>
                    <a:pt x="5995" y="3896"/>
                  </a:lnTo>
                  <a:lnTo>
                    <a:pt x="5995" y="3876"/>
                  </a:lnTo>
                  <a:lnTo>
                    <a:pt x="5993" y="3876"/>
                  </a:lnTo>
                  <a:lnTo>
                    <a:pt x="5993" y="3856"/>
                  </a:lnTo>
                  <a:lnTo>
                    <a:pt x="5991" y="3856"/>
                  </a:lnTo>
                  <a:lnTo>
                    <a:pt x="5991" y="3836"/>
                  </a:lnTo>
                  <a:lnTo>
                    <a:pt x="5989" y="3836"/>
                  </a:lnTo>
                  <a:lnTo>
                    <a:pt x="5988" y="3816"/>
                  </a:lnTo>
                  <a:lnTo>
                    <a:pt x="5985" y="3816"/>
                  </a:lnTo>
                  <a:lnTo>
                    <a:pt x="5984" y="3796"/>
                  </a:lnTo>
                  <a:lnTo>
                    <a:pt x="5982" y="3796"/>
                  </a:lnTo>
                  <a:lnTo>
                    <a:pt x="5982" y="3776"/>
                  </a:lnTo>
                  <a:lnTo>
                    <a:pt x="5980" y="3776"/>
                  </a:lnTo>
                  <a:lnTo>
                    <a:pt x="5980" y="3756"/>
                  </a:lnTo>
                  <a:lnTo>
                    <a:pt x="5977" y="3756"/>
                  </a:lnTo>
                  <a:lnTo>
                    <a:pt x="5977" y="3736"/>
                  </a:lnTo>
                  <a:lnTo>
                    <a:pt x="5974" y="3736"/>
                  </a:lnTo>
                  <a:lnTo>
                    <a:pt x="5974" y="3716"/>
                  </a:lnTo>
                  <a:lnTo>
                    <a:pt x="5972" y="3716"/>
                  </a:lnTo>
                  <a:lnTo>
                    <a:pt x="5971" y="3703"/>
                  </a:lnTo>
                  <a:lnTo>
                    <a:pt x="5971" y="3716"/>
                  </a:lnTo>
                  <a:lnTo>
                    <a:pt x="5971" y="3696"/>
                  </a:lnTo>
                  <a:lnTo>
                    <a:pt x="5969" y="3696"/>
                  </a:lnTo>
                  <a:lnTo>
                    <a:pt x="5968" y="3683"/>
                  </a:lnTo>
                  <a:lnTo>
                    <a:pt x="5968" y="3676"/>
                  </a:lnTo>
                  <a:lnTo>
                    <a:pt x="5966" y="3676"/>
                  </a:lnTo>
                  <a:lnTo>
                    <a:pt x="5965" y="3663"/>
                  </a:lnTo>
                  <a:lnTo>
                    <a:pt x="5965" y="3676"/>
                  </a:lnTo>
                  <a:lnTo>
                    <a:pt x="5965" y="3656"/>
                  </a:lnTo>
                  <a:lnTo>
                    <a:pt x="5963" y="3656"/>
                  </a:lnTo>
                  <a:lnTo>
                    <a:pt x="5962" y="3643"/>
                  </a:lnTo>
                  <a:lnTo>
                    <a:pt x="5962" y="3656"/>
                  </a:lnTo>
                  <a:lnTo>
                    <a:pt x="5962" y="3636"/>
                  </a:lnTo>
                  <a:lnTo>
                    <a:pt x="5960" y="3636"/>
                  </a:lnTo>
                  <a:lnTo>
                    <a:pt x="5959" y="3623"/>
                  </a:lnTo>
                  <a:lnTo>
                    <a:pt x="5959" y="3636"/>
                  </a:lnTo>
                  <a:lnTo>
                    <a:pt x="5959" y="3616"/>
                  </a:lnTo>
                  <a:lnTo>
                    <a:pt x="5957" y="3616"/>
                  </a:lnTo>
                  <a:lnTo>
                    <a:pt x="5956" y="3596"/>
                  </a:lnTo>
                  <a:lnTo>
                    <a:pt x="5954" y="3596"/>
                  </a:lnTo>
                  <a:lnTo>
                    <a:pt x="5953" y="3576"/>
                  </a:lnTo>
                  <a:lnTo>
                    <a:pt x="5950" y="3576"/>
                  </a:lnTo>
                  <a:lnTo>
                    <a:pt x="5950" y="3556"/>
                  </a:lnTo>
                  <a:lnTo>
                    <a:pt x="5947" y="3556"/>
                  </a:lnTo>
                  <a:lnTo>
                    <a:pt x="5947" y="3536"/>
                  </a:lnTo>
                  <a:lnTo>
                    <a:pt x="5944" y="3536"/>
                  </a:lnTo>
                  <a:lnTo>
                    <a:pt x="5943" y="3516"/>
                  </a:lnTo>
                  <a:lnTo>
                    <a:pt x="5940" y="3516"/>
                  </a:lnTo>
                  <a:lnTo>
                    <a:pt x="5940" y="3496"/>
                  </a:lnTo>
                  <a:lnTo>
                    <a:pt x="5940" y="3516"/>
                  </a:lnTo>
                  <a:lnTo>
                    <a:pt x="5940" y="3496"/>
                  </a:lnTo>
                  <a:lnTo>
                    <a:pt x="5938" y="3496"/>
                  </a:lnTo>
                  <a:lnTo>
                    <a:pt x="5936" y="3476"/>
                  </a:lnTo>
                  <a:lnTo>
                    <a:pt x="5935" y="3476"/>
                  </a:lnTo>
                  <a:lnTo>
                    <a:pt x="5934" y="3476"/>
                  </a:lnTo>
                  <a:lnTo>
                    <a:pt x="5932" y="3476"/>
                  </a:lnTo>
                  <a:lnTo>
                    <a:pt x="5932" y="3456"/>
                  </a:lnTo>
                  <a:lnTo>
                    <a:pt x="5929" y="3456"/>
                  </a:lnTo>
                  <a:lnTo>
                    <a:pt x="5928" y="3436"/>
                  </a:lnTo>
                  <a:lnTo>
                    <a:pt x="5925" y="3436"/>
                  </a:lnTo>
                  <a:lnTo>
                    <a:pt x="5924" y="3416"/>
                  </a:lnTo>
                  <a:lnTo>
                    <a:pt x="5921" y="3416"/>
                  </a:lnTo>
                  <a:lnTo>
                    <a:pt x="5920" y="3403"/>
                  </a:lnTo>
                  <a:lnTo>
                    <a:pt x="5920" y="3416"/>
                  </a:lnTo>
                  <a:lnTo>
                    <a:pt x="5920" y="3396"/>
                  </a:lnTo>
                  <a:lnTo>
                    <a:pt x="5917" y="3396"/>
                  </a:lnTo>
                  <a:lnTo>
                    <a:pt x="5916" y="3376"/>
                  </a:lnTo>
                  <a:lnTo>
                    <a:pt x="5913" y="3376"/>
                  </a:lnTo>
                  <a:lnTo>
                    <a:pt x="5912" y="3356"/>
                  </a:lnTo>
                  <a:lnTo>
                    <a:pt x="5909" y="3356"/>
                  </a:lnTo>
                  <a:lnTo>
                    <a:pt x="5908" y="3356"/>
                  </a:lnTo>
                  <a:lnTo>
                    <a:pt x="5908" y="3336"/>
                  </a:lnTo>
                  <a:lnTo>
                    <a:pt x="5904" y="3336"/>
                  </a:lnTo>
                  <a:lnTo>
                    <a:pt x="5903" y="3316"/>
                  </a:lnTo>
                  <a:lnTo>
                    <a:pt x="5901" y="3316"/>
                  </a:lnTo>
                  <a:lnTo>
                    <a:pt x="5899" y="3301"/>
                  </a:lnTo>
                  <a:lnTo>
                    <a:pt x="5899" y="3296"/>
                  </a:lnTo>
                  <a:lnTo>
                    <a:pt x="5896" y="3296"/>
                  </a:lnTo>
                  <a:lnTo>
                    <a:pt x="5895" y="3281"/>
                  </a:lnTo>
                  <a:lnTo>
                    <a:pt x="5895" y="3276"/>
                  </a:lnTo>
                  <a:lnTo>
                    <a:pt x="5891" y="3276"/>
                  </a:lnTo>
                  <a:lnTo>
                    <a:pt x="5890" y="3256"/>
                  </a:lnTo>
                  <a:lnTo>
                    <a:pt x="5891" y="3276"/>
                  </a:lnTo>
                  <a:lnTo>
                    <a:pt x="5890" y="3256"/>
                  </a:lnTo>
                  <a:lnTo>
                    <a:pt x="5886" y="3256"/>
                  </a:lnTo>
                  <a:lnTo>
                    <a:pt x="5884" y="3243"/>
                  </a:lnTo>
                  <a:lnTo>
                    <a:pt x="5884" y="3236"/>
                  </a:lnTo>
                  <a:lnTo>
                    <a:pt x="5881" y="3236"/>
                  </a:lnTo>
                  <a:lnTo>
                    <a:pt x="5880" y="3221"/>
                  </a:lnTo>
                  <a:lnTo>
                    <a:pt x="5880" y="3216"/>
                  </a:lnTo>
                  <a:lnTo>
                    <a:pt x="5876" y="3216"/>
                  </a:lnTo>
                  <a:lnTo>
                    <a:pt x="5875" y="3196"/>
                  </a:lnTo>
                  <a:lnTo>
                    <a:pt x="5871" y="3196"/>
                  </a:lnTo>
                  <a:lnTo>
                    <a:pt x="5870" y="3176"/>
                  </a:lnTo>
                  <a:lnTo>
                    <a:pt x="5871" y="3196"/>
                  </a:lnTo>
                  <a:lnTo>
                    <a:pt x="5870" y="3196"/>
                  </a:lnTo>
                  <a:lnTo>
                    <a:pt x="5869" y="3176"/>
                  </a:lnTo>
                  <a:lnTo>
                    <a:pt x="5865" y="3176"/>
                  </a:lnTo>
                  <a:lnTo>
                    <a:pt x="5865" y="3169"/>
                  </a:lnTo>
                  <a:lnTo>
                    <a:pt x="5865" y="3156"/>
                  </a:lnTo>
                  <a:lnTo>
                    <a:pt x="5864" y="3156"/>
                  </a:lnTo>
                  <a:lnTo>
                    <a:pt x="5860" y="3156"/>
                  </a:lnTo>
                  <a:lnTo>
                    <a:pt x="5859" y="3136"/>
                  </a:lnTo>
                  <a:lnTo>
                    <a:pt x="5860" y="3156"/>
                  </a:lnTo>
                  <a:lnTo>
                    <a:pt x="5859" y="3136"/>
                  </a:lnTo>
                  <a:lnTo>
                    <a:pt x="5855" y="3136"/>
                  </a:lnTo>
                  <a:lnTo>
                    <a:pt x="5854" y="3116"/>
                  </a:lnTo>
                  <a:lnTo>
                    <a:pt x="5854" y="3136"/>
                  </a:lnTo>
                  <a:lnTo>
                    <a:pt x="5853" y="3116"/>
                  </a:lnTo>
                  <a:lnTo>
                    <a:pt x="5849" y="3116"/>
                  </a:lnTo>
                  <a:lnTo>
                    <a:pt x="5848" y="3106"/>
                  </a:lnTo>
                  <a:lnTo>
                    <a:pt x="5848" y="3096"/>
                  </a:lnTo>
                  <a:lnTo>
                    <a:pt x="5844" y="3096"/>
                  </a:lnTo>
                  <a:lnTo>
                    <a:pt x="5843" y="3081"/>
                  </a:lnTo>
                  <a:lnTo>
                    <a:pt x="5842" y="3079"/>
                  </a:lnTo>
                  <a:lnTo>
                    <a:pt x="5842" y="3083"/>
                  </a:lnTo>
                  <a:lnTo>
                    <a:pt x="5842" y="3096"/>
                  </a:lnTo>
                  <a:lnTo>
                    <a:pt x="5842" y="3081"/>
                  </a:lnTo>
                  <a:lnTo>
                    <a:pt x="5842" y="3083"/>
                  </a:lnTo>
                  <a:lnTo>
                    <a:pt x="5842" y="3076"/>
                  </a:lnTo>
                  <a:lnTo>
                    <a:pt x="5841" y="3076"/>
                  </a:lnTo>
                  <a:lnTo>
                    <a:pt x="5837" y="3076"/>
                  </a:lnTo>
                  <a:lnTo>
                    <a:pt x="5836" y="3056"/>
                  </a:lnTo>
                  <a:lnTo>
                    <a:pt x="5834" y="3056"/>
                  </a:lnTo>
                  <a:lnTo>
                    <a:pt x="5831" y="3056"/>
                  </a:lnTo>
                  <a:lnTo>
                    <a:pt x="5830" y="3049"/>
                  </a:lnTo>
                  <a:lnTo>
                    <a:pt x="5830" y="3036"/>
                  </a:lnTo>
                  <a:lnTo>
                    <a:pt x="5829" y="3036"/>
                  </a:lnTo>
                  <a:lnTo>
                    <a:pt x="5828" y="3036"/>
                  </a:lnTo>
                  <a:lnTo>
                    <a:pt x="5825" y="3036"/>
                  </a:lnTo>
                  <a:lnTo>
                    <a:pt x="5823" y="3016"/>
                  </a:lnTo>
                  <a:lnTo>
                    <a:pt x="5825" y="3036"/>
                  </a:lnTo>
                  <a:lnTo>
                    <a:pt x="5824" y="3036"/>
                  </a:lnTo>
                  <a:lnTo>
                    <a:pt x="5823" y="3016"/>
                  </a:lnTo>
                  <a:lnTo>
                    <a:pt x="5822" y="3016"/>
                  </a:lnTo>
                  <a:lnTo>
                    <a:pt x="5818" y="3016"/>
                  </a:lnTo>
                  <a:lnTo>
                    <a:pt x="5817" y="2996"/>
                  </a:lnTo>
                  <a:lnTo>
                    <a:pt x="5816" y="2996"/>
                  </a:lnTo>
                  <a:lnTo>
                    <a:pt x="5812" y="2996"/>
                  </a:lnTo>
                  <a:lnTo>
                    <a:pt x="5811" y="2976"/>
                  </a:lnTo>
                  <a:lnTo>
                    <a:pt x="5810" y="2976"/>
                  </a:lnTo>
                  <a:lnTo>
                    <a:pt x="5809" y="2976"/>
                  </a:lnTo>
                  <a:lnTo>
                    <a:pt x="5808" y="2976"/>
                  </a:lnTo>
                  <a:lnTo>
                    <a:pt x="5804" y="2976"/>
                  </a:lnTo>
                  <a:lnTo>
                    <a:pt x="5803" y="2969"/>
                  </a:lnTo>
                  <a:lnTo>
                    <a:pt x="5803" y="2956"/>
                  </a:lnTo>
                  <a:lnTo>
                    <a:pt x="5802" y="2956"/>
                  </a:lnTo>
                  <a:lnTo>
                    <a:pt x="5797" y="2956"/>
                  </a:lnTo>
                  <a:lnTo>
                    <a:pt x="5796" y="2936"/>
                  </a:lnTo>
                  <a:lnTo>
                    <a:pt x="5794" y="2936"/>
                  </a:lnTo>
                  <a:lnTo>
                    <a:pt x="5791" y="2936"/>
                  </a:lnTo>
                  <a:lnTo>
                    <a:pt x="5790" y="2936"/>
                  </a:lnTo>
                  <a:lnTo>
                    <a:pt x="5789" y="2936"/>
                  </a:lnTo>
                  <a:lnTo>
                    <a:pt x="5788" y="2916"/>
                  </a:lnTo>
                  <a:lnTo>
                    <a:pt x="5783" y="2916"/>
                  </a:lnTo>
                  <a:lnTo>
                    <a:pt x="5782" y="2911"/>
                  </a:lnTo>
                  <a:lnTo>
                    <a:pt x="5782" y="2916"/>
                  </a:lnTo>
                  <a:lnTo>
                    <a:pt x="5782" y="2906"/>
                  </a:lnTo>
                  <a:lnTo>
                    <a:pt x="5781" y="2901"/>
                  </a:lnTo>
                  <a:lnTo>
                    <a:pt x="5782" y="2916"/>
                  </a:lnTo>
                  <a:lnTo>
                    <a:pt x="5781" y="2916"/>
                  </a:lnTo>
                  <a:lnTo>
                    <a:pt x="5781" y="2912"/>
                  </a:lnTo>
                  <a:lnTo>
                    <a:pt x="5781" y="2916"/>
                  </a:lnTo>
                  <a:lnTo>
                    <a:pt x="5781" y="2911"/>
                  </a:lnTo>
                  <a:lnTo>
                    <a:pt x="5781" y="2912"/>
                  </a:lnTo>
                  <a:lnTo>
                    <a:pt x="5780" y="2901"/>
                  </a:lnTo>
                  <a:lnTo>
                    <a:pt x="5781" y="2904"/>
                  </a:lnTo>
                  <a:lnTo>
                    <a:pt x="5781" y="2896"/>
                  </a:lnTo>
                  <a:lnTo>
                    <a:pt x="5780" y="2896"/>
                  </a:lnTo>
                  <a:lnTo>
                    <a:pt x="5779" y="2896"/>
                  </a:lnTo>
                  <a:lnTo>
                    <a:pt x="5778" y="2896"/>
                  </a:lnTo>
                  <a:lnTo>
                    <a:pt x="5775" y="2896"/>
                  </a:lnTo>
                  <a:lnTo>
                    <a:pt x="5774" y="2896"/>
                  </a:lnTo>
                  <a:lnTo>
                    <a:pt x="5773" y="2881"/>
                  </a:lnTo>
                  <a:lnTo>
                    <a:pt x="5773" y="2876"/>
                  </a:lnTo>
                  <a:lnTo>
                    <a:pt x="5772" y="2876"/>
                  </a:lnTo>
                  <a:lnTo>
                    <a:pt x="5773" y="2878"/>
                  </a:lnTo>
                  <a:lnTo>
                    <a:pt x="5773" y="2887"/>
                  </a:lnTo>
                  <a:lnTo>
                    <a:pt x="5773" y="2884"/>
                  </a:lnTo>
                  <a:lnTo>
                    <a:pt x="5773" y="2892"/>
                  </a:lnTo>
                  <a:lnTo>
                    <a:pt x="5772" y="2881"/>
                  </a:lnTo>
                  <a:lnTo>
                    <a:pt x="5773" y="2884"/>
                  </a:lnTo>
                  <a:lnTo>
                    <a:pt x="5772" y="2876"/>
                  </a:lnTo>
                  <a:lnTo>
                    <a:pt x="5771" y="2876"/>
                  </a:lnTo>
                  <a:lnTo>
                    <a:pt x="5770" y="2876"/>
                  </a:lnTo>
                  <a:lnTo>
                    <a:pt x="5766" y="2876"/>
                  </a:lnTo>
                  <a:lnTo>
                    <a:pt x="5765" y="2856"/>
                  </a:lnTo>
                  <a:lnTo>
                    <a:pt x="5764" y="2856"/>
                  </a:lnTo>
                  <a:lnTo>
                    <a:pt x="5763" y="2856"/>
                  </a:lnTo>
                  <a:lnTo>
                    <a:pt x="5759" y="2856"/>
                  </a:lnTo>
                  <a:lnTo>
                    <a:pt x="5759" y="2851"/>
                  </a:lnTo>
                  <a:lnTo>
                    <a:pt x="5759" y="2856"/>
                  </a:lnTo>
                  <a:lnTo>
                    <a:pt x="5758" y="2856"/>
                  </a:lnTo>
                  <a:lnTo>
                    <a:pt x="5757" y="2841"/>
                  </a:lnTo>
                  <a:lnTo>
                    <a:pt x="5758" y="2846"/>
                  </a:lnTo>
                  <a:lnTo>
                    <a:pt x="5758" y="2856"/>
                  </a:lnTo>
                  <a:lnTo>
                    <a:pt x="5758" y="2851"/>
                  </a:lnTo>
                  <a:lnTo>
                    <a:pt x="5759" y="2856"/>
                  </a:lnTo>
                  <a:lnTo>
                    <a:pt x="5759" y="2851"/>
                  </a:lnTo>
                  <a:lnTo>
                    <a:pt x="5758" y="2843"/>
                  </a:lnTo>
                  <a:lnTo>
                    <a:pt x="5757" y="2836"/>
                  </a:lnTo>
                  <a:lnTo>
                    <a:pt x="5755" y="2836"/>
                  </a:lnTo>
                  <a:lnTo>
                    <a:pt x="5750" y="2836"/>
                  </a:lnTo>
                  <a:lnTo>
                    <a:pt x="5749" y="2821"/>
                  </a:lnTo>
                  <a:lnTo>
                    <a:pt x="5749" y="2816"/>
                  </a:lnTo>
                  <a:lnTo>
                    <a:pt x="5748" y="2816"/>
                  </a:lnTo>
                  <a:lnTo>
                    <a:pt x="5749" y="2818"/>
                  </a:lnTo>
                  <a:lnTo>
                    <a:pt x="5749" y="2836"/>
                  </a:lnTo>
                  <a:lnTo>
                    <a:pt x="5748" y="2816"/>
                  </a:lnTo>
                  <a:lnTo>
                    <a:pt x="5746" y="2816"/>
                  </a:lnTo>
                  <a:lnTo>
                    <a:pt x="5743" y="2816"/>
                  </a:lnTo>
                  <a:lnTo>
                    <a:pt x="5740" y="2796"/>
                  </a:lnTo>
                  <a:lnTo>
                    <a:pt x="5741" y="2816"/>
                  </a:lnTo>
                  <a:lnTo>
                    <a:pt x="5740" y="2809"/>
                  </a:lnTo>
                  <a:lnTo>
                    <a:pt x="5740" y="2796"/>
                  </a:lnTo>
                  <a:lnTo>
                    <a:pt x="5739" y="2796"/>
                  </a:lnTo>
                  <a:lnTo>
                    <a:pt x="5733" y="2796"/>
                  </a:lnTo>
                  <a:lnTo>
                    <a:pt x="5731" y="2784"/>
                  </a:lnTo>
                  <a:lnTo>
                    <a:pt x="5731" y="2776"/>
                  </a:lnTo>
                  <a:lnTo>
                    <a:pt x="5729" y="2776"/>
                  </a:lnTo>
                  <a:lnTo>
                    <a:pt x="5724" y="2776"/>
                  </a:lnTo>
                  <a:lnTo>
                    <a:pt x="5722" y="2756"/>
                  </a:lnTo>
                  <a:lnTo>
                    <a:pt x="5724" y="2776"/>
                  </a:lnTo>
                  <a:lnTo>
                    <a:pt x="5723" y="2776"/>
                  </a:lnTo>
                  <a:lnTo>
                    <a:pt x="5721" y="2756"/>
                  </a:lnTo>
                  <a:lnTo>
                    <a:pt x="5719" y="2756"/>
                  </a:lnTo>
                  <a:lnTo>
                    <a:pt x="5717" y="2756"/>
                  </a:lnTo>
                  <a:lnTo>
                    <a:pt x="5713" y="2756"/>
                  </a:lnTo>
                  <a:lnTo>
                    <a:pt x="5713" y="2736"/>
                  </a:lnTo>
                  <a:lnTo>
                    <a:pt x="5712" y="2736"/>
                  </a:lnTo>
                  <a:lnTo>
                    <a:pt x="5709" y="2736"/>
                  </a:lnTo>
                  <a:lnTo>
                    <a:pt x="5704" y="2736"/>
                  </a:lnTo>
                  <a:lnTo>
                    <a:pt x="5703" y="2716"/>
                  </a:lnTo>
                  <a:lnTo>
                    <a:pt x="5701" y="2716"/>
                  </a:lnTo>
                  <a:lnTo>
                    <a:pt x="5696" y="2716"/>
                  </a:lnTo>
                  <a:lnTo>
                    <a:pt x="5695" y="2710"/>
                  </a:lnTo>
                  <a:lnTo>
                    <a:pt x="5695" y="2716"/>
                  </a:lnTo>
                  <a:lnTo>
                    <a:pt x="5693" y="2700"/>
                  </a:lnTo>
                  <a:lnTo>
                    <a:pt x="5695" y="2716"/>
                  </a:lnTo>
                  <a:lnTo>
                    <a:pt x="5695" y="2710"/>
                  </a:lnTo>
                  <a:lnTo>
                    <a:pt x="5693" y="2698"/>
                  </a:lnTo>
                  <a:lnTo>
                    <a:pt x="5693" y="2696"/>
                  </a:lnTo>
                  <a:lnTo>
                    <a:pt x="5683" y="2696"/>
                  </a:lnTo>
                  <a:lnTo>
                    <a:pt x="5681" y="2676"/>
                  </a:lnTo>
                  <a:lnTo>
                    <a:pt x="5680" y="2676"/>
                  </a:lnTo>
                  <a:lnTo>
                    <a:pt x="5672" y="2676"/>
                  </a:lnTo>
                  <a:lnTo>
                    <a:pt x="5672" y="2656"/>
                  </a:lnTo>
                  <a:lnTo>
                    <a:pt x="5671" y="2656"/>
                  </a:lnTo>
                  <a:lnTo>
                    <a:pt x="5668" y="2656"/>
                  </a:lnTo>
                  <a:lnTo>
                    <a:pt x="5663" y="2656"/>
                  </a:lnTo>
                  <a:lnTo>
                    <a:pt x="5662" y="2652"/>
                  </a:lnTo>
                  <a:lnTo>
                    <a:pt x="5662" y="2656"/>
                  </a:lnTo>
                  <a:lnTo>
                    <a:pt x="5661" y="2646"/>
                  </a:lnTo>
                  <a:lnTo>
                    <a:pt x="5662" y="2656"/>
                  </a:lnTo>
                  <a:lnTo>
                    <a:pt x="5662" y="2652"/>
                  </a:lnTo>
                  <a:lnTo>
                    <a:pt x="5661" y="2643"/>
                  </a:lnTo>
                  <a:lnTo>
                    <a:pt x="5660" y="2636"/>
                  </a:lnTo>
                  <a:lnTo>
                    <a:pt x="5659" y="2636"/>
                  </a:lnTo>
                  <a:lnTo>
                    <a:pt x="5656" y="2636"/>
                  </a:lnTo>
                  <a:lnTo>
                    <a:pt x="5651" y="2636"/>
                  </a:lnTo>
                  <a:lnTo>
                    <a:pt x="5650" y="2616"/>
                  </a:lnTo>
                  <a:lnTo>
                    <a:pt x="5649" y="2616"/>
                  </a:lnTo>
                  <a:lnTo>
                    <a:pt x="5647" y="2616"/>
                  </a:lnTo>
                  <a:lnTo>
                    <a:pt x="5644" y="2616"/>
                  </a:lnTo>
                  <a:lnTo>
                    <a:pt x="5639" y="2616"/>
                  </a:lnTo>
                  <a:lnTo>
                    <a:pt x="5638" y="2596"/>
                  </a:lnTo>
                  <a:lnTo>
                    <a:pt x="5636" y="2596"/>
                  </a:lnTo>
                  <a:lnTo>
                    <a:pt x="5633" y="2596"/>
                  </a:lnTo>
                  <a:lnTo>
                    <a:pt x="5626" y="2596"/>
                  </a:lnTo>
                  <a:lnTo>
                    <a:pt x="5625" y="2576"/>
                  </a:lnTo>
                  <a:lnTo>
                    <a:pt x="5624" y="2576"/>
                  </a:lnTo>
                  <a:lnTo>
                    <a:pt x="5623" y="2576"/>
                  </a:lnTo>
                  <a:lnTo>
                    <a:pt x="5614" y="2576"/>
                  </a:lnTo>
                  <a:lnTo>
                    <a:pt x="5613" y="2556"/>
                  </a:lnTo>
                  <a:lnTo>
                    <a:pt x="5612" y="2556"/>
                  </a:lnTo>
                  <a:lnTo>
                    <a:pt x="5611" y="2556"/>
                  </a:lnTo>
                  <a:lnTo>
                    <a:pt x="5610" y="2556"/>
                  </a:lnTo>
                  <a:lnTo>
                    <a:pt x="5606" y="2556"/>
                  </a:lnTo>
                  <a:lnTo>
                    <a:pt x="5604" y="2556"/>
                  </a:lnTo>
                  <a:lnTo>
                    <a:pt x="5601" y="2536"/>
                  </a:lnTo>
                  <a:lnTo>
                    <a:pt x="5600" y="2536"/>
                  </a:lnTo>
                  <a:lnTo>
                    <a:pt x="5598" y="2536"/>
                  </a:lnTo>
                  <a:lnTo>
                    <a:pt x="5594" y="2536"/>
                  </a:lnTo>
                  <a:lnTo>
                    <a:pt x="5589" y="2536"/>
                  </a:lnTo>
                  <a:lnTo>
                    <a:pt x="5588" y="2528"/>
                  </a:lnTo>
                  <a:lnTo>
                    <a:pt x="5588" y="2520"/>
                  </a:lnTo>
                  <a:lnTo>
                    <a:pt x="5588" y="2526"/>
                  </a:lnTo>
                  <a:lnTo>
                    <a:pt x="5587" y="2520"/>
                  </a:lnTo>
                  <a:lnTo>
                    <a:pt x="5588" y="2526"/>
                  </a:lnTo>
                  <a:lnTo>
                    <a:pt x="5588" y="2520"/>
                  </a:lnTo>
                  <a:lnTo>
                    <a:pt x="5588" y="2516"/>
                  </a:lnTo>
                  <a:lnTo>
                    <a:pt x="5587" y="2516"/>
                  </a:lnTo>
                  <a:lnTo>
                    <a:pt x="5584" y="2516"/>
                  </a:lnTo>
                  <a:lnTo>
                    <a:pt x="5584" y="2520"/>
                  </a:lnTo>
                  <a:lnTo>
                    <a:pt x="5589" y="2536"/>
                  </a:lnTo>
                  <a:lnTo>
                    <a:pt x="5584" y="2520"/>
                  </a:lnTo>
                  <a:lnTo>
                    <a:pt x="5584" y="2516"/>
                  </a:lnTo>
                  <a:lnTo>
                    <a:pt x="5583" y="2516"/>
                  </a:lnTo>
                  <a:lnTo>
                    <a:pt x="5580" y="2516"/>
                  </a:lnTo>
                  <a:lnTo>
                    <a:pt x="5577" y="2516"/>
                  </a:lnTo>
                  <a:lnTo>
                    <a:pt x="5573" y="2496"/>
                  </a:lnTo>
                  <a:lnTo>
                    <a:pt x="5575" y="2516"/>
                  </a:lnTo>
                  <a:lnTo>
                    <a:pt x="5572" y="2499"/>
                  </a:lnTo>
                  <a:lnTo>
                    <a:pt x="5572" y="2496"/>
                  </a:lnTo>
                  <a:lnTo>
                    <a:pt x="5568" y="2496"/>
                  </a:lnTo>
                  <a:lnTo>
                    <a:pt x="5565" y="2496"/>
                  </a:lnTo>
                  <a:lnTo>
                    <a:pt x="5561" y="2476"/>
                  </a:lnTo>
                  <a:lnTo>
                    <a:pt x="5563" y="2496"/>
                  </a:lnTo>
                  <a:lnTo>
                    <a:pt x="5560" y="2476"/>
                  </a:lnTo>
                  <a:lnTo>
                    <a:pt x="5559" y="2476"/>
                  </a:lnTo>
                  <a:lnTo>
                    <a:pt x="5556" y="2476"/>
                  </a:lnTo>
                  <a:lnTo>
                    <a:pt x="5548" y="2476"/>
                  </a:lnTo>
                  <a:lnTo>
                    <a:pt x="5547" y="2456"/>
                  </a:lnTo>
                  <a:lnTo>
                    <a:pt x="5544" y="2456"/>
                  </a:lnTo>
                  <a:lnTo>
                    <a:pt x="5536" y="2456"/>
                  </a:lnTo>
                  <a:lnTo>
                    <a:pt x="5532" y="2436"/>
                  </a:lnTo>
                  <a:lnTo>
                    <a:pt x="5534" y="2456"/>
                  </a:lnTo>
                  <a:lnTo>
                    <a:pt x="5533" y="2456"/>
                  </a:lnTo>
                  <a:lnTo>
                    <a:pt x="5531" y="2444"/>
                  </a:lnTo>
                  <a:lnTo>
                    <a:pt x="5530" y="2436"/>
                  </a:lnTo>
                  <a:lnTo>
                    <a:pt x="5529" y="2436"/>
                  </a:lnTo>
                  <a:lnTo>
                    <a:pt x="5527" y="2436"/>
                  </a:lnTo>
                  <a:lnTo>
                    <a:pt x="5523" y="2436"/>
                  </a:lnTo>
                  <a:lnTo>
                    <a:pt x="5520" y="2436"/>
                  </a:lnTo>
                  <a:lnTo>
                    <a:pt x="5518" y="2436"/>
                  </a:lnTo>
                  <a:lnTo>
                    <a:pt x="5516" y="2416"/>
                  </a:lnTo>
                  <a:lnTo>
                    <a:pt x="5515" y="2416"/>
                  </a:lnTo>
                  <a:lnTo>
                    <a:pt x="5510" y="2416"/>
                  </a:lnTo>
                  <a:lnTo>
                    <a:pt x="5505" y="2416"/>
                  </a:lnTo>
                  <a:lnTo>
                    <a:pt x="5501" y="2398"/>
                  </a:lnTo>
                  <a:lnTo>
                    <a:pt x="5501" y="2396"/>
                  </a:lnTo>
                  <a:lnTo>
                    <a:pt x="5500" y="2396"/>
                  </a:lnTo>
                  <a:lnTo>
                    <a:pt x="5498" y="2396"/>
                  </a:lnTo>
                  <a:lnTo>
                    <a:pt x="5495" y="2396"/>
                  </a:lnTo>
                  <a:lnTo>
                    <a:pt x="5491" y="2396"/>
                  </a:lnTo>
                  <a:lnTo>
                    <a:pt x="5484" y="2376"/>
                  </a:lnTo>
                  <a:lnTo>
                    <a:pt x="5485" y="2382"/>
                  </a:lnTo>
                  <a:lnTo>
                    <a:pt x="5488" y="2396"/>
                  </a:lnTo>
                  <a:lnTo>
                    <a:pt x="5487" y="2396"/>
                  </a:lnTo>
                  <a:lnTo>
                    <a:pt x="5485" y="2382"/>
                  </a:lnTo>
                  <a:lnTo>
                    <a:pt x="5484" y="2378"/>
                  </a:lnTo>
                  <a:lnTo>
                    <a:pt x="5484" y="2376"/>
                  </a:lnTo>
                  <a:lnTo>
                    <a:pt x="5482" y="2376"/>
                  </a:lnTo>
                  <a:lnTo>
                    <a:pt x="5481" y="2376"/>
                  </a:lnTo>
                  <a:lnTo>
                    <a:pt x="5477" y="2376"/>
                  </a:lnTo>
                  <a:lnTo>
                    <a:pt x="5475" y="2376"/>
                  </a:lnTo>
                  <a:lnTo>
                    <a:pt x="5469" y="2356"/>
                  </a:lnTo>
                  <a:lnTo>
                    <a:pt x="5471" y="2369"/>
                  </a:lnTo>
                  <a:lnTo>
                    <a:pt x="5472" y="2376"/>
                  </a:lnTo>
                  <a:lnTo>
                    <a:pt x="5471" y="2369"/>
                  </a:lnTo>
                  <a:lnTo>
                    <a:pt x="5468" y="2358"/>
                  </a:lnTo>
                  <a:lnTo>
                    <a:pt x="5468" y="2356"/>
                  </a:lnTo>
                  <a:lnTo>
                    <a:pt x="5467" y="2356"/>
                  </a:lnTo>
                  <a:lnTo>
                    <a:pt x="5465" y="2356"/>
                  </a:lnTo>
                  <a:lnTo>
                    <a:pt x="5462" y="2356"/>
                  </a:lnTo>
                  <a:lnTo>
                    <a:pt x="5458" y="2356"/>
                  </a:lnTo>
                  <a:lnTo>
                    <a:pt x="5453" y="2336"/>
                  </a:lnTo>
                  <a:lnTo>
                    <a:pt x="5455" y="2349"/>
                  </a:lnTo>
                  <a:lnTo>
                    <a:pt x="5456" y="2356"/>
                  </a:lnTo>
                  <a:lnTo>
                    <a:pt x="5455" y="2349"/>
                  </a:lnTo>
                  <a:lnTo>
                    <a:pt x="5452" y="2338"/>
                  </a:lnTo>
                  <a:lnTo>
                    <a:pt x="5452" y="2336"/>
                  </a:lnTo>
                  <a:lnTo>
                    <a:pt x="5451" y="2336"/>
                  </a:lnTo>
                  <a:lnTo>
                    <a:pt x="5451" y="2339"/>
                  </a:lnTo>
                  <a:lnTo>
                    <a:pt x="5451" y="2356"/>
                  </a:lnTo>
                  <a:lnTo>
                    <a:pt x="5451" y="2338"/>
                  </a:lnTo>
                  <a:lnTo>
                    <a:pt x="5451" y="2339"/>
                  </a:lnTo>
                  <a:lnTo>
                    <a:pt x="5451" y="2336"/>
                  </a:lnTo>
                  <a:lnTo>
                    <a:pt x="5450" y="2336"/>
                  </a:lnTo>
                  <a:lnTo>
                    <a:pt x="5445" y="2336"/>
                  </a:lnTo>
                  <a:lnTo>
                    <a:pt x="5441" y="2336"/>
                  </a:lnTo>
                  <a:lnTo>
                    <a:pt x="5438" y="2316"/>
                  </a:lnTo>
                  <a:lnTo>
                    <a:pt x="5435" y="2316"/>
                  </a:lnTo>
                  <a:lnTo>
                    <a:pt x="5434" y="2316"/>
                  </a:lnTo>
                  <a:lnTo>
                    <a:pt x="5434" y="2389"/>
                  </a:lnTo>
                  <a:lnTo>
                    <a:pt x="5434" y="2388"/>
                  </a:lnTo>
                  <a:lnTo>
                    <a:pt x="5434" y="2376"/>
                  </a:lnTo>
                  <a:lnTo>
                    <a:pt x="5434" y="2389"/>
                  </a:lnTo>
                  <a:lnTo>
                    <a:pt x="5434" y="2316"/>
                  </a:lnTo>
                  <a:lnTo>
                    <a:pt x="5429" y="2316"/>
                  </a:lnTo>
                  <a:lnTo>
                    <a:pt x="5428" y="2316"/>
                  </a:lnTo>
                  <a:lnTo>
                    <a:pt x="5423" y="2316"/>
                  </a:lnTo>
                  <a:lnTo>
                    <a:pt x="5420" y="2299"/>
                  </a:lnTo>
                  <a:lnTo>
                    <a:pt x="5419" y="2296"/>
                  </a:lnTo>
                  <a:lnTo>
                    <a:pt x="5418" y="2296"/>
                  </a:lnTo>
                  <a:lnTo>
                    <a:pt x="5418" y="2369"/>
                  </a:lnTo>
                  <a:lnTo>
                    <a:pt x="5418" y="2356"/>
                  </a:lnTo>
                  <a:lnTo>
                    <a:pt x="5418" y="2369"/>
                  </a:lnTo>
                  <a:lnTo>
                    <a:pt x="5418" y="2296"/>
                  </a:lnTo>
                  <a:lnTo>
                    <a:pt x="5416" y="2296"/>
                  </a:lnTo>
                  <a:lnTo>
                    <a:pt x="5412" y="2296"/>
                  </a:lnTo>
                  <a:lnTo>
                    <a:pt x="5412" y="2365"/>
                  </a:lnTo>
                  <a:lnTo>
                    <a:pt x="5410" y="2356"/>
                  </a:lnTo>
                  <a:lnTo>
                    <a:pt x="5411" y="2356"/>
                  </a:lnTo>
                  <a:lnTo>
                    <a:pt x="5412" y="2365"/>
                  </a:lnTo>
                  <a:lnTo>
                    <a:pt x="5412" y="2296"/>
                  </a:lnTo>
                  <a:lnTo>
                    <a:pt x="5406" y="2296"/>
                  </a:lnTo>
                  <a:lnTo>
                    <a:pt x="5404" y="2296"/>
                  </a:lnTo>
                  <a:lnTo>
                    <a:pt x="5404" y="2289"/>
                  </a:lnTo>
                  <a:lnTo>
                    <a:pt x="5406" y="2296"/>
                  </a:lnTo>
                  <a:lnTo>
                    <a:pt x="5403" y="2276"/>
                  </a:lnTo>
                  <a:lnTo>
                    <a:pt x="5401" y="2276"/>
                  </a:lnTo>
                  <a:lnTo>
                    <a:pt x="5391" y="2276"/>
                  </a:lnTo>
                  <a:lnTo>
                    <a:pt x="5382" y="2256"/>
                  </a:lnTo>
                  <a:lnTo>
                    <a:pt x="5389" y="2276"/>
                  </a:lnTo>
                  <a:lnTo>
                    <a:pt x="5386" y="2276"/>
                  </a:lnTo>
                  <a:lnTo>
                    <a:pt x="5382" y="2256"/>
                  </a:lnTo>
                  <a:lnTo>
                    <a:pt x="5380" y="2256"/>
                  </a:lnTo>
                  <a:lnTo>
                    <a:pt x="5374" y="2256"/>
                  </a:lnTo>
                  <a:lnTo>
                    <a:pt x="5373" y="2256"/>
                  </a:lnTo>
                  <a:lnTo>
                    <a:pt x="5366" y="2236"/>
                  </a:lnTo>
                  <a:lnTo>
                    <a:pt x="5370" y="2256"/>
                  </a:lnTo>
                  <a:lnTo>
                    <a:pt x="5366" y="2236"/>
                  </a:lnTo>
                  <a:lnTo>
                    <a:pt x="5367" y="2256"/>
                  </a:lnTo>
                  <a:lnTo>
                    <a:pt x="5366" y="2236"/>
                  </a:lnTo>
                  <a:lnTo>
                    <a:pt x="5365" y="2236"/>
                  </a:lnTo>
                  <a:lnTo>
                    <a:pt x="5359" y="2236"/>
                  </a:lnTo>
                  <a:lnTo>
                    <a:pt x="5351" y="2236"/>
                  </a:lnTo>
                  <a:lnTo>
                    <a:pt x="5346" y="2216"/>
                  </a:lnTo>
                  <a:lnTo>
                    <a:pt x="5333" y="2216"/>
                  </a:lnTo>
                  <a:lnTo>
                    <a:pt x="5331" y="2211"/>
                  </a:lnTo>
                  <a:lnTo>
                    <a:pt x="5329" y="2196"/>
                  </a:lnTo>
                  <a:lnTo>
                    <a:pt x="5325" y="2196"/>
                  </a:lnTo>
                  <a:lnTo>
                    <a:pt x="5315" y="2196"/>
                  </a:lnTo>
                  <a:lnTo>
                    <a:pt x="5309" y="2176"/>
                  </a:lnTo>
                  <a:lnTo>
                    <a:pt x="5304" y="2176"/>
                  </a:lnTo>
                  <a:lnTo>
                    <a:pt x="5297" y="2176"/>
                  </a:lnTo>
                  <a:lnTo>
                    <a:pt x="5293" y="2176"/>
                  </a:lnTo>
                  <a:lnTo>
                    <a:pt x="5292" y="2156"/>
                  </a:lnTo>
                  <a:lnTo>
                    <a:pt x="5287" y="2156"/>
                  </a:lnTo>
                  <a:lnTo>
                    <a:pt x="5280" y="2156"/>
                  </a:lnTo>
                  <a:lnTo>
                    <a:pt x="5276" y="2156"/>
                  </a:lnTo>
                  <a:lnTo>
                    <a:pt x="5272" y="2136"/>
                  </a:lnTo>
                  <a:lnTo>
                    <a:pt x="5256" y="2136"/>
                  </a:lnTo>
                  <a:lnTo>
                    <a:pt x="5252" y="2116"/>
                  </a:lnTo>
                  <a:lnTo>
                    <a:pt x="5240" y="2116"/>
                  </a:lnTo>
                  <a:lnTo>
                    <a:pt x="5233" y="2107"/>
                  </a:lnTo>
                  <a:lnTo>
                    <a:pt x="5235" y="2116"/>
                  </a:lnTo>
                  <a:lnTo>
                    <a:pt x="5233" y="2108"/>
                  </a:lnTo>
                  <a:lnTo>
                    <a:pt x="5232" y="2107"/>
                  </a:lnTo>
                  <a:lnTo>
                    <a:pt x="5233" y="2107"/>
                  </a:lnTo>
                  <a:lnTo>
                    <a:pt x="5232" y="2105"/>
                  </a:lnTo>
                  <a:lnTo>
                    <a:pt x="5231" y="2096"/>
                  </a:lnTo>
                  <a:lnTo>
                    <a:pt x="5230" y="2096"/>
                  </a:lnTo>
                  <a:lnTo>
                    <a:pt x="5229" y="2096"/>
                  </a:lnTo>
                  <a:lnTo>
                    <a:pt x="5226" y="2096"/>
                  </a:lnTo>
                  <a:lnTo>
                    <a:pt x="5224" y="2096"/>
                  </a:lnTo>
                  <a:lnTo>
                    <a:pt x="5214" y="2096"/>
                  </a:lnTo>
                  <a:lnTo>
                    <a:pt x="5211" y="2076"/>
                  </a:lnTo>
                  <a:lnTo>
                    <a:pt x="5199" y="2076"/>
                  </a:lnTo>
                  <a:lnTo>
                    <a:pt x="5191" y="2056"/>
                  </a:lnTo>
                  <a:lnTo>
                    <a:pt x="5190" y="2056"/>
                  </a:lnTo>
                  <a:lnTo>
                    <a:pt x="5185" y="2056"/>
                  </a:lnTo>
                  <a:lnTo>
                    <a:pt x="5178" y="2056"/>
                  </a:lnTo>
                  <a:lnTo>
                    <a:pt x="5170" y="2036"/>
                  </a:lnTo>
                  <a:lnTo>
                    <a:pt x="5154" y="2036"/>
                  </a:lnTo>
                  <a:lnTo>
                    <a:pt x="5146" y="2016"/>
                  </a:lnTo>
                  <a:lnTo>
                    <a:pt x="5143" y="2016"/>
                  </a:lnTo>
                  <a:lnTo>
                    <a:pt x="5135" y="2016"/>
                  </a:lnTo>
                  <a:lnTo>
                    <a:pt x="5134" y="1996"/>
                  </a:lnTo>
                  <a:lnTo>
                    <a:pt x="5121" y="1996"/>
                  </a:lnTo>
                  <a:lnTo>
                    <a:pt x="5113" y="1976"/>
                  </a:lnTo>
                  <a:lnTo>
                    <a:pt x="5110" y="1976"/>
                  </a:lnTo>
                  <a:lnTo>
                    <a:pt x="5110" y="2037"/>
                  </a:lnTo>
                  <a:lnTo>
                    <a:pt x="5110" y="2036"/>
                  </a:lnTo>
                  <a:lnTo>
                    <a:pt x="5110" y="2037"/>
                  </a:lnTo>
                  <a:lnTo>
                    <a:pt x="5110" y="1976"/>
                  </a:lnTo>
                  <a:lnTo>
                    <a:pt x="5097" y="1976"/>
                  </a:lnTo>
                  <a:lnTo>
                    <a:pt x="5093" y="1956"/>
                  </a:lnTo>
                  <a:lnTo>
                    <a:pt x="5076" y="1956"/>
                  </a:lnTo>
                  <a:lnTo>
                    <a:pt x="5074" y="1951"/>
                  </a:lnTo>
                  <a:lnTo>
                    <a:pt x="5072" y="1936"/>
                  </a:lnTo>
                  <a:lnTo>
                    <a:pt x="5068" y="1936"/>
                  </a:lnTo>
                  <a:lnTo>
                    <a:pt x="5055" y="1936"/>
                  </a:lnTo>
                  <a:lnTo>
                    <a:pt x="5054" y="1916"/>
                  </a:lnTo>
                  <a:lnTo>
                    <a:pt x="5052" y="1916"/>
                  </a:lnTo>
                  <a:lnTo>
                    <a:pt x="5048" y="1916"/>
                  </a:lnTo>
                  <a:lnTo>
                    <a:pt x="5040" y="1916"/>
                  </a:lnTo>
                  <a:lnTo>
                    <a:pt x="5035" y="1910"/>
                  </a:lnTo>
                  <a:lnTo>
                    <a:pt x="5035" y="1912"/>
                  </a:lnTo>
                  <a:lnTo>
                    <a:pt x="5036" y="1916"/>
                  </a:lnTo>
                  <a:lnTo>
                    <a:pt x="5035" y="1916"/>
                  </a:lnTo>
                  <a:lnTo>
                    <a:pt x="5035" y="1912"/>
                  </a:lnTo>
                  <a:lnTo>
                    <a:pt x="5034" y="1909"/>
                  </a:lnTo>
                  <a:lnTo>
                    <a:pt x="5035" y="1910"/>
                  </a:lnTo>
                  <a:lnTo>
                    <a:pt x="5034" y="1896"/>
                  </a:lnTo>
                  <a:lnTo>
                    <a:pt x="5031" y="1896"/>
                  </a:lnTo>
                  <a:lnTo>
                    <a:pt x="5030" y="1896"/>
                  </a:lnTo>
                  <a:lnTo>
                    <a:pt x="5027" y="1896"/>
                  </a:lnTo>
                  <a:lnTo>
                    <a:pt x="5024" y="1896"/>
                  </a:lnTo>
                  <a:lnTo>
                    <a:pt x="5022" y="1896"/>
                  </a:lnTo>
                  <a:lnTo>
                    <a:pt x="5015" y="1876"/>
                  </a:lnTo>
                  <a:lnTo>
                    <a:pt x="5019" y="1896"/>
                  </a:lnTo>
                  <a:lnTo>
                    <a:pt x="5015" y="1876"/>
                  </a:lnTo>
                  <a:lnTo>
                    <a:pt x="5016" y="1896"/>
                  </a:lnTo>
                  <a:lnTo>
                    <a:pt x="5015" y="1876"/>
                  </a:lnTo>
                  <a:lnTo>
                    <a:pt x="4999" y="1876"/>
                  </a:lnTo>
                  <a:lnTo>
                    <a:pt x="4995" y="1856"/>
                  </a:lnTo>
                  <a:lnTo>
                    <a:pt x="4993" y="1856"/>
                  </a:lnTo>
                  <a:lnTo>
                    <a:pt x="4985" y="1856"/>
                  </a:lnTo>
                  <a:lnTo>
                    <a:pt x="4982" y="1856"/>
                  </a:lnTo>
                  <a:lnTo>
                    <a:pt x="4978" y="1836"/>
                  </a:lnTo>
                  <a:lnTo>
                    <a:pt x="4979" y="1856"/>
                  </a:lnTo>
                  <a:lnTo>
                    <a:pt x="4974" y="1836"/>
                  </a:lnTo>
                  <a:lnTo>
                    <a:pt x="4972" y="1836"/>
                  </a:lnTo>
                  <a:lnTo>
                    <a:pt x="4965" y="1836"/>
                  </a:lnTo>
                  <a:lnTo>
                    <a:pt x="4962" y="1828"/>
                  </a:lnTo>
                  <a:lnTo>
                    <a:pt x="4963" y="1836"/>
                  </a:lnTo>
                  <a:lnTo>
                    <a:pt x="4962" y="1836"/>
                  </a:lnTo>
                  <a:lnTo>
                    <a:pt x="4959" y="1820"/>
                  </a:lnTo>
                  <a:lnTo>
                    <a:pt x="4962" y="1828"/>
                  </a:lnTo>
                  <a:lnTo>
                    <a:pt x="4960" y="1816"/>
                  </a:lnTo>
                  <a:lnTo>
                    <a:pt x="4958" y="1816"/>
                  </a:lnTo>
                  <a:lnTo>
                    <a:pt x="4957" y="1816"/>
                  </a:lnTo>
                  <a:lnTo>
                    <a:pt x="4950" y="1816"/>
                  </a:lnTo>
                  <a:lnTo>
                    <a:pt x="4942" y="1816"/>
                  </a:lnTo>
                  <a:lnTo>
                    <a:pt x="4941" y="1796"/>
                  </a:lnTo>
                  <a:lnTo>
                    <a:pt x="4936" y="1796"/>
                  </a:lnTo>
                  <a:lnTo>
                    <a:pt x="4930" y="1796"/>
                  </a:lnTo>
                  <a:lnTo>
                    <a:pt x="4927" y="1796"/>
                  </a:lnTo>
                  <a:lnTo>
                    <a:pt x="4921" y="1777"/>
                  </a:lnTo>
                  <a:lnTo>
                    <a:pt x="4921" y="1778"/>
                  </a:lnTo>
                  <a:lnTo>
                    <a:pt x="4922" y="1779"/>
                  </a:lnTo>
                  <a:lnTo>
                    <a:pt x="4925" y="1796"/>
                  </a:lnTo>
                  <a:lnTo>
                    <a:pt x="4922" y="1779"/>
                  </a:lnTo>
                  <a:lnTo>
                    <a:pt x="4922" y="1780"/>
                  </a:lnTo>
                  <a:lnTo>
                    <a:pt x="4921" y="1778"/>
                  </a:lnTo>
                  <a:lnTo>
                    <a:pt x="4921" y="1776"/>
                  </a:lnTo>
                  <a:lnTo>
                    <a:pt x="4919" y="1776"/>
                  </a:lnTo>
                  <a:lnTo>
                    <a:pt x="4909" y="1776"/>
                  </a:lnTo>
                  <a:lnTo>
                    <a:pt x="4905" y="1758"/>
                  </a:lnTo>
                  <a:lnTo>
                    <a:pt x="4905" y="1756"/>
                  </a:lnTo>
                  <a:lnTo>
                    <a:pt x="4903" y="1756"/>
                  </a:lnTo>
                  <a:lnTo>
                    <a:pt x="4894" y="1756"/>
                  </a:lnTo>
                  <a:lnTo>
                    <a:pt x="4889" y="1740"/>
                  </a:lnTo>
                  <a:lnTo>
                    <a:pt x="4892" y="1756"/>
                  </a:lnTo>
                  <a:lnTo>
                    <a:pt x="4891" y="1756"/>
                  </a:lnTo>
                  <a:lnTo>
                    <a:pt x="4890" y="1756"/>
                  </a:lnTo>
                  <a:lnTo>
                    <a:pt x="4890" y="1754"/>
                  </a:lnTo>
                  <a:lnTo>
                    <a:pt x="4891" y="1756"/>
                  </a:lnTo>
                  <a:lnTo>
                    <a:pt x="4889" y="1740"/>
                  </a:lnTo>
                  <a:lnTo>
                    <a:pt x="4889" y="1739"/>
                  </a:lnTo>
                  <a:lnTo>
                    <a:pt x="4889" y="1740"/>
                  </a:lnTo>
                  <a:lnTo>
                    <a:pt x="4888" y="1738"/>
                  </a:lnTo>
                  <a:lnTo>
                    <a:pt x="4888" y="1736"/>
                  </a:lnTo>
                  <a:lnTo>
                    <a:pt x="4887" y="1736"/>
                  </a:lnTo>
                  <a:lnTo>
                    <a:pt x="4887" y="1739"/>
                  </a:lnTo>
                  <a:lnTo>
                    <a:pt x="4887" y="1740"/>
                  </a:lnTo>
                  <a:lnTo>
                    <a:pt x="4887" y="1756"/>
                  </a:lnTo>
                  <a:lnTo>
                    <a:pt x="4887" y="1739"/>
                  </a:lnTo>
                  <a:lnTo>
                    <a:pt x="4887" y="1736"/>
                  </a:lnTo>
                  <a:lnTo>
                    <a:pt x="4886" y="1736"/>
                  </a:lnTo>
                  <a:lnTo>
                    <a:pt x="4882" y="1736"/>
                  </a:lnTo>
                  <a:lnTo>
                    <a:pt x="4882" y="1740"/>
                  </a:lnTo>
                  <a:lnTo>
                    <a:pt x="4882" y="1739"/>
                  </a:lnTo>
                  <a:lnTo>
                    <a:pt x="4882" y="1736"/>
                  </a:lnTo>
                  <a:lnTo>
                    <a:pt x="4877" y="1736"/>
                  </a:lnTo>
                  <a:lnTo>
                    <a:pt x="4876" y="1736"/>
                  </a:lnTo>
                  <a:lnTo>
                    <a:pt x="4872" y="1716"/>
                  </a:lnTo>
                  <a:lnTo>
                    <a:pt x="4870" y="1716"/>
                  </a:lnTo>
                  <a:lnTo>
                    <a:pt x="4867" y="1716"/>
                  </a:lnTo>
                  <a:lnTo>
                    <a:pt x="4863" y="1716"/>
                  </a:lnTo>
                  <a:lnTo>
                    <a:pt x="4862" y="1716"/>
                  </a:lnTo>
                  <a:lnTo>
                    <a:pt x="4858" y="1716"/>
                  </a:lnTo>
                  <a:lnTo>
                    <a:pt x="4857" y="1716"/>
                  </a:lnTo>
                  <a:lnTo>
                    <a:pt x="4855" y="1698"/>
                  </a:lnTo>
                  <a:lnTo>
                    <a:pt x="4855" y="1716"/>
                  </a:lnTo>
                  <a:lnTo>
                    <a:pt x="4854" y="1696"/>
                  </a:lnTo>
                  <a:lnTo>
                    <a:pt x="4850" y="1696"/>
                  </a:lnTo>
                  <a:lnTo>
                    <a:pt x="4846" y="1696"/>
                  </a:lnTo>
                  <a:lnTo>
                    <a:pt x="4839" y="1677"/>
                  </a:lnTo>
                  <a:lnTo>
                    <a:pt x="4839" y="1678"/>
                  </a:lnTo>
                  <a:lnTo>
                    <a:pt x="4844" y="1696"/>
                  </a:lnTo>
                  <a:lnTo>
                    <a:pt x="4843" y="1696"/>
                  </a:lnTo>
                  <a:lnTo>
                    <a:pt x="4839" y="1678"/>
                  </a:lnTo>
                  <a:lnTo>
                    <a:pt x="4839" y="1676"/>
                  </a:lnTo>
                  <a:lnTo>
                    <a:pt x="4840" y="1689"/>
                  </a:lnTo>
                  <a:lnTo>
                    <a:pt x="4840" y="1696"/>
                  </a:lnTo>
                  <a:lnTo>
                    <a:pt x="4840" y="1689"/>
                  </a:lnTo>
                  <a:lnTo>
                    <a:pt x="4839" y="1688"/>
                  </a:lnTo>
                  <a:lnTo>
                    <a:pt x="4840" y="1689"/>
                  </a:lnTo>
                  <a:lnTo>
                    <a:pt x="4839" y="1676"/>
                  </a:lnTo>
                  <a:lnTo>
                    <a:pt x="4837" y="1676"/>
                  </a:lnTo>
                  <a:lnTo>
                    <a:pt x="4837" y="1681"/>
                  </a:lnTo>
                  <a:lnTo>
                    <a:pt x="4837" y="1696"/>
                  </a:lnTo>
                  <a:lnTo>
                    <a:pt x="4837" y="1680"/>
                  </a:lnTo>
                  <a:lnTo>
                    <a:pt x="4837" y="1681"/>
                  </a:lnTo>
                  <a:lnTo>
                    <a:pt x="4837" y="1676"/>
                  </a:lnTo>
                  <a:lnTo>
                    <a:pt x="4836" y="1676"/>
                  </a:lnTo>
                  <a:lnTo>
                    <a:pt x="4834" y="1676"/>
                  </a:lnTo>
                  <a:lnTo>
                    <a:pt x="4834" y="1681"/>
                  </a:lnTo>
                  <a:lnTo>
                    <a:pt x="4834" y="1680"/>
                  </a:lnTo>
                  <a:lnTo>
                    <a:pt x="4834" y="1676"/>
                  </a:lnTo>
                  <a:lnTo>
                    <a:pt x="4833" y="1676"/>
                  </a:lnTo>
                  <a:lnTo>
                    <a:pt x="4829" y="1676"/>
                  </a:lnTo>
                  <a:lnTo>
                    <a:pt x="4827" y="1676"/>
                  </a:lnTo>
                  <a:lnTo>
                    <a:pt x="4823" y="1658"/>
                  </a:lnTo>
                  <a:lnTo>
                    <a:pt x="4823" y="1656"/>
                  </a:lnTo>
                  <a:lnTo>
                    <a:pt x="4822" y="1656"/>
                  </a:lnTo>
                  <a:lnTo>
                    <a:pt x="4820" y="1656"/>
                  </a:lnTo>
                  <a:lnTo>
                    <a:pt x="4817" y="1656"/>
                  </a:lnTo>
                  <a:lnTo>
                    <a:pt x="4813" y="1656"/>
                  </a:lnTo>
                  <a:lnTo>
                    <a:pt x="4810" y="1643"/>
                  </a:lnTo>
                  <a:lnTo>
                    <a:pt x="4812" y="1656"/>
                  </a:lnTo>
                  <a:lnTo>
                    <a:pt x="4811" y="1656"/>
                  </a:lnTo>
                  <a:lnTo>
                    <a:pt x="4808" y="1636"/>
                  </a:lnTo>
                  <a:lnTo>
                    <a:pt x="4807" y="1636"/>
                  </a:lnTo>
                  <a:lnTo>
                    <a:pt x="4806" y="1636"/>
                  </a:lnTo>
                  <a:lnTo>
                    <a:pt x="4801" y="1636"/>
                  </a:lnTo>
                  <a:lnTo>
                    <a:pt x="4801" y="1709"/>
                  </a:lnTo>
                  <a:lnTo>
                    <a:pt x="4801" y="1708"/>
                  </a:lnTo>
                  <a:lnTo>
                    <a:pt x="4801" y="1696"/>
                  </a:lnTo>
                  <a:lnTo>
                    <a:pt x="4801" y="1709"/>
                  </a:lnTo>
                  <a:lnTo>
                    <a:pt x="4801" y="1636"/>
                  </a:lnTo>
                  <a:lnTo>
                    <a:pt x="4800" y="1636"/>
                  </a:lnTo>
                  <a:lnTo>
                    <a:pt x="4797" y="1636"/>
                  </a:lnTo>
                  <a:lnTo>
                    <a:pt x="4795" y="1630"/>
                  </a:lnTo>
                  <a:lnTo>
                    <a:pt x="4795" y="1635"/>
                  </a:lnTo>
                  <a:lnTo>
                    <a:pt x="4795" y="1636"/>
                  </a:lnTo>
                  <a:lnTo>
                    <a:pt x="4795" y="1634"/>
                  </a:lnTo>
                  <a:lnTo>
                    <a:pt x="4794" y="1626"/>
                  </a:lnTo>
                  <a:lnTo>
                    <a:pt x="4795" y="1630"/>
                  </a:lnTo>
                  <a:lnTo>
                    <a:pt x="4794" y="1616"/>
                  </a:lnTo>
                  <a:lnTo>
                    <a:pt x="4792" y="1616"/>
                  </a:lnTo>
                  <a:lnTo>
                    <a:pt x="4790" y="1616"/>
                  </a:lnTo>
                  <a:lnTo>
                    <a:pt x="4789" y="1616"/>
                  </a:lnTo>
                  <a:lnTo>
                    <a:pt x="4789" y="1689"/>
                  </a:lnTo>
                  <a:lnTo>
                    <a:pt x="4789" y="1688"/>
                  </a:lnTo>
                  <a:lnTo>
                    <a:pt x="4789" y="1676"/>
                  </a:lnTo>
                  <a:lnTo>
                    <a:pt x="4789" y="1689"/>
                  </a:lnTo>
                  <a:lnTo>
                    <a:pt x="4789" y="1616"/>
                  </a:lnTo>
                  <a:lnTo>
                    <a:pt x="4788" y="1616"/>
                  </a:lnTo>
                  <a:lnTo>
                    <a:pt x="4789" y="1617"/>
                  </a:lnTo>
                  <a:lnTo>
                    <a:pt x="4789" y="1636"/>
                  </a:lnTo>
                  <a:lnTo>
                    <a:pt x="4788" y="1616"/>
                  </a:lnTo>
                  <a:lnTo>
                    <a:pt x="4784" y="1616"/>
                  </a:lnTo>
                  <a:lnTo>
                    <a:pt x="4780" y="1616"/>
                  </a:lnTo>
                  <a:lnTo>
                    <a:pt x="4779" y="1596"/>
                  </a:lnTo>
                  <a:lnTo>
                    <a:pt x="4777" y="1596"/>
                  </a:lnTo>
                  <a:lnTo>
                    <a:pt x="4776" y="1596"/>
                  </a:lnTo>
                  <a:lnTo>
                    <a:pt x="4777" y="1597"/>
                  </a:lnTo>
                  <a:lnTo>
                    <a:pt x="4777" y="1616"/>
                  </a:lnTo>
                  <a:lnTo>
                    <a:pt x="4776" y="1596"/>
                  </a:lnTo>
                  <a:lnTo>
                    <a:pt x="4773" y="1596"/>
                  </a:lnTo>
                  <a:lnTo>
                    <a:pt x="4768" y="1596"/>
                  </a:lnTo>
                  <a:lnTo>
                    <a:pt x="4764" y="1576"/>
                  </a:lnTo>
                  <a:lnTo>
                    <a:pt x="4766" y="1589"/>
                  </a:lnTo>
                  <a:lnTo>
                    <a:pt x="4767" y="1596"/>
                  </a:lnTo>
                  <a:lnTo>
                    <a:pt x="4766" y="1589"/>
                  </a:lnTo>
                  <a:lnTo>
                    <a:pt x="4764" y="1576"/>
                  </a:lnTo>
                  <a:lnTo>
                    <a:pt x="4763" y="1576"/>
                  </a:lnTo>
                  <a:lnTo>
                    <a:pt x="4761" y="1576"/>
                  </a:lnTo>
                  <a:lnTo>
                    <a:pt x="4755" y="1576"/>
                  </a:lnTo>
                  <a:lnTo>
                    <a:pt x="4752" y="1556"/>
                  </a:lnTo>
                  <a:lnTo>
                    <a:pt x="4751" y="1556"/>
                  </a:lnTo>
                  <a:lnTo>
                    <a:pt x="4749" y="1556"/>
                  </a:lnTo>
                  <a:lnTo>
                    <a:pt x="4744" y="1556"/>
                  </a:lnTo>
                  <a:lnTo>
                    <a:pt x="4744" y="1635"/>
                  </a:lnTo>
                  <a:lnTo>
                    <a:pt x="4744" y="1634"/>
                  </a:lnTo>
                  <a:lnTo>
                    <a:pt x="4744" y="1616"/>
                  </a:lnTo>
                  <a:lnTo>
                    <a:pt x="4744" y="1635"/>
                  </a:lnTo>
                  <a:lnTo>
                    <a:pt x="4744" y="1556"/>
                  </a:lnTo>
                  <a:lnTo>
                    <a:pt x="4740" y="1556"/>
                  </a:lnTo>
                  <a:lnTo>
                    <a:pt x="4739" y="1551"/>
                  </a:lnTo>
                  <a:lnTo>
                    <a:pt x="4738" y="1536"/>
                  </a:lnTo>
                  <a:lnTo>
                    <a:pt x="4736" y="1536"/>
                  </a:lnTo>
                  <a:lnTo>
                    <a:pt x="4735" y="1536"/>
                  </a:lnTo>
                  <a:lnTo>
                    <a:pt x="4731" y="1536"/>
                  </a:lnTo>
                  <a:lnTo>
                    <a:pt x="4728" y="1536"/>
                  </a:lnTo>
                  <a:lnTo>
                    <a:pt x="4727" y="1536"/>
                  </a:lnTo>
                  <a:lnTo>
                    <a:pt x="4724" y="1516"/>
                  </a:lnTo>
                  <a:lnTo>
                    <a:pt x="4723" y="1516"/>
                  </a:lnTo>
                  <a:lnTo>
                    <a:pt x="4719" y="1516"/>
                  </a:lnTo>
                  <a:lnTo>
                    <a:pt x="4716" y="1516"/>
                  </a:lnTo>
                  <a:lnTo>
                    <a:pt x="4713" y="1504"/>
                  </a:lnTo>
                  <a:lnTo>
                    <a:pt x="4714" y="1516"/>
                  </a:lnTo>
                  <a:lnTo>
                    <a:pt x="4712" y="1496"/>
                  </a:lnTo>
                  <a:lnTo>
                    <a:pt x="4711" y="1496"/>
                  </a:lnTo>
                  <a:lnTo>
                    <a:pt x="4708" y="1496"/>
                  </a:lnTo>
                  <a:lnTo>
                    <a:pt x="4704" y="1496"/>
                  </a:lnTo>
                  <a:lnTo>
                    <a:pt x="4700" y="1476"/>
                  </a:lnTo>
                  <a:lnTo>
                    <a:pt x="4703" y="1496"/>
                  </a:lnTo>
                  <a:lnTo>
                    <a:pt x="4702" y="1496"/>
                  </a:lnTo>
                  <a:lnTo>
                    <a:pt x="4700" y="1476"/>
                  </a:lnTo>
                  <a:lnTo>
                    <a:pt x="4690" y="1476"/>
                  </a:lnTo>
                  <a:lnTo>
                    <a:pt x="4687" y="1456"/>
                  </a:lnTo>
                  <a:lnTo>
                    <a:pt x="4690" y="1476"/>
                  </a:lnTo>
                  <a:lnTo>
                    <a:pt x="4689" y="1476"/>
                  </a:lnTo>
                  <a:lnTo>
                    <a:pt x="4687" y="1456"/>
                  </a:lnTo>
                  <a:lnTo>
                    <a:pt x="4684" y="1456"/>
                  </a:lnTo>
                  <a:lnTo>
                    <a:pt x="4678" y="1456"/>
                  </a:lnTo>
                  <a:lnTo>
                    <a:pt x="4675" y="1436"/>
                  </a:lnTo>
                  <a:lnTo>
                    <a:pt x="4672" y="1436"/>
                  </a:lnTo>
                  <a:lnTo>
                    <a:pt x="4667" y="1436"/>
                  </a:lnTo>
                  <a:lnTo>
                    <a:pt x="4666" y="1416"/>
                  </a:lnTo>
                  <a:lnTo>
                    <a:pt x="4663" y="1416"/>
                  </a:lnTo>
                  <a:lnTo>
                    <a:pt x="4659" y="1416"/>
                  </a:lnTo>
                  <a:lnTo>
                    <a:pt x="4656" y="1399"/>
                  </a:lnTo>
                  <a:lnTo>
                    <a:pt x="4656" y="1400"/>
                  </a:lnTo>
                  <a:lnTo>
                    <a:pt x="4658" y="1416"/>
                  </a:lnTo>
                  <a:lnTo>
                    <a:pt x="4656" y="1416"/>
                  </a:lnTo>
                  <a:lnTo>
                    <a:pt x="4656" y="1400"/>
                  </a:lnTo>
                  <a:lnTo>
                    <a:pt x="4655" y="1396"/>
                  </a:lnTo>
                  <a:lnTo>
                    <a:pt x="4654" y="1396"/>
                  </a:lnTo>
                  <a:lnTo>
                    <a:pt x="4652" y="1396"/>
                  </a:lnTo>
                  <a:lnTo>
                    <a:pt x="4647" y="1396"/>
                  </a:lnTo>
                  <a:lnTo>
                    <a:pt x="4644" y="1376"/>
                  </a:lnTo>
                  <a:lnTo>
                    <a:pt x="4646" y="1396"/>
                  </a:lnTo>
                  <a:lnTo>
                    <a:pt x="4645" y="1394"/>
                  </a:lnTo>
                  <a:lnTo>
                    <a:pt x="4645" y="1396"/>
                  </a:lnTo>
                  <a:lnTo>
                    <a:pt x="4644" y="1391"/>
                  </a:lnTo>
                  <a:lnTo>
                    <a:pt x="4645" y="1396"/>
                  </a:lnTo>
                  <a:lnTo>
                    <a:pt x="4645" y="1394"/>
                  </a:lnTo>
                  <a:lnTo>
                    <a:pt x="4644" y="1389"/>
                  </a:lnTo>
                  <a:lnTo>
                    <a:pt x="4643" y="1376"/>
                  </a:lnTo>
                  <a:lnTo>
                    <a:pt x="4642" y="1376"/>
                  </a:lnTo>
                  <a:lnTo>
                    <a:pt x="4642" y="1379"/>
                  </a:lnTo>
                  <a:lnTo>
                    <a:pt x="4642" y="1396"/>
                  </a:lnTo>
                  <a:lnTo>
                    <a:pt x="4642" y="1379"/>
                  </a:lnTo>
                  <a:lnTo>
                    <a:pt x="4642" y="1376"/>
                  </a:lnTo>
                  <a:lnTo>
                    <a:pt x="4641" y="1376"/>
                  </a:lnTo>
                  <a:lnTo>
                    <a:pt x="4639" y="1376"/>
                  </a:lnTo>
                  <a:lnTo>
                    <a:pt x="4635" y="1376"/>
                  </a:lnTo>
                  <a:lnTo>
                    <a:pt x="4633" y="1356"/>
                  </a:lnTo>
                  <a:lnTo>
                    <a:pt x="4631" y="1356"/>
                  </a:lnTo>
                  <a:lnTo>
                    <a:pt x="4626" y="1356"/>
                  </a:lnTo>
                  <a:lnTo>
                    <a:pt x="4625" y="1356"/>
                  </a:lnTo>
                  <a:lnTo>
                    <a:pt x="4623" y="1336"/>
                  </a:lnTo>
                  <a:lnTo>
                    <a:pt x="4617" y="1336"/>
                  </a:lnTo>
                  <a:lnTo>
                    <a:pt x="4615" y="1316"/>
                  </a:lnTo>
                  <a:lnTo>
                    <a:pt x="4614" y="1316"/>
                  </a:lnTo>
                  <a:lnTo>
                    <a:pt x="4611" y="1316"/>
                  </a:lnTo>
                  <a:lnTo>
                    <a:pt x="4606" y="1316"/>
                  </a:lnTo>
                  <a:lnTo>
                    <a:pt x="4605" y="1310"/>
                  </a:lnTo>
                  <a:lnTo>
                    <a:pt x="4605" y="1296"/>
                  </a:lnTo>
                  <a:lnTo>
                    <a:pt x="4604" y="1296"/>
                  </a:lnTo>
                  <a:lnTo>
                    <a:pt x="4599" y="1296"/>
                  </a:lnTo>
                  <a:lnTo>
                    <a:pt x="4595" y="1279"/>
                  </a:lnTo>
                  <a:lnTo>
                    <a:pt x="4596" y="1289"/>
                  </a:lnTo>
                  <a:lnTo>
                    <a:pt x="4597" y="1296"/>
                  </a:lnTo>
                  <a:lnTo>
                    <a:pt x="4596" y="1294"/>
                  </a:lnTo>
                  <a:lnTo>
                    <a:pt x="4596" y="1289"/>
                  </a:lnTo>
                  <a:lnTo>
                    <a:pt x="4595" y="1276"/>
                  </a:lnTo>
                  <a:lnTo>
                    <a:pt x="4594" y="1276"/>
                  </a:lnTo>
                  <a:lnTo>
                    <a:pt x="4589" y="1276"/>
                  </a:lnTo>
                  <a:lnTo>
                    <a:pt x="4589" y="1271"/>
                  </a:lnTo>
                  <a:lnTo>
                    <a:pt x="4589" y="1276"/>
                  </a:lnTo>
                  <a:lnTo>
                    <a:pt x="4588" y="1276"/>
                  </a:lnTo>
                  <a:lnTo>
                    <a:pt x="4587" y="1263"/>
                  </a:lnTo>
                  <a:lnTo>
                    <a:pt x="4587" y="1260"/>
                  </a:lnTo>
                  <a:lnTo>
                    <a:pt x="4587" y="1261"/>
                  </a:lnTo>
                  <a:lnTo>
                    <a:pt x="4589" y="1276"/>
                  </a:lnTo>
                  <a:lnTo>
                    <a:pt x="4589" y="1271"/>
                  </a:lnTo>
                  <a:lnTo>
                    <a:pt x="4587" y="1256"/>
                  </a:lnTo>
                  <a:lnTo>
                    <a:pt x="4584" y="1256"/>
                  </a:lnTo>
                  <a:lnTo>
                    <a:pt x="4581" y="1256"/>
                  </a:lnTo>
                  <a:lnTo>
                    <a:pt x="4579" y="1241"/>
                  </a:lnTo>
                  <a:lnTo>
                    <a:pt x="4580" y="1256"/>
                  </a:lnTo>
                  <a:lnTo>
                    <a:pt x="4579" y="1256"/>
                  </a:lnTo>
                  <a:lnTo>
                    <a:pt x="4579" y="1246"/>
                  </a:lnTo>
                  <a:lnTo>
                    <a:pt x="4579" y="1256"/>
                  </a:lnTo>
                  <a:lnTo>
                    <a:pt x="4578" y="1236"/>
                  </a:lnTo>
                  <a:lnTo>
                    <a:pt x="4576" y="1236"/>
                  </a:lnTo>
                  <a:lnTo>
                    <a:pt x="4571" y="1236"/>
                  </a:lnTo>
                  <a:lnTo>
                    <a:pt x="4570" y="1229"/>
                  </a:lnTo>
                  <a:lnTo>
                    <a:pt x="4571" y="1236"/>
                  </a:lnTo>
                  <a:lnTo>
                    <a:pt x="4570" y="1234"/>
                  </a:lnTo>
                  <a:lnTo>
                    <a:pt x="4570" y="1229"/>
                  </a:lnTo>
                  <a:lnTo>
                    <a:pt x="4570" y="1216"/>
                  </a:lnTo>
                  <a:lnTo>
                    <a:pt x="4569" y="1216"/>
                  </a:lnTo>
                  <a:lnTo>
                    <a:pt x="4563" y="1216"/>
                  </a:lnTo>
                  <a:lnTo>
                    <a:pt x="4562" y="1196"/>
                  </a:lnTo>
                  <a:lnTo>
                    <a:pt x="4561" y="1196"/>
                  </a:lnTo>
                  <a:lnTo>
                    <a:pt x="4560" y="1196"/>
                  </a:lnTo>
                  <a:lnTo>
                    <a:pt x="4557" y="1196"/>
                  </a:lnTo>
                  <a:lnTo>
                    <a:pt x="4556" y="1188"/>
                  </a:lnTo>
                  <a:lnTo>
                    <a:pt x="4557" y="1196"/>
                  </a:lnTo>
                  <a:lnTo>
                    <a:pt x="4556" y="1184"/>
                  </a:lnTo>
                  <a:lnTo>
                    <a:pt x="4555" y="1181"/>
                  </a:lnTo>
                  <a:lnTo>
                    <a:pt x="4556" y="1196"/>
                  </a:lnTo>
                  <a:lnTo>
                    <a:pt x="4555" y="1196"/>
                  </a:lnTo>
                  <a:lnTo>
                    <a:pt x="4555" y="1193"/>
                  </a:lnTo>
                  <a:lnTo>
                    <a:pt x="4555" y="1196"/>
                  </a:lnTo>
                  <a:lnTo>
                    <a:pt x="4555" y="1186"/>
                  </a:lnTo>
                  <a:lnTo>
                    <a:pt x="4554" y="1181"/>
                  </a:lnTo>
                  <a:lnTo>
                    <a:pt x="4554" y="1180"/>
                  </a:lnTo>
                  <a:lnTo>
                    <a:pt x="4555" y="1186"/>
                  </a:lnTo>
                  <a:lnTo>
                    <a:pt x="4554" y="1176"/>
                  </a:lnTo>
                  <a:lnTo>
                    <a:pt x="4553" y="1176"/>
                  </a:lnTo>
                  <a:lnTo>
                    <a:pt x="4552" y="1176"/>
                  </a:lnTo>
                  <a:lnTo>
                    <a:pt x="4549" y="1176"/>
                  </a:lnTo>
                  <a:lnTo>
                    <a:pt x="4547" y="1156"/>
                  </a:lnTo>
                  <a:lnTo>
                    <a:pt x="4546" y="1156"/>
                  </a:lnTo>
                  <a:lnTo>
                    <a:pt x="4545" y="1156"/>
                  </a:lnTo>
                  <a:lnTo>
                    <a:pt x="4544" y="1156"/>
                  </a:lnTo>
                  <a:lnTo>
                    <a:pt x="4541" y="1156"/>
                  </a:lnTo>
                  <a:lnTo>
                    <a:pt x="4541" y="1154"/>
                  </a:lnTo>
                  <a:lnTo>
                    <a:pt x="4541" y="1156"/>
                  </a:lnTo>
                  <a:lnTo>
                    <a:pt x="4540" y="1156"/>
                  </a:lnTo>
                  <a:lnTo>
                    <a:pt x="4540" y="1145"/>
                  </a:lnTo>
                  <a:lnTo>
                    <a:pt x="4541" y="1156"/>
                  </a:lnTo>
                  <a:lnTo>
                    <a:pt x="4541" y="1154"/>
                  </a:lnTo>
                  <a:lnTo>
                    <a:pt x="4540" y="1141"/>
                  </a:lnTo>
                  <a:lnTo>
                    <a:pt x="4540" y="1136"/>
                  </a:lnTo>
                  <a:lnTo>
                    <a:pt x="4539" y="1136"/>
                  </a:lnTo>
                  <a:lnTo>
                    <a:pt x="4538" y="1136"/>
                  </a:lnTo>
                  <a:lnTo>
                    <a:pt x="4534" y="1136"/>
                  </a:lnTo>
                  <a:lnTo>
                    <a:pt x="4532" y="1116"/>
                  </a:lnTo>
                  <a:lnTo>
                    <a:pt x="4531" y="1116"/>
                  </a:lnTo>
                  <a:lnTo>
                    <a:pt x="4530" y="1116"/>
                  </a:lnTo>
                  <a:lnTo>
                    <a:pt x="4527" y="1116"/>
                  </a:lnTo>
                  <a:lnTo>
                    <a:pt x="4525" y="1096"/>
                  </a:lnTo>
                  <a:lnTo>
                    <a:pt x="4526" y="1116"/>
                  </a:lnTo>
                  <a:lnTo>
                    <a:pt x="4525" y="1116"/>
                  </a:lnTo>
                  <a:lnTo>
                    <a:pt x="4525" y="1096"/>
                  </a:lnTo>
                  <a:lnTo>
                    <a:pt x="4524" y="1096"/>
                  </a:lnTo>
                  <a:lnTo>
                    <a:pt x="4524" y="1230"/>
                  </a:lnTo>
                  <a:lnTo>
                    <a:pt x="4524" y="1229"/>
                  </a:lnTo>
                  <a:lnTo>
                    <a:pt x="4523" y="1226"/>
                  </a:lnTo>
                  <a:lnTo>
                    <a:pt x="4524" y="1227"/>
                  </a:lnTo>
                  <a:lnTo>
                    <a:pt x="4524" y="1230"/>
                  </a:lnTo>
                  <a:lnTo>
                    <a:pt x="4524" y="1096"/>
                  </a:lnTo>
                  <a:lnTo>
                    <a:pt x="4519" y="1096"/>
                  </a:lnTo>
                  <a:lnTo>
                    <a:pt x="4519" y="1076"/>
                  </a:lnTo>
                  <a:lnTo>
                    <a:pt x="4518" y="1076"/>
                  </a:lnTo>
                  <a:lnTo>
                    <a:pt x="4516" y="1076"/>
                  </a:lnTo>
                  <a:lnTo>
                    <a:pt x="4513" y="1076"/>
                  </a:lnTo>
                  <a:lnTo>
                    <a:pt x="4512" y="1056"/>
                  </a:lnTo>
                  <a:lnTo>
                    <a:pt x="4511" y="1056"/>
                  </a:lnTo>
                  <a:lnTo>
                    <a:pt x="4507" y="1056"/>
                  </a:lnTo>
                  <a:lnTo>
                    <a:pt x="4506" y="1056"/>
                  </a:lnTo>
                  <a:lnTo>
                    <a:pt x="4506" y="1036"/>
                  </a:lnTo>
                  <a:lnTo>
                    <a:pt x="4505" y="1036"/>
                  </a:lnTo>
                  <a:lnTo>
                    <a:pt x="4501" y="1036"/>
                  </a:lnTo>
                  <a:lnTo>
                    <a:pt x="4499" y="1016"/>
                  </a:lnTo>
                  <a:lnTo>
                    <a:pt x="4498" y="1016"/>
                  </a:lnTo>
                  <a:lnTo>
                    <a:pt x="4496" y="1016"/>
                  </a:lnTo>
                  <a:lnTo>
                    <a:pt x="4493" y="1016"/>
                  </a:lnTo>
                  <a:lnTo>
                    <a:pt x="4493" y="996"/>
                  </a:lnTo>
                  <a:lnTo>
                    <a:pt x="4492" y="996"/>
                  </a:lnTo>
                  <a:lnTo>
                    <a:pt x="4487" y="996"/>
                  </a:lnTo>
                  <a:lnTo>
                    <a:pt x="4487" y="976"/>
                  </a:lnTo>
                  <a:lnTo>
                    <a:pt x="4486" y="976"/>
                  </a:lnTo>
                  <a:lnTo>
                    <a:pt x="4482" y="976"/>
                  </a:lnTo>
                  <a:lnTo>
                    <a:pt x="4481" y="956"/>
                  </a:lnTo>
                  <a:lnTo>
                    <a:pt x="4480" y="956"/>
                  </a:lnTo>
                  <a:lnTo>
                    <a:pt x="4477" y="956"/>
                  </a:lnTo>
                  <a:lnTo>
                    <a:pt x="4476" y="936"/>
                  </a:lnTo>
                  <a:lnTo>
                    <a:pt x="4477" y="956"/>
                  </a:lnTo>
                  <a:lnTo>
                    <a:pt x="4476" y="956"/>
                  </a:lnTo>
                  <a:lnTo>
                    <a:pt x="4475" y="936"/>
                  </a:lnTo>
                  <a:lnTo>
                    <a:pt x="4471" y="936"/>
                  </a:lnTo>
                  <a:lnTo>
                    <a:pt x="4471" y="929"/>
                  </a:lnTo>
                  <a:lnTo>
                    <a:pt x="4471" y="916"/>
                  </a:lnTo>
                  <a:lnTo>
                    <a:pt x="4470" y="916"/>
                  </a:lnTo>
                  <a:lnTo>
                    <a:pt x="4466" y="916"/>
                  </a:lnTo>
                  <a:lnTo>
                    <a:pt x="4465" y="896"/>
                  </a:lnTo>
                  <a:lnTo>
                    <a:pt x="4464" y="896"/>
                  </a:lnTo>
                  <a:lnTo>
                    <a:pt x="4461" y="896"/>
                  </a:lnTo>
                  <a:lnTo>
                    <a:pt x="4460" y="876"/>
                  </a:lnTo>
                  <a:lnTo>
                    <a:pt x="4461" y="896"/>
                  </a:lnTo>
                  <a:lnTo>
                    <a:pt x="4460" y="896"/>
                  </a:lnTo>
                  <a:lnTo>
                    <a:pt x="4459" y="876"/>
                  </a:lnTo>
                  <a:lnTo>
                    <a:pt x="4455" y="876"/>
                  </a:lnTo>
                  <a:lnTo>
                    <a:pt x="4454" y="856"/>
                  </a:lnTo>
                  <a:lnTo>
                    <a:pt x="4450" y="856"/>
                  </a:lnTo>
                  <a:lnTo>
                    <a:pt x="4450" y="853"/>
                  </a:lnTo>
                  <a:lnTo>
                    <a:pt x="4449" y="836"/>
                  </a:lnTo>
                  <a:lnTo>
                    <a:pt x="4448" y="836"/>
                  </a:lnTo>
                  <a:lnTo>
                    <a:pt x="4445" y="836"/>
                  </a:lnTo>
                  <a:lnTo>
                    <a:pt x="4444" y="816"/>
                  </a:lnTo>
                  <a:lnTo>
                    <a:pt x="4440" y="816"/>
                  </a:lnTo>
                  <a:lnTo>
                    <a:pt x="4440" y="809"/>
                  </a:lnTo>
                  <a:lnTo>
                    <a:pt x="4440" y="796"/>
                  </a:lnTo>
                  <a:lnTo>
                    <a:pt x="4439" y="796"/>
                  </a:lnTo>
                  <a:lnTo>
                    <a:pt x="4436" y="796"/>
                  </a:lnTo>
                  <a:lnTo>
                    <a:pt x="4435" y="780"/>
                  </a:lnTo>
                  <a:lnTo>
                    <a:pt x="4435" y="776"/>
                  </a:lnTo>
                  <a:lnTo>
                    <a:pt x="4431" y="776"/>
                  </a:lnTo>
                  <a:lnTo>
                    <a:pt x="4431" y="756"/>
                  </a:lnTo>
                  <a:lnTo>
                    <a:pt x="4427" y="756"/>
                  </a:lnTo>
                  <a:lnTo>
                    <a:pt x="4427" y="736"/>
                  </a:lnTo>
                  <a:lnTo>
                    <a:pt x="4427" y="756"/>
                  </a:lnTo>
                  <a:lnTo>
                    <a:pt x="4426" y="736"/>
                  </a:lnTo>
                  <a:lnTo>
                    <a:pt x="4423" y="736"/>
                  </a:lnTo>
                  <a:lnTo>
                    <a:pt x="4422" y="716"/>
                  </a:lnTo>
                  <a:lnTo>
                    <a:pt x="4419" y="716"/>
                  </a:lnTo>
                  <a:lnTo>
                    <a:pt x="4419" y="701"/>
                  </a:lnTo>
                  <a:lnTo>
                    <a:pt x="4419" y="706"/>
                  </a:lnTo>
                  <a:lnTo>
                    <a:pt x="4419" y="716"/>
                  </a:lnTo>
                  <a:lnTo>
                    <a:pt x="4418" y="696"/>
                  </a:lnTo>
                  <a:lnTo>
                    <a:pt x="4415" y="696"/>
                  </a:lnTo>
                  <a:lnTo>
                    <a:pt x="4414" y="676"/>
                  </a:lnTo>
                  <a:lnTo>
                    <a:pt x="4415" y="696"/>
                  </a:lnTo>
                  <a:lnTo>
                    <a:pt x="4414" y="684"/>
                  </a:lnTo>
                  <a:lnTo>
                    <a:pt x="4414" y="676"/>
                  </a:lnTo>
                  <a:lnTo>
                    <a:pt x="4411" y="676"/>
                  </a:lnTo>
                  <a:lnTo>
                    <a:pt x="4411" y="656"/>
                  </a:lnTo>
                  <a:lnTo>
                    <a:pt x="4411" y="676"/>
                  </a:lnTo>
                  <a:lnTo>
                    <a:pt x="4410" y="656"/>
                  </a:lnTo>
                  <a:lnTo>
                    <a:pt x="4407" y="656"/>
                  </a:lnTo>
                  <a:lnTo>
                    <a:pt x="4407" y="641"/>
                  </a:lnTo>
                  <a:lnTo>
                    <a:pt x="4407" y="648"/>
                  </a:lnTo>
                  <a:lnTo>
                    <a:pt x="4407" y="656"/>
                  </a:lnTo>
                  <a:lnTo>
                    <a:pt x="4407" y="648"/>
                  </a:lnTo>
                  <a:lnTo>
                    <a:pt x="4406" y="636"/>
                  </a:lnTo>
                  <a:lnTo>
                    <a:pt x="4403" y="636"/>
                  </a:lnTo>
                  <a:lnTo>
                    <a:pt x="4403" y="616"/>
                  </a:lnTo>
                  <a:lnTo>
                    <a:pt x="4399" y="616"/>
                  </a:lnTo>
                  <a:lnTo>
                    <a:pt x="4398" y="596"/>
                  </a:lnTo>
                  <a:lnTo>
                    <a:pt x="4399" y="616"/>
                  </a:lnTo>
                  <a:lnTo>
                    <a:pt x="4398" y="596"/>
                  </a:lnTo>
                  <a:lnTo>
                    <a:pt x="4395" y="596"/>
                  </a:lnTo>
                  <a:lnTo>
                    <a:pt x="4395" y="576"/>
                  </a:lnTo>
                  <a:lnTo>
                    <a:pt x="4395" y="596"/>
                  </a:lnTo>
                  <a:lnTo>
                    <a:pt x="4395" y="576"/>
                  </a:lnTo>
                  <a:lnTo>
                    <a:pt x="4392" y="576"/>
                  </a:lnTo>
                  <a:lnTo>
                    <a:pt x="4391" y="556"/>
                  </a:lnTo>
                  <a:lnTo>
                    <a:pt x="4392" y="576"/>
                  </a:lnTo>
                  <a:lnTo>
                    <a:pt x="4392" y="566"/>
                  </a:lnTo>
                  <a:lnTo>
                    <a:pt x="4391" y="556"/>
                  </a:lnTo>
                  <a:lnTo>
                    <a:pt x="4388" y="556"/>
                  </a:lnTo>
                  <a:lnTo>
                    <a:pt x="4388" y="536"/>
                  </a:lnTo>
                  <a:lnTo>
                    <a:pt x="4385" y="536"/>
                  </a:lnTo>
                  <a:lnTo>
                    <a:pt x="4385" y="516"/>
                  </a:lnTo>
                  <a:lnTo>
                    <a:pt x="4384" y="516"/>
                  </a:lnTo>
                  <a:lnTo>
                    <a:pt x="4382" y="516"/>
                  </a:lnTo>
                  <a:lnTo>
                    <a:pt x="4381" y="503"/>
                  </a:lnTo>
                  <a:lnTo>
                    <a:pt x="4381" y="516"/>
                  </a:lnTo>
                  <a:lnTo>
                    <a:pt x="4381" y="496"/>
                  </a:lnTo>
                  <a:lnTo>
                    <a:pt x="4379" y="496"/>
                  </a:lnTo>
                  <a:lnTo>
                    <a:pt x="4378" y="476"/>
                  </a:lnTo>
                  <a:lnTo>
                    <a:pt x="4376" y="476"/>
                  </a:lnTo>
                  <a:lnTo>
                    <a:pt x="4375" y="463"/>
                  </a:lnTo>
                  <a:lnTo>
                    <a:pt x="4375" y="476"/>
                  </a:lnTo>
                  <a:lnTo>
                    <a:pt x="4375" y="456"/>
                  </a:lnTo>
                  <a:lnTo>
                    <a:pt x="4373" y="456"/>
                  </a:lnTo>
                  <a:lnTo>
                    <a:pt x="4372" y="443"/>
                  </a:lnTo>
                  <a:lnTo>
                    <a:pt x="4372" y="456"/>
                  </a:lnTo>
                  <a:lnTo>
                    <a:pt x="4372" y="436"/>
                  </a:lnTo>
                  <a:lnTo>
                    <a:pt x="4370" y="436"/>
                  </a:lnTo>
                  <a:lnTo>
                    <a:pt x="4369" y="423"/>
                  </a:lnTo>
                  <a:lnTo>
                    <a:pt x="4369" y="436"/>
                  </a:lnTo>
                  <a:lnTo>
                    <a:pt x="4369" y="416"/>
                  </a:lnTo>
                  <a:lnTo>
                    <a:pt x="4367" y="416"/>
                  </a:lnTo>
                  <a:lnTo>
                    <a:pt x="4366" y="403"/>
                  </a:lnTo>
                  <a:lnTo>
                    <a:pt x="4366" y="416"/>
                  </a:lnTo>
                  <a:lnTo>
                    <a:pt x="4366" y="396"/>
                  </a:lnTo>
                  <a:lnTo>
                    <a:pt x="4364" y="396"/>
                  </a:lnTo>
                  <a:lnTo>
                    <a:pt x="4363" y="383"/>
                  </a:lnTo>
                  <a:lnTo>
                    <a:pt x="4363" y="376"/>
                  </a:lnTo>
                  <a:lnTo>
                    <a:pt x="4361" y="376"/>
                  </a:lnTo>
                  <a:lnTo>
                    <a:pt x="4360" y="356"/>
                  </a:lnTo>
                  <a:lnTo>
                    <a:pt x="4358" y="356"/>
                  </a:lnTo>
                  <a:lnTo>
                    <a:pt x="4358" y="336"/>
                  </a:lnTo>
                  <a:lnTo>
                    <a:pt x="4356" y="336"/>
                  </a:lnTo>
                  <a:lnTo>
                    <a:pt x="4355" y="316"/>
                  </a:lnTo>
                  <a:lnTo>
                    <a:pt x="4353" y="316"/>
                  </a:lnTo>
                  <a:lnTo>
                    <a:pt x="4353" y="296"/>
                  </a:lnTo>
                  <a:lnTo>
                    <a:pt x="4349" y="296"/>
                  </a:lnTo>
                  <a:lnTo>
                    <a:pt x="4349" y="276"/>
                  </a:lnTo>
                  <a:lnTo>
                    <a:pt x="4347" y="276"/>
                  </a:lnTo>
                  <a:lnTo>
                    <a:pt x="4347" y="256"/>
                  </a:lnTo>
                  <a:lnTo>
                    <a:pt x="4344" y="256"/>
                  </a:lnTo>
                  <a:lnTo>
                    <a:pt x="4344" y="236"/>
                  </a:lnTo>
                  <a:lnTo>
                    <a:pt x="4342" y="236"/>
                  </a:lnTo>
                  <a:lnTo>
                    <a:pt x="4342" y="216"/>
                  </a:lnTo>
                  <a:lnTo>
                    <a:pt x="4339" y="216"/>
                  </a:lnTo>
                  <a:lnTo>
                    <a:pt x="4339" y="196"/>
                  </a:lnTo>
                  <a:lnTo>
                    <a:pt x="4337" y="196"/>
                  </a:lnTo>
                  <a:lnTo>
                    <a:pt x="4337" y="176"/>
                  </a:lnTo>
                  <a:lnTo>
                    <a:pt x="4335" y="176"/>
                  </a:lnTo>
                  <a:lnTo>
                    <a:pt x="4335" y="156"/>
                  </a:lnTo>
                  <a:lnTo>
                    <a:pt x="4333" y="156"/>
                  </a:lnTo>
                  <a:lnTo>
                    <a:pt x="4333" y="136"/>
                  </a:lnTo>
                  <a:lnTo>
                    <a:pt x="4330" y="136"/>
                  </a:lnTo>
                  <a:lnTo>
                    <a:pt x="4330" y="116"/>
                  </a:lnTo>
                  <a:lnTo>
                    <a:pt x="4328" y="116"/>
                  </a:lnTo>
                  <a:lnTo>
                    <a:pt x="4328" y="96"/>
                  </a:lnTo>
                  <a:lnTo>
                    <a:pt x="4326" y="96"/>
                  </a:lnTo>
                  <a:lnTo>
                    <a:pt x="4326" y="76"/>
                  </a:lnTo>
                  <a:lnTo>
                    <a:pt x="4324" y="76"/>
                  </a:lnTo>
                  <a:lnTo>
                    <a:pt x="4324" y="56"/>
                  </a:lnTo>
                  <a:lnTo>
                    <a:pt x="4322" y="56"/>
                  </a:lnTo>
                  <a:lnTo>
                    <a:pt x="4322" y="36"/>
                  </a:lnTo>
                  <a:lnTo>
                    <a:pt x="4320" y="36"/>
                  </a:lnTo>
                  <a:lnTo>
                    <a:pt x="4320" y="21"/>
                  </a:lnTo>
                  <a:lnTo>
                    <a:pt x="4320" y="28"/>
                  </a:lnTo>
                  <a:lnTo>
                    <a:pt x="4320" y="36"/>
                  </a:lnTo>
                  <a:lnTo>
                    <a:pt x="4320" y="28"/>
                  </a:lnTo>
                  <a:lnTo>
                    <a:pt x="4319" y="16"/>
                  </a:lnTo>
                  <a:lnTo>
                    <a:pt x="4275" y="16"/>
                  </a:lnTo>
                  <a:lnTo>
                    <a:pt x="4275" y="36"/>
                  </a:lnTo>
                  <a:lnTo>
                    <a:pt x="4276" y="36"/>
                  </a:lnTo>
                  <a:lnTo>
                    <a:pt x="4277" y="56"/>
                  </a:lnTo>
                  <a:lnTo>
                    <a:pt x="4279" y="56"/>
                  </a:lnTo>
                  <a:lnTo>
                    <a:pt x="4279" y="76"/>
                  </a:lnTo>
                  <a:lnTo>
                    <a:pt x="4281" y="76"/>
                  </a:lnTo>
                  <a:lnTo>
                    <a:pt x="4281" y="96"/>
                  </a:lnTo>
                  <a:lnTo>
                    <a:pt x="4282" y="96"/>
                  </a:lnTo>
                  <a:lnTo>
                    <a:pt x="4283" y="116"/>
                  </a:lnTo>
                  <a:lnTo>
                    <a:pt x="4285" y="116"/>
                  </a:lnTo>
                  <a:lnTo>
                    <a:pt x="4285" y="136"/>
                  </a:lnTo>
                  <a:lnTo>
                    <a:pt x="4287" y="136"/>
                  </a:lnTo>
                  <a:lnTo>
                    <a:pt x="4288" y="156"/>
                  </a:lnTo>
                  <a:lnTo>
                    <a:pt x="4289" y="156"/>
                  </a:lnTo>
                  <a:lnTo>
                    <a:pt x="4290" y="176"/>
                  </a:lnTo>
                  <a:lnTo>
                    <a:pt x="4290" y="156"/>
                  </a:lnTo>
                  <a:lnTo>
                    <a:pt x="4290" y="176"/>
                  </a:lnTo>
                  <a:lnTo>
                    <a:pt x="4291" y="176"/>
                  </a:lnTo>
                  <a:lnTo>
                    <a:pt x="4292" y="196"/>
                  </a:lnTo>
                  <a:lnTo>
                    <a:pt x="4294" y="196"/>
                  </a:lnTo>
                  <a:lnTo>
                    <a:pt x="4294" y="216"/>
                  </a:lnTo>
                  <a:lnTo>
                    <a:pt x="4296" y="216"/>
                  </a:lnTo>
                  <a:lnTo>
                    <a:pt x="4297" y="236"/>
                  </a:lnTo>
                  <a:lnTo>
                    <a:pt x="4297" y="216"/>
                  </a:lnTo>
                  <a:lnTo>
                    <a:pt x="4297" y="236"/>
                  </a:lnTo>
                  <a:lnTo>
                    <a:pt x="4299" y="236"/>
                  </a:lnTo>
                  <a:lnTo>
                    <a:pt x="4299" y="256"/>
                  </a:lnTo>
                  <a:lnTo>
                    <a:pt x="4301" y="256"/>
                  </a:lnTo>
                  <a:lnTo>
                    <a:pt x="4302" y="276"/>
                  </a:lnTo>
                  <a:lnTo>
                    <a:pt x="4302" y="256"/>
                  </a:lnTo>
                  <a:lnTo>
                    <a:pt x="4302" y="276"/>
                  </a:lnTo>
                  <a:lnTo>
                    <a:pt x="4303" y="276"/>
                  </a:lnTo>
                  <a:lnTo>
                    <a:pt x="4304" y="296"/>
                  </a:lnTo>
                  <a:lnTo>
                    <a:pt x="4306" y="296"/>
                  </a:lnTo>
                  <a:lnTo>
                    <a:pt x="4308" y="316"/>
                  </a:lnTo>
                  <a:lnTo>
                    <a:pt x="4309" y="316"/>
                  </a:lnTo>
                  <a:lnTo>
                    <a:pt x="4310" y="316"/>
                  </a:lnTo>
                  <a:lnTo>
                    <a:pt x="4310" y="336"/>
                  </a:lnTo>
                  <a:lnTo>
                    <a:pt x="4312" y="336"/>
                  </a:lnTo>
                  <a:lnTo>
                    <a:pt x="4313" y="336"/>
                  </a:lnTo>
                  <a:lnTo>
                    <a:pt x="4313" y="346"/>
                  </a:lnTo>
                  <a:lnTo>
                    <a:pt x="4313" y="356"/>
                  </a:lnTo>
                  <a:lnTo>
                    <a:pt x="4315" y="356"/>
                  </a:lnTo>
                  <a:lnTo>
                    <a:pt x="4316" y="376"/>
                  </a:lnTo>
                  <a:lnTo>
                    <a:pt x="4315" y="356"/>
                  </a:lnTo>
                  <a:lnTo>
                    <a:pt x="4316" y="376"/>
                  </a:lnTo>
                  <a:lnTo>
                    <a:pt x="4318" y="376"/>
                  </a:lnTo>
                  <a:lnTo>
                    <a:pt x="4318" y="396"/>
                  </a:lnTo>
                  <a:lnTo>
                    <a:pt x="4321" y="396"/>
                  </a:lnTo>
                  <a:lnTo>
                    <a:pt x="4321" y="416"/>
                  </a:lnTo>
                  <a:lnTo>
                    <a:pt x="4324" y="416"/>
                  </a:lnTo>
                  <a:lnTo>
                    <a:pt x="4324" y="426"/>
                  </a:lnTo>
                  <a:lnTo>
                    <a:pt x="4324" y="436"/>
                  </a:lnTo>
                  <a:lnTo>
                    <a:pt x="4327" y="436"/>
                  </a:lnTo>
                  <a:lnTo>
                    <a:pt x="4327" y="456"/>
                  </a:lnTo>
                  <a:lnTo>
                    <a:pt x="4330" y="456"/>
                  </a:lnTo>
                  <a:lnTo>
                    <a:pt x="4330" y="476"/>
                  </a:lnTo>
                  <a:lnTo>
                    <a:pt x="4333" y="476"/>
                  </a:lnTo>
                  <a:lnTo>
                    <a:pt x="4333" y="486"/>
                  </a:lnTo>
                  <a:lnTo>
                    <a:pt x="4333" y="496"/>
                  </a:lnTo>
                  <a:lnTo>
                    <a:pt x="4336" y="496"/>
                  </a:lnTo>
                  <a:lnTo>
                    <a:pt x="4336" y="516"/>
                  </a:lnTo>
                  <a:lnTo>
                    <a:pt x="4339" y="516"/>
                  </a:lnTo>
                  <a:lnTo>
                    <a:pt x="4339" y="526"/>
                  </a:lnTo>
                  <a:lnTo>
                    <a:pt x="4339" y="516"/>
                  </a:lnTo>
                  <a:lnTo>
                    <a:pt x="4340" y="536"/>
                  </a:lnTo>
                  <a:lnTo>
                    <a:pt x="4342" y="536"/>
                  </a:lnTo>
                  <a:lnTo>
                    <a:pt x="4343" y="556"/>
                  </a:lnTo>
                  <a:lnTo>
                    <a:pt x="4345" y="556"/>
                  </a:lnTo>
                  <a:lnTo>
                    <a:pt x="4346" y="576"/>
                  </a:lnTo>
                  <a:lnTo>
                    <a:pt x="4346" y="556"/>
                  </a:lnTo>
                  <a:lnTo>
                    <a:pt x="4346" y="576"/>
                  </a:lnTo>
                  <a:lnTo>
                    <a:pt x="4349" y="576"/>
                  </a:lnTo>
                  <a:lnTo>
                    <a:pt x="4349" y="596"/>
                  </a:lnTo>
                  <a:lnTo>
                    <a:pt x="4350" y="596"/>
                  </a:lnTo>
                  <a:lnTo>
                    <a:pt x="4353" y="596"/>
                  </a:lnTo>
                  <a:lnTo>
                    <a:pt x="4353" y="616"/>
                  </a:lnTo>
                  <a:lnTo>
                    <a:pt x="4353" y="596"/>
                  </a:lnTo>
                  <a:lnTo>
                    <a:pt x="4353" y="616"/>
                  </a:lnTo>
                  <a:lnTo>
                    <a:pt x="4356" y="616"/>
                  </a:lnTo>
                  <a:lnTo>
                    <a:pt x="4358" y="627"/>
                  </a:lnTo>
                  <a:lnTo>
                    <a:pt x="4358" y="636"/>
                  </a:lnTo>
                  <a:lnTo>
                    <a:pt x="4359" y="636"/>
                  </a:lnTo>
                  <a:lnTo>
                    <a:pt x="4360" y="636"/>
                  </a:lnTo>
                  <a:lnTo>
                    <a:pt x="4361" y="656"/>
                  </a:lnTo>
                  <a:lnTo>
                    <a:pt x="4361" y="636"/>
                  </a:lnTo>
                  <a:lnTo>
                    <a:pt x="4362" y="656"/>
                  </a:lnTo>
                  <a:lnTo>
                    <a:pt x="4363" y="656"/>
                  </a:lnTo>
                  <a:lnTo>
                    <a:pt x="4365" y="656"/>
                  </a:lnTo>
                  <a:lnTo>
                    <a:pt x="4366" y="676"/>
                  </a:lnTo>
                  <a:lnTo>
                    <a:pt x="4369" y="676"/>
                  </a:lnTo>
                  <a:lnTo>
                    <a:pt x="4369" y="696"/>
                  </a:lnTo>
                  <a:lnTo>
                    <a:pt x="4370" y="696"/>
                  </a:lnTo>
                  <a:lnTo>
                    <a:pt x="4372" y="696"/>
                  </a:lnTo>
                  <a:lnTo>
                    <a:pt x="4373" y="706"/>
                  </a:lnTo>
                  <a:lnTo>
                    <a:pt x="4373" y="716"/>
                  </a:lnTo>
                  <a:lnTo>
                    <a:pt x="4374" y="716"/>
                  </a:lnTo>
                  <a:lnTo>
                    <a:pt x="4376" y="716"/>
                  </a:lnTo>
                  <a:lnTo>
                    <a:pt x="4377" y="723"/>
                  </a:lnTo>
                  <a:lnTo>
                    <a:pt x="4377" y="736"/>
                  </a:lnTo>
                  <a:lnTo>
                    <a:pt x="4381" y="736"/>
                  </a:lnTo>
                  <a:lnTo>
                    <a:pt x="4382" y="756"/>
                  </a:lnTo>
                  <a:lnTo>
                    <a:pt x="4384" y="756"/>
                  </a:lnTo>
                  <a:lnTo>
                    <a:pt x="4385" y="771"/>
                  </a:lnTo>
                  <a:lnTo>
                    <a:pt x="4385" y="766"/>
                  </a:lnTo>
                  <a:lnTo>
                    <a:pt x="4385" y="756"/>
                  </a:lnTo>
                  <a:lnTo>
                    <a:pt x="4385" y="766"/>
                  </a:lnTo>
                  <a:lnTo>
                    <a:pt x="4386" y="776"/>
                  </a:lnTo>
                  <a:lnTo>
                    <a:pt x="4389" y="776"/>
                  </a:lnTo>
                  <a:lnTo>
                    <a:pt x="4389" y="786"/>
                  </a:lnTo>
                  <a:lnTo>
                    <a:pt x="4389" y="776"/>
                  </a:lnTo>
                  <a:lnTo>
                    <a:pt x="4390" y="796"/>
                  </a:lnTo>
                  <a:lnTo>
                    <a:pt x="4393" y="796"/>
                  </a:lnTo>
                  <a:lnTo>
                    <a:pt x="4394" y="816"/>
                  </a:lnTo>
                  <a:lnTo>
                    <a:pt x="4397" y="816"/>
                  </a:lnTo>
                  <a:lnTo>
                    <a:pt x="4399" y="836"/>
                  </a:lnTo>
                  <a:lnTo>
                    <a:pt x="4400" y="836"/>
                  </a:lnTo>
                  <a:lnTo>
                    <a:pt x="4403" y="836"/>
                  </a:lnTo>
                  <a:lnTo>
                    <a:pt x="4403" y="841"/>
                  </a:lnTo>
                  <a:lnTo>
                    <a:pt x="4403" y="856"/>
                  </a:lnTo>
                  <a:lnTo>
                    <a:pt x="4404" y="856"/>
                  </a:lnTo>
                  <a:lnTo>
                    <a:pt x="4408" y="856"/>
                  </a:lnTo>
                  <a:lnTo>
                    <a:pt x="4410" y="876"/>
                  </a:lnTo>
                  <a:lnTo>
                    <a:pt x="4411" y="876"/>
                  </a:lnTo>
                  <a:lnTo>
                    <a:pt x="4412" y="876"/>
                  </a:lnTo>
                  <a:lnTo>
                    <a:pt x="4414" y="894"/>
                  </a:lnTo>
                  <a:lnTo>
                    <a:pt x="4414" y="896"/>
                  </a:lnTo>
                  <a:lnTo>
                    <a:pt x="4415" y="896"/>
                  </a:lnTo>
                  <a:lnTo>
                    <a:pt x="4418" y="896"/>
                  </a:lnTo>
                  <a:lnTo>
                    <a:pt x="4420" y="916"/>
                  </a:lnTo>
                  <a:lnTo>
                    <a:pt x="4421" y="916"/>
                  </a:lnTo>
                  <a:lnTo>
                    <a:pt x="4423" y="916"/>
                  </a:lnTo>
                  <a:lnTo>
                    <a:pt x="4424" y="936"/>
                  </a:lnTo>
                  <a:lnTo>
                    <a:pt x="4425" y="936"/>
                  </a:lnTo>
                  <a:lnTo>
                    <a:pt x="4428" y="936"/>
                  </a:lnTo>
                  <a:lnTo>
                    <a:pt x="4430" y="956"/>
                  </a:lnTo>
                  <a:lnTo>
                    <a:pt x="4431" y="956"/>
                  </a:lnTo>
                  <a:lnTo>
                    <a:pt x="4434" y="956"/>
                  </a:lnTo>
                  <a:lnTo>
                    <a:pt x="4435" y="969"/>
                  </a:lnTo>
                  <a:lnTo>
                    <a:pt x="4435" y="965"/>
                  </a:lnTo>
                  <a:lnTo>
                    <a:pt x="4434" y="956"/>
                  </a:lnTo>
                  <a:lnTo>
                    <a:pt x="4435" y="965"/>
                  </a:lnTo>
                  <a:lnTo>
                    <a:pt x="4435" y="974"/>
                  </a:lnTo>
                  <a:lnTo>
                    <a:pt x="4435" y="956"/>
                  </a:lnTo>
                  <a:lnTo>
                    <a:pt x="4436" y="976"/>
                  </a:lnTo>
                  <a:lnTo>
                    <a:pt x="4437" y="976"/>
                  </a:lnTo>
                  <a:lnTo>
                    <a:pt x="4440" y="976"/>
                  </a:lnTo>
                  <a:lnTo>
                    <a:pt x="4440" y="979"/>
                  </a:lnTo>
                  <a:lnTo>
                    <a:pt x="4440" y="976"/>
                  </a:lnTo>
                  <a:lnTo>
                    <a:pt x="4440" y="980"/>
                  </a:lnTo>
                  <a:lnTo>
                    <a:pt x="4440" y="979"/>
                  </a:lnTo>
                  <a:lnTo>
                    <a:pt x="4440" y="996"/>
                  </a:lnTo>
                  <a:lnTo>
                    <a:pt x="4441" y="996"/>
                  </a:lnTo>
                  <a:lnTo>
                    <a:pt x="4446" y="996"/>
                  </a:lnTo>
                  <a:lnTo>
                    <a:pt x="4446" y="999"/>
                  </a:lnTo>
                  <a:lnTo>
                    <a:pt x="4446" y="996"/>
                  </a:lnTo>
                  <a:lnTo>
                    <a:pt x="4446" y="1016"/>
                  </a:lnTo>
                  <a:lnTo>
                    <a:pt x="4447" y="1016"/>
                  </a:lnTo>
                  <a:lnTo>
                    <a:pt x="4452" y="1016"/>
                  </a:lnTo>
                  <a:lnTo>
                    <a:pt x="4452" y="1019"/>
                  </a:lnTo>
                  <a:lnTo>
                    <a:pt x="4452" y="1036"/>
                  </a:lnTo>
                  <a:lnTo>
                    <a:pt x="4453" y="1036"/>
                  </a:lnTo>
                  <a:lnTo>
                    <a:pt x="4459" y="1036"/>
                  </a:lnTo>
                  <a:lnTo>
                    <a:pt x="4459" y="1056"/>
                  </a:lnTo>
                  <a:lnTo>
                    <a:pt x="4460" y="1056"/>
                  </a:lnTo>
                  <a:lnTo>
                    <a:pt x="4465" y="1056"/>
                  </a:lnTo>
                  <a:lnTo>
                    <a:pt x="4465" y="1060"/>
                  </a:lnTo>
                  <a:lnTo>
                    <a:pt x="4465" y="1056"/>
                  </a:lnTo>
                  <a:lnTo>
                    <a:pt x="4465" y="1076"/>
                  </a:lnTo>
                  <a:lnTo>
                    <a:pt x="4467" y="1076"/>
                  </a:lnTo>
                  <a:lnTo>
                    <a:pt x="4471" y="1076"/>
                  </a:lnTo>
                  <a:lnTo>
                    <a:pt x="4471" y="1080"/>
                  </a:lnTo>
                  <a:lnTo>
                    <a:pt x="4471" y="1076"/>
                  </a:lnTo>
                  <a:lnTo>
                    <a:pt x="4471" y="1081"/>
                  </a:lnTo>
                  <a:lnTo>
                    <a:pt x="4471" y="1080"/>
                  </a:lnTo>
                  <a:lnTo>
                    <a:pt x="4471" y="1096"/>
                  </a:lnTo>
                  <a:lnTo>
                    <a:pt x="4472" y="1096"/>
                  </a:lnTo>
                  <a:lnTo>
                    <a:pt x="4473" y="1096"/>
                  </a:lnTo>
                  <a:lnTo>
                    <a:pt x="4475" y="1096"/>
                  </a:lnTo>
                  <a:lnTo>
                    <a:pt x="4477" y="1096"/>
                  </a:lnTo>
                  <a:lnTo>
                    <a:pt x="4478" y="1106"/>
                  </a:lnTo>
                  <a:lnTo>
                    <a:pt x="4477" y="1096"/>
                  </a:lnTo>
                  <a:lnTo>
                    <a:pt x="4478" y="1096"/>
                  </a:lnTo>
                  <a:lnTo>
                    <a:pt x="4479" y="1109"/>
                  </a:lnTo>
                  <a:lnTo>
                    <a:pt x="4479" y="1096"/>
                  </a:lnTo>
                  <a:lnTo>
                    <a:pt x="4479" y="1113"/>
                  </a:lnTo>
                  <a:lnTo>
                    <a:pt x="4479" y="1109"/>
                  </a:lnTo>
                  <a:lnTo>
                    <a:pt x="4479" y="1113"/>
                  </a:lnTo>
                  <a:lnTo>
                    <a:pt x="4478" y="1106"/>
                  </a:lnTo>
                  <a:lnTo>
                    <a:pt x="4478" y="1116"/>
                  </a:lnTo>
                  <a:lnTo>
                    <a:pt x="4479" y="1116"/>
                  </a:lnTo>
                  <a:lnTo>
                    <a:pt x="4481" y="1116"/>
                  </a:lnTo>
                  <a:lnTo>
                    <a:pt x="4484" y="1116"/>
                  </a:lnTo>
                  <a:lnTo>
                    <a:pt x="4485" y="1136"/>
                  </a:lnTo>
                  <a:lnTo>
                    <a:pt x="4487" y="1136"/>
                  </a:lnTo>
                  <a:lnTo>
                    <a:pt x="4491" y="1136"/>
                  </a:lnTo>
                  <a:lnTo>
                    <a:pt x="4491" y="1141"/>
                  </a:lnTo>
                  <a:lnTo>
                    <a:pt x="4492" y="1156"/>
                  </a:lnTo>
                  <a:lnTo>
                    <a:pt x="4493" y="1156"/>
                  </a:lnTo>
                  <a:lnTo>
                    <a:pt x="4495" y="1156"/>
                  </a:lnTo>
                  <a:lnTo>
                    <a:pt x="4497" y="1156"/>
                  </a:lnTo>
                  <a:lnTo>
                    <a:pt x="4499" y="1176"/>
                  </a:lnTo>
                  <a:lnTo>
                    <a:pt x="4498" y="1156"/>
                  </a:lnTo>
                  <a:lnTo>
                    <a:pt x="4499" y="1156"/>
                  </a:lnTo>
                  <a:lnTo>
                    <a:pt x="4499" y="1159"/>
                  </a:lnTo>
                  <a:lnTo>
                    <a:pt x="4499" y="1158"/>
                  </a:lnTo>
                  <a:lnTo>
                    <a:pt x="4498" y="1156"/>
                  </a:lnTo>
                  <a:lnTo>
                    <a:pt x="4499" y="1176"/>
                  </a:lnTo>
                  <a:lnTo>
                    <a:pt x="4501" y="1176"/>
                  </a:lnTo>
                  <a:lnTo>
                    <a:pt x="4506" y="1176"/>
                  </a:lnTo>
                  <a:lnTo>
                    <a:pt x="4506" y="1180"/>
                  </a:lnTo>
                  <a:lnTo>
                    <a:pt x="4506" y="1176"/>
                  </a:lnTo>
                  <a:lnTo>
                    <a:pt x="4507" y="1182"/>
                  </a:lnTo>
                  <a:lnTo>
                    <a:pt x="4506" y="1180"/>
                  </a:lnTo>
                  <a:lnTo>
                    <a:pt x="4508" y="1196"/>
                  </a:lnTo>
                  <a:lnTo>
                    <a:pt x="4509" y="1196"/>
                  </a:lnTo>
                  <a:lnTo>
                    <a:pt x="4512" y="1196"/>
                  </a:lnTo>
                  <a:lnTo>
                    <a:pt x="4515" y="1212"/>
                  </a:lnTo>
                  <a:lnTo>
                    <a:pt x="4514" y="1203"/>
                  </a:lnTo>
                  <a:lnTo>
                    <a:pt x="4514" y="1201"/>
                  </a:lnTo>
                  <a:lnTo>
                    <a:pt x="4514" y="1196"/>
                  </a:lnTo>
                  <a:lnTo>
                    <a:pt x="4515" y="1196"/>
                  </a:lnTo>
                  <a:lnTo>
                    <a:pt x="4515" y="1206"/>
                  </a:lnTo>
                  <a:lnTo>
                    <a:pt x="4514" y="1201"/>
                  </a:lnTo>
                  <a:lnTo>
                    <a:pt x="4514" y="1203"/>
                  </a:lnTo>
                  <a:lnTo>
                    <a:pt x="4515" y="1215"/>
                  </a:lnTo>
                  <a:lnTo>
                    <a:pt x="4515" y="1212"/>
                  </a:lnTo>
                  <a:lnTo>
                    <a:pt x="4515" y="1216"/>
                  </a:lnTo>
                  <a:lnTo>
                    <a:pt x="4516" y="1216"/>
                  </a:lnTo>
                  <a:lnTo>
                    <a:pt x="4517" y="1216"/>
                  </a:lnTo>
                  <a:lnTo>
                    <a:pt x="4519" y="1216"/>
                  </a:lnTo>
                  <a:lnTo>
                    <a:pt x="4522" y="1230"/>
                  </a:lnTo>
                  <a:lnTo>
                    <a:pt x="4521" y="1216"/>
                  </a:lnTo>
                  <a:lnTo>
                    <a:pt x="4522" y="1216"/>
                  </a:lnTo>
                  <a:lnTo>
                    <a:pt x="4522" y="1218"/>
                  </a:lnTo>
                  <a:lnTo>
                    <a:pt x="4522" y="1216"/>
                  </a:lnTo>
                  <a:lnTo>
                    <a:pt x="4523" y="1224"/>
                  </a:lnTo>
                  <a:lnTo>
                    <a:pt x="4522" y="1218"/>
                  </a:lnTo>
                  <a:lnTo>
                    <a:pt x="4523" y="1235"/>
                  </a:lnTo>
                  <a:lnTo>
                    <a:pt x="4523" y="1236"/>
                  </a:lnTo>
                  <a:lnTo>
                    <a:pt x="4524" y="1236"/>
                  </a:lnTo>
                  <a:lnTo>
                    <a:pt x="4525" y="1236"/>
                  </a:lnTo>
                  <a:lnTo>
                    <a:pt x="4527" y="1236"/>
                  </a:lnTo>
                  <a:lnTo>
                    <a:pt x="4528" y="1236"/>
                  </a:lnTo>
                  <a:lnTo>
                    <a:pt x="4531" y="1253"/>
                  </a:lnTo>
                  <a:lnTo>
                    <a:pt x="4529" y="1236"/>
                  </a:lnTo>
                  <a:lnTo>
                    <a:pt x="4530" y="1236"/>
                  </a:lnTo>
                  <a:lnTo>
                    <a:pt x="4531" y="1253"/>
                  </a:lnTo>
                  <a:lnTo>
                    <a:pt x="4531" y="1254"/>
                  </a:lnTo>
                  <a:lnTo>
                    <a:pt x="4531" y="1253"/>
                  </a:lnTo>
                  <a:lnTo>
                    <a:pt x="4531" y="1256"/>
                  </a:lnTo>
                  <a:lnTo>
                    <a:pt x="4533" y="1256"/>
                  </a:lnTo>
                  <a:lnTo>
                    <a:pt x="4537" y="1256"/>
                  </a:lnTo>
                  <a:lnTo>
                    <a:pt x="4539" y="1268"/>
                  </a:lnTo>
                  <a:lnTo>
                    <a:pt x="4538" y="1260"/>
                  </a:lnTo>
                  <a:lnTo>
                    <a:pt x="4538" y="1261"/>
                  </a:lnTo>
                  <a:lnTo>
                    <a:pt x="4538" y="1256"/>
                  </a:lnTo>
                  <a:lnTo>
                    <a:pt x="4538" y="1261"/>
                  </a:lnTo>
                  <a:lnTo>
                    <a:pt x="4538" y="1263"/>
                  </a:lnTo>
                  <a:lnTo>
                    <a:pt x="4539" y="1266"/>
                  </a:lnTo>
                  <a:lnTo>
                    <a:pt x="4539" y="1268"/>
                  </a:lnTo>
                  <a:lnTo>
                    <a:pt x="4539" y="1276"/>
                  </a:lnTo>
                  <a:lnTo>
                    <a:pt x="4540" y="1276"/>
                  </a:lnTo>
                  <a:lnTo>
                    <a:pt x="4540" y="1268"/>
                  </a:lnTo>
                  <a:lnTo>
                    <a:pt x="4540" y="1256"/>
                  </a:lnTo>
                  <a:lnTo>
                    <a:pt x="4540" y="1268"/>
                  </a:lnTo>
                  <a:lnTo>
                    <a:pt x="4541" y="1276"/>
                  </a:lnTo>
                  <a:lnTo>
                    <a:pt x="4543" y="1276"/>
                  </a:lnTo>
                  <a:lnTo>
                    <a:pt x="4546" y="1276"/>
                  </a:lnTo>
                  <a:lnTo>
                    <a:pt x="4546" y="1281"/>
                  </a:lnTo>
                  <a:lnTo>
                    <a:pt x="4546" y="1276"/>
                  </a:lnTo>
                  <a:lnTo>
                    <a:pt x="4547" y="1276"/>
                  </a:lnTo>
                  <a:lnTo>
                    <a:pt x="4547" y="1284"/>
                  </a:lnTo>
                  <a:lnTo>
                    <a:pt x="4546" y="1281"/>
                  </a:lnTo>
                  <a:lnTo>
                    <a:pt x="4547" y="1296"/>
                  </a:lnTo>
                  <a:lnTo>
                    <a:pt x="4548" y="1296"/>
                  </a:lnTo>
                  <a:lnTo>
                    <a:pt x="4549" y="1296"/>
                  </a:lnTo>
                  <a:lnTo>
                    <a:pt x="4551" y="1296"/>
                  </a:lnTo>
                  <a:lnTo>
                    <a:pt x="4554" y="1296"/>
                  </a:lnTo>
                  <a:lnTo>
                    <a:pt x="4559" y="1316"/>
                  </a:lnTo>
                  <a:lnTo>
                    <a:pt x="4564" y="1316"/>
                  </a:lnTo>
                  <a:lnTo>
                    <a:pt x="4565" y="1320"/>
                  </a:lnTo>
                  <a:lnTo>
                    <a:pt x="4565" y="1316"/>
                  </a:lnTo>
                  <a:lnTo>
                    <a:pt x="4566" y="1332"/>
                  </a:lnTo>
                  <a:lnTo>
                    <a:pt x="4565" y="1320"/>
                  </a:lnTo>
                  <a:lnTo>
                    <a:pt x="4566" y="1336"/>
                  </a:lnTo>
                  <a:lnTo>
                    <a:pt x="4567" y="1336"/>
                  </a:lnTo>
                  <a:lnTo>
                    <a:pt x="4573" y="1336"/>
                  </a:lnTo>
                  <a:lnTo>
                    <a:pt x="4575" y="1356"/>
                  </a:lnTo>
                  <a:lnTo>
                    <a:pt x="4575" y="1338"/>
                  </a:lnTo>
                  <a:lnTo>
                    <a:pt x="4574" y="1336"/>
                  </a:lnTo>
                  <a:lnTo>
                    <a:pt x="4575" y="1336"/>
                  </a:lnTo>
                  <a:lnTo>
                    <a:pt x="4575" y="1338"/>
                  </a:lnTo>
                  <a:lnTo>
                    <a:pt x="4576" y="1354"/>
                  </a:lnTo>
                  <a:lnTo>
                    <a:pt x="4576" y="1336"/>
                  </a:lnTo>
                  <a:lnTo>
                    <a:pt x="4577" y="1356"/>
                  </a:lnTo>
                  <a:lnTo>
                    <a:pt x="4579" y="1356"/>
                  </a:lnTo>
                  <a:lnTo>
                    <a:pt x="4581" y="1356"/>
                  </a:lnTo>
                  <a:lnTo>
                    <a:pt x="4585" y="1375"/>
                  </a:lnTo>
                  <a:lnTo>
                    <a:pt x="4585" y="1376"/>
                  </a:lnTo>
                  <a:lnTo>
                    <a:pt x="4587" y="1376"/>
                  </a:lnTo>
                  <a:lnTo>
                    <a:pt x="4593" y="1376"/>
                  </a:lnTo>
                  <a:lnTo>
                    <a:pt x="4594" y="1388"/>
                  </a:lnTo>
                  <a:lnTo>
                    <a:pt x="4593" y="1376"/>
                  </a:lnTo>
                  <a:lnTo>
                    <a:pt x="4595" y="1396"/>
                  </a:lnTo>
                  <a:lnTo>
                    <a:pt x="4597" y="1396"/>
                  </a:lnTo>
                  <a:lnTo>
                    <a:pt x="4599" y="1396"/>
                  </a:lnTo>
                  <a:lnTo>
                    <a:pt x="4602" y="1396"/>
                  </a:lnTo>
                  <a:lnTo>
                    <a:pt x="4605" y="1416"/>
                  </a:lnTo>
                  <a:lnTo>
                    <a:pt x="4614" y="1416"/>
                  </a:lnTo>
                  <a:lnTo>
                    <a:pt x="4615" y="1428"/>
                  </a:lnTo>
                  <a:lnTo>
                    <a:pt x="4614" y="1416"/>
                  </a:lnTo>
                  <a:lnTo>
                    <a:pt x="4615" y="1416"/>
                  </a:lnTo>
                  <a:lnTo>
                    <a:pt x="4617" y="1436"/>
                  </a:lnTo>
                  <a:lnTo>
                    <a:pt x="4618" y="1436"/>
                  </a:lnTo>
                  <a:lnTo>
                    <a:pt x="4621" y="1436"/>
                  </a:lnTo>
                  <a:lnTo>
                    <a:pt x="4625" y="1436"/>
                  </a:lnTo>
                  <a:lnTo>
                    <a:pt x="4626" y="1449"/>
                  </a:lnTo>
                  <a:lnTo>
                    <a:pt x="4626" y="1456"/>
                  </a:lnTo>
                  <a:lnTo>
                    <a:pt x="4627" y="1456"/>
                  </a:lnTo>
                  <a:lnTo>
                    <a:pt x="4629" y="1456"/>
                  </a:lnTo>
                  <a:lnTo>
                    <a:pt x="4637" y="1456"/>
                  </a:lnTo>
                  <a:lnTo>
                    <a:pt x="4638" y="1470"/>
                  </a:lnTo>
                  <a:lnTo>
                    <a:pt x="4639" y="1476"/>
                  </a:lnTo>
                  <a:lnTo>
                    <a:pt x="4641" y="1476"/>
                  </a:lnTo>
                  <a:lnTo>
                    <a:pt x="4645" y="1476"/>
                  </a:lnTo>
                  <a:lnTo>
                    <a:pt x="4648" y="1493"/>
                  </a:lnTo>
                  <a:lnTo>
                    <a:pt x="4647" y="1476"/>
                  </a:lnTo>
                  <a:lnTo>
                    <a:pt x="4649" y="1496"/>
                  </a:lnTo>
                  <a:lnTo>
                    <a:pt x="4650" y="1496"/>
                  </a:lnTo>
                  <a:lnTo>
                    <a:pt x="4653" y="1496"/>
                  </a:lnTo>
                  <a:lnTo>
                    <a:pt x="4659" y="1496"/>
                  </a:lnTo>
                  <a:lnTo>
                    <a:pt x="4661" y="1513"/>
                  </a:lnTo>
                  <a:lnTo>
                    <a:pt x="4660" y="1496"/>
                  </a:lnTo>
                  <a:lnTo>
                    <a:pt x="4662" y="1516"/>
                  </a:lnTo>
                  <a:lnTo>
                    <a:pt x="4663" y="1516"/>
                  </a:lnTo>
                  <a:lnTo>
                    <a:pt x="4666" y="1516"/>
                  </a:lnTo>
                  <a:lnTo>
                    <a:pt x="4671" y="1516"/>
                  </a:lnTo>
                  <a:lnTo>
                    <a:pt x="4673" y="1529"/>
                  </a:lnTo>
                  <a:lnTo>
                    <a:pt x="4672" y="1516"/>
                  </a:lnTo>
                  <a:lnTo>
                    <a:pt x="4675" y="1536"/>
                  </a:lnTo>
                  <a:lnTo>
                    <a:pt x="4676" y="1536"/>
                  </a:lnTo>
                  <a:lnTo>
                    <a:pt x="4679" y="1536"/>
                  </a:lnTo>
                  <a:lnTo>
                    <a:pt x="4683" y="1536"/>
                  </a:lnTo>
                  <a:lnTo>
                    <a:pt x="4684" y="1544"/>
                  </a:lnTo>
                  <a:lnTo>
                    <a:pt x="4684" y="1536"/>
                  </a:lnTo>
                  <a:lnTo>
                    <a:pt x="4685" y="1536"/>
                  </a:lnTo>
                  <a:lnTo>
                    <a:pt x="4686" y="1549"/>
                  </a:lnTo>
                  <a:lnTo>
                    <a:pt x="4684" y="1544"/>
                  </a:lnTo>
                  <a:lnTo>
                    <a:pt x="4686" y="1556"/>
                  </a:lnTo>
                  <a:lnTo>
                    <a:pt x="4687" y="1556"/>
                  </a:lnTo>
                  <a:lnTo>
                    <a:pt x="4690" y="1556"/>
                  </a:lnTo>
                  <a:lnTo>
                    <a:pt x="4695" y="1556"/>
                  </a:lnTo>
                  <a:lnTo>
                    <a:pt x="4699" y="1574"/>
                  </a:lnTo>
                  <a:lnTo>
                    <a:pt x="4699" y="1569"/>
                  </a:lnTo>
                  <a:lnTo>
                    <a:pt x="4696" y="1556"/>
                  </a:lnTo>
                  <a:lnTo>
                    <a:pt x="4698" y="1556"/>
                  </a:lnTo>
                  <a:lnTo>
                    <a:pt x="4699" y="1569"/>
                  </a:lnTo>
                  <a:lnTo>
                    <a:pt x="4699" y="1570"/>
                  </a:lnTo>
                  <a:lnTo>
                    <a:pt x="4699" y="1576"/>
                  </a:lnTo>
                  <a:lnTo>
                    <a:pt x="4700" y="1576"/>
                  </a:lnTo>
                  <a:lnTo>
                    <a:pt x="4702" y="1576"/>
                  </a:lnTo>
                  <a:lnTo>
                    <a:pt x="4708" y="1576"/>
                  </a:lnTo>
                  <a:lnTo>
                    <a:pt x="4712" y="1596"/>
                  </a:lnTo>
                  <a:lnTo>
                    <a:pt x="4711" y="1585"/>
                  </a:lnTo>
                  <a:lnTo>
                    <a:pt x="4709" y="1576"/>
                  </a:lnTo>
                  <a:lnTo>
                    <a:pt x="4710" y="1576"/>
                  </a:lnTo>
                  <a:lnTo>
                    <a:pt x="4711" y="1585"/>
                  </a:lnTo>
                  <a:lnTo>
                    <a:pt x="4713" y="1592"/>
                  </a:lnTo>
                  <a:lnTo>
                    <a:pt x="4713" y="1596"/>
                  </a:lnTo>
                  <a:lnTo>
                    <a:pt x="4714" y="1596"/>
                  </a:lnTo>
                  <a:lnTo>
                    <a:pt x="4716" y="1596"/>
                  </a:lnTo>
                  <a:lnTo>
                    <a:pt x="4720" y="1596"/>
                  </a:lnTo>
                  <a:lnTo>
                    <a:pt x="4721" y="1596"/>
                  </a:lnTo>
                  <a:lnTo>
                    <a:pt x="4725" y="1612"/>
                  </a:lnTo>
                  <a:lnTo>
                    <a:pt x="4725" y="1616"/>
                  </a:lnTo>
                  <a:lnTo>
                    <a:pt x="4726" y="1616"/>
                  </a:lnTo>
                  <a:lnTo>
                    <a:pt x="4728" y="1616"/>
                  </a:lnTo>
                  <a:lnTo>
                    <a:pt x="4732" y="1616"/>
                  </a:lnTo>
                  <a:lnTo>
                    <a:pt x="4735" y="1616"/>
                  </a:lnTo>
                  <a:lnTo>
                    <a:pt x="4739" y="1632"/>
                  </a:lnTo>
                  <a:lnTo>
                    <a:pt x="4737" y="1616"/>
                  </a:lnTo>
                  <a:lnTo>
                    <a:pt x="4739" y="1616"/>
                  </a:lnTo>
                  <a:lnTo>
                    <a:pt x="4740" y="1636"/>
                  </a:lnTo>
                  <a:lnTo>
                    <a:pt x="4741" y="1636"/>
                  </a:lnTo>
                  <a:lnTo>
                    <a:pt x="4744" y="1636"/>
                  </a:lnTo>
                  <a:lnTo>
                    <a:pt x="4747" y="1636"/>
                  </a:lnTo>
                  <a:lnTo>
                    <a:pt x="4754" y="1655"/>
                  </a:lnTo>
                  <a:lnTo>
                    <a:pt x="4752" y="1636"/>
                  </a:lnTo>
                  <a:lnTo>
                    <a:pt x="4752" y="1639"/>
                  </a:lnTo>
                  <a:lnTo>
                    <a:pt x="4752" y="1636"/>
                  </a:lnTo>
                  <a:lnTo>
                    <a:pt x="4754" y="1656"/>
                  </a:lnTo>
                  <a:lnTo>
                    <a:pt x="4756" y="1656"/>
                  </a:lnTo>
                  <a:lnTo>
                    <a:pt x="4765" y="1656"/>
                  </a:lnTo>
                  <a:lnTo>
                    <a:pt x="4767" y="1663"/>
                  </a:lnTo>
                  <a:lnTo>
                    <a:pt x="4766" y="1656"/>
                  </a:lnTo>
                  <a:lnTo>
                    <a:pt x="4768" y="1656"/>
                  </a:lnTo>
                  <a:lnTo>
                    <a:pt x="4769" y="1666"/>
                  </a:lnTo>
                  <a:lnTo>
                    <a:pt x="4770" y="1673"/>
                  </a:lnTo>
                  <a:lnTo>
                    <a:pt x="4767" y="1663"/>
                  </a:lnTo>
                  <a:lnTo>
                    <a:pt x="4769" y="1676"/>
                  </a:lnTo>
                  <a:lnTo>
                    <a:pt x="4770" y="1676"/>
                  </a:lnTo>
                  <a:lnTo>
                    <a:pt x="4771" y="1676"/>
                  </a:lnTo>
                  <a:lnTo>
                    <a:pt x="4773" y="1676"/>
                  </a:lnTo>
                  <a:lnTo>
                    <a:pt x="4779" y="1676"/>
                  </a:lnTo>
                  <a:lnTo>
                    <a:pt x="4780" y="1676"/>
                  </a:lnTo>
                  <a:lnTo>
                    <a:pt x="4782" y="1681"/>
                  </a:lnTo>
                  <a:lnTo>
                    <a:pt x="4781" y="1676"/>
                  </a:lnTo>
                  <a:lnTo>
                    <a:pt x="4782" y="1676"/>
                  </a:lnTo>
                  <a:lnTo>
                    <a:pt x="4785" y="1689"/>
                  </a:lnTo>
                  <a:lnTo>
                    <a:pt x="4786" y="1692"/>
                  </a:lnTo>
                  <a:lnTo>
                    <a:pt x="4785" y="1689"/>
                  </a:lnTo>
                  <a:lnTo>
                    <a:pt x="4782" y="1681"/>
                  </a:lnTo>
                  <a:lnTo>
                    <a:pt x="4785" y="1696"/>
                  </a:lnTo>
                  <a:lnTo>
                    <a:pt x="4786" y="1696"/>
                  </a:lnTo>
                  <a:lnTo>
                    <a:pt x="4787" y="1696"/>
                  </a:lnTo>
                  <a:lnTo>
                    <a:pt x="4789" y="1696"/>
                  </a:lnTo>
                  <a:lnTo>
                    <a:pt x="4791" y="1696"/>
                  </a:lnTo>
                  <a:lnTo>
                    <a:pt x="4792" y="1696"/>
                  </a:lnTo>
                  <a:lnTo>
                    <a:pt x="4798" y="1714"/>
                  </a:lnTo>
                  <a:lnTo>
                    <a:pt x="4798" y="1709"/>
                  </a:lnTo>
                  <a:lnTo>
                    <a:pt x="4794" y="1696"/>
                  </a:lnTo>
                  <a:lnTo>
                    <a:pt x="4797" y="1696"/>
                  </a:lnTo>
                  <a:lnTo>
                    <a:pt x="4797" y="1698"/>
                  </a:lnTo>
                  <a:lnTo>
                    <a:pt x="4799" y="1712"/>
                  </a:lnTo>
                  <a:lnTo>
                    <a:pt x="4799" y="1716"/>
                  </a:lnTo>
                  <a:lnTo>
                    <a:pt x="4800" y="1716"/>
                  </a:lnTo>
                  <a:lnTo>
                    <a:pt x="4801" y="1716"/>
                  </a:lnTo>
                  <a:lnTo>
                    <a:pt x="4803" y="1716"/>
                  </a:lnTo>
                  <a:lnTo>
                    <a:pt x="4807" y="1716"/>
                  </a:lnTo>
                  <a:lnTo>
                    <a:pt x="4810" y="1716"/>
                  </a:lnTo>
                  <a:lnTo>
                    <a:pt x="4816" y="1736"/>
                  </a:lnTo>
                  <a:lnTo>
                    <a:pt x="4814" y="1719"/>
                  </a:lnTo>
                  <a:lnTo>
                    <a:pt x="4815" y="1721"/>
                  </a:lnTo>
                  <a:lnTo>
                    <a:pt x="4814" y="1716"/>
                  </a:lnTo>
                  <a:lnTo>
                    <a:pt x="4815" y="1716"/>
                  </a:lnTo>
                  <a:lnTo>
                    <a:pt x="4816" y="1724"/>
                  </a:lnTo>
                  <a:lnTo>
                    <a:pt x="4815" y="1721"/>
                  </a:lnTo>
                  <a:lnTo>
                    <a:pt x="4817" y="1736"/>
                  </a:lnTo>
                  <a:lnTo>
                    <a:pt x="4818" y="1736"/>
                  </a:lnTo>
                  <a:lnTo>
                    <a:pt x="4820" y="1736"/>
                  </a:lnTo>
                  <a:lnTo>
                    <a:pt x="4822" y="1736"/>
                  </a:lnTo>
                  <a:lnTo>
                    <a:pt x="4825" y="1736"/>
                  </a:lnTo>
                  <a:lnTo>
                    <a:pt x="4832" y="1756"/>
                  </a:lnTo>
                  <a:lnTo>
                    <a:pt x="4831" y="1744"/>
                  </a:lnTo>
                  <a:lnTo>
                    <a:pt x="4828" y="1736"/>
                  </a:lnTo>
                  <a:lnTo>
                    <a:pt x="4830" y="1736"/>
                  </a:lnTo>
                  <a:lnTo>
                    <a:pt x="4831" y="1744"/>
                  </a:lnTo>
                  <a:lnTo>
                    <a:pt x="4834" y="1752"/>
                  </a:lnTo>
                  <a:lnTo>
                    <a:pt x="4834" y="1756"/>
                  </a:lnTo>
                  <a:lnTo>
                    <a:pt x="4835" y="1756"/>
                  </a:lnTo>
                  <a:lnTo>
                    <a:pt x="4837" y="1756"/>
                  </a:lnTo>
                  <a:lnTo>
                    <a:pt x="4840" y="1756"/>
                  </a:lnTo>
                  <a:lnTo>
                    <a:pt x="4842" y="1756"/>
                  </a:lnTo>
                  <a:lnTo>
                    <a:pt x="4847" y="1773"/>
                  </a:lnTo>
                  <a:lnTo>
                    <a:pt x="4847" y="1769"/>
                  </a:lnTo>
                  <a:lnTo>
                    <a:pt x="4843" y="1756"/>
                  </a:lnTo>
                  <a:lnTo>
                    <a:pt x="4844" y="1756"/>
                  </a:lnTo>
                  <a:lnTo>
                    <a:pt x="4846" y="1756"/>
                  </a:lnTo>
                  <a:lnTo>
                    <a:pt x="4846" y="1758"/>
                  </a:lnTo>
                  <a:lnTo>
                    <a:pt x="4846" y="1756"/>
                  </a:lnTo>
                  <a:lnTo>
                    <a:pt x="4847" y="1769"/>
                  </a:lnTo>
                  <a:lnTo>
                    <a:pt x="4848" y="1773"/>
                  </a:lnTo>
                  <a:lnTo>
                    <a:pt x="4848" y="1776"/>
                  </a:lnTo>
                  <a:lnTo>
                    <a:pt x="4849" y="1776"/>
                  </a:lnTo>
                  <a:lnTo>
                    <a:pt x="4852" y="1776"/>
                  </a:lnTo>
                  <a:lnTo>
                    <a:pt x="4856" y="1776"/>
                  </a:lnTo>
                  <a:lnTo>
                    <a:pt x="4863" y="1776"/>
                  </a:lnTo>
                  <a:lnTo>
                    <a:pt x="4866" y="1785"/>
                  </a:lnTo>
                  <a:lnTo>
                    <a:pt x="4865" y="1780"/>
                  </a:lnTo>
                  <a:lnTo>
                    <a:pt x="4864" y="1776"/>
                  </a:lnTo>
                  <a:lnTo>
                    <a:pt x="4865" y="1776"/>
                  </a:lnTo>
                  <a:lnTo>
                    <a:pt x="4865" y="1780"/>
                  </a:lnTo>
                  <a:lnTo>
                    <a:pt x="4868" y="1789"/>
                  </a:lnTo>
                  <a:lnTo>
                    <a:pt x="4868" y="1793"/>
                  </a:lnTo>
                  <a:lnTo>
                    <a:pt x="4866" y="1785"/>
                  </a:lnTo>
                  <a:lnTo>
                    <a:pt x="4866" y="1796"/>
                  </a:lnTo>
                  <a:lnTo>
                    <a:pt x="4868" y="1796"/>
                  </a:lnTo>
                  <a:lnTo>
                    <a:pt x="4869" y="1796"/>
                  </a:lnTo>
                  <a:lnTo>
                    <a:pt x="4870" y="1796"/>
                  </a:lnTo>
                  <a:lnTo>
                    <a:pt x="4873" y="1796"/>
                  </a:lnTo>
                  <a:lnTo>
                    <a:pt x="4877" y="1796"/>
                  </a:lnTo>
                  <a:lnTo>
                    <a:pt x="4879" y="1796"/>
                  </a:lnTo>
                  <a:lnTo>
                    <a:pt x="4882" y="1805"/>
                  </a:lnTo>
                  <a:lnTo>
                    <a:pt x="4882" y="1804"/>
                  </a:lnTo>
                  <a:lnTo>
                    <a:pt x="4880" y="1796"/>
                  </a:lnTo>
                  <a:lnTo>
                    <a:pt x="4881" y="1796"/>
                  </a:lnTo>
                  <a:lnTo>
                    <a:pt x="4882" y="1804"/>
                  </a:lnTo>
                  <a:lnTo>
                    <a:pt x="4882" y="1806"/>
                  </a:lnTo>
                  <a:lnTo>
                    <a:pt x="4882" y="1805"/>
                  </a:lnTo>
                  <a:lnTo>
                    <a:pt x="4882" y="1816"/>
                  </a:lnTo>
                  <a:lnTo>
                    <a:pt x="4883" y="1816"/>
                  </a:lnTo>
                  <a:lnTo>
                    <a:pt x="4885" y="1816"/>
                  </a:lnTo>
                  <a:lnTo>
                    <a:pt x="4889" y="1816"/>
                  </a:lnTo>
                  <a:lnTo>
                    <a:pt x="4896" y="1816"/>
                  </a:lnTo>
                  <a:lnTo>
                    <a:pt x="4901" y="1836"/>
                  </a:lnTo>
                  <a:lnTo>
                    <a:pt x="4912" y="1836"/>
                  </a:lnTo>
                  <a:lnTo>
                    <a:pt x="4918" y="1856"/>
                  </a:lnTo>
                  <a:lnTo>
                    <a:pt x="4914" y="1836"/>
                  </a:lnTo>
                  <a:lnTo>
                    <a:pt x="4916" y="1836"/>
                  </a:lnTo>
                  <a:lnTo>
                    <a:pt x="4918" y="1856"/>
                  </a:lnTo>
                  <a:lnTo>
                    <a:pt x="4920" y="1856"/>
                  </a:lnTo>
                  <a:lnTo>
                    <a:pt x="4926" y="1856"/>
                  </a:lnTo>
                  <a:lnTo>
                    <a:pt x="4930" y="1856"/>
                  </a:lnTo>
                  <a:lnTo>
                    <a:pt x="4937" y="1876"/>
                  </a:lnTo>
                  <a:lnTo>
                    <a:pt x="4939" y="1876"/>
                  </a:lnTo>
                  <a:lnTo>
                    <a:pt x="4946" y="1876"/>
                  </a:lnTo>
                  <a:lnTo>
                    <a:pt x="4948" y="1876"/>
                  </a:lnTo>
                  <a:lnTo>
                    <a:pt x="4954" y="1896"/>
                  </a:lnTo>
                  <a:lnTo>
                    <a:pt x="4953" y="1886"/>
                  </a:lnTo>
                  <a:lnTo>
                    <a:pt x="4951" y="1876"/>
                  </a:lnTo>
                  <a:lnTo>
                    <a:pt x="4952" y="1876"/>
                  </a:lnTo>
                  <a:lnTo>
                    <a:pt x="4953" y="1886"/>
                  </a:lnTo>
                  <a:lnTo>
                    <a:pt x="4956" y="1896"/>
                  </a:lnTo>
                  <a:lnTo>
                    <a:pt x="4960" y="1896"/>
                  </a:lnTo>
                  <a:lnTo>
                    <a:pt x="4963" y="1896"/>
                  </a:lnTo>
                  <a:lnTo>
                    <a:pt x="4977" y="1913"/>
                  </a:lnTo>
                  <a:lnTo>
                    <a:pt x="4977" y="1916"/>
                  </a:lnTo>
                  <a:lnTo>
                    <a:pt x="4979" y="1916"/>
                  </a:lnTo>
                  <a:lnTo>
                    <a:pt x="4983" y="1916"/>
                  </a:lnTo>
                  <a:lnTo>
                    <a:pt x="4989" y="1916"/>
                  </a:lnTo>
                  <a:lnTo>
                    <a:pt x="4992" y="1925"/>
                  </a:lnTo>
                  <a:lnTo>
                    <a:pt x="4991" y="1916"/>
                  </a:lnTo>
                  <a:lnTo>
                    <a:pt x="4999" y="1936"/>
                  </a:lnTo>
                  <a:lnTo>
                    <a:pt x="5008" y="1936"/>
                  </a:lnTo>
                  <a:lnTo>
                    <a:pt x="5008" y="1937"/>
                  </a:lnTo>
                  <a:lnTo>
                    <a:pt x="5008" y="1936"/>
                  </a:lnTo>
                  <a:lnTo>
                    <a:pt x="5010" y="1936"/>
                  </a:lnTo>
                  <a:lnTo>
                    <a:pt x="5012" y="1936"/>
                  </a:lnTo>
                  <a:lnTo>
                    <a:pt x="5012" y="1941"/>
                  </a:lnTo>
                  <a:lnTo>
                    <a:pt x="5011" y="1940"/>
                  </a:lnTo>
                  <a:lnTo>
                    <a:pt x="5010" y="1936"/>
                  </a:lnTo>
                  <a:lnTo>
                    <a:pt x="5010" y="1939"/>
                  </a:lnTo>
                  <a:lnTo>
                    <a:pt x="5008" y="1937"/>
                  </a:lnTo>
                  <a:lnTo>
                    <a:pt x="5012" y="1954"/>
                  </a:lnTo>
                  <a:lnTo>
                    <a:pt x="5012" y="1956"/>
                  </a:lnTo>
                  <a:lnTo>
                    <a:pt x="5016" y="1956"/>
                  </a:lnTo>
                  <a:lnTo>
                    <a:pt x="5024" y="1956"/>
                  </a:lnTo>
                  <a:lnTo>
                    <a:pt x="5028" y="1956"/>
                  </a:lnTo>
                  <a:lnTo>
                    <a:pt x="5032" y="1976"/>
                  </a:lnTo>
                  <a:lnTo>
                    <a:pt x="5036" y="1976"/>
                  </a:lnTo>
                  <a:lnTo>
                    <a:pt x="5048" y="1976"/>
                  </a:lnTo>
                  <a:lnTo>
                    <a:pt x="5052" y="1996"/>
                  </a:lnTo>
                  <a:lnTo>
                    <a:pt x="5059" y="1996"/>
                  </a:lnTo>
                  <a:lnTo>
                    <a:pt x="5065" y="1996"/>
                  </a:lnTo>
                  <a:lnTo>
                    <a:pt x="5069" y="1996"/>
                  </a:lnTo>
                  <a:lnTo>
                    <a:pt x="5073" y="2016"/>
                  </a:lnTo>
                  <a:lnTo>
                    <a:pt x="5088" y="2016"/>
                  </a:lnTo>
                  <a:lnTo>
                    <a:pt x="5091" y="2036"/>
                  </a:lnTo>
                  <a:lnTo>
                    <a:pt x="5098" y="2036"/>
                  </a:lnTo>
                  <a:lnTo>
                    <a:pt x="5105" y="2036"/>
                  </a:lnTo>
                  <a:lnTo>
                    <a:pt x="5107" y="2036"/>
                  </a:lnTo>
                  <a:lnTo>
                    <a:pt x="5110" y="2056"/>
                  </a:lnTo>
                  <a:lnTo>
                    <a:pt x="5111" y="2056"/>
                  </a:lnTo>
                  <a:lnTo>
                    <a:pt x="5111" y="2044"/>
                  </a:lnTo>
                  <a:lnTo>
                    <a:pt x="5112" y="2056"/>
                  </a:lnTo>
                  <a:lnTo>
                    <a:pt x="5114" y="2056"/>
                  </a:lnTo>
                  <a:lnTo>
                    <a:pt x="5126" y="2056"/>
                  </a:lnTo>
                  <a:lnTo>
                    <a:pt x="5130" y="2076"/>
                  </a:lnTo>
                  <a:lnTo>
                    <a:pt x="5148" y="2076"/>
                  </a:lnTo>
                  <a:lnTo>
                    <a:pt x="5150" y="2076"/>
                  </a:lnTo>
                  <a:lnTo>
                    <a:pt x="5151" y="2085"/>
                  </a:lnTo>
                  <a:lnTo>
                    <a:pt x="5148" y="2076"/>
                  </a:lnTo>
                  <a:lnTo>
                    <a:pt x="5150" y="2096"/>
                  </a:lnTo>
                  <a:lnTo>
                    <a:pt x="5151" y="2096"/>
                  </a:lnTo>
                  <a:lnTo>
                    <a:pt x="5154" y="2096"/>
                  </a:lnTo>
                  <a:lnTo>
                    <a:pt x="5169" y="2096"/>
                  </a:lnTo>
                  <a:lnTo>
                    <a:pt x="5171" y="2116"/>
                  </a:lnTo>
                  <a:lnTo>
                    <a:pt x="5188" y="2116"/>
                  </a:lnTo>
                  <a:lnTo>
                    <a:pt x="5189" y="2116"/>
                  </a:lnTo>
                  <a:lnTo>
                    <a:pt x="5190" y="2116"/>
                  </a:lnTo>
                  <a:lnTo>
                    <a:pt x="5190" y="2122"/>
                  </a:lnTo>
                  <a:lnTo>
                    <a:pt x="5190" y="2121"/>
                  </a:lnTo>
                  <a:lnTo>
                    <a:pt x="5190" y="2123"/>
                  </a:lnTo>
                  <a:lnTo>
                    <a:pt x="5191" y="2136"/>
                  </a:lnTo>
                  <a:lnTo>
                    <a:pt x="5193" y="2136"/>
                  </a:lnTo>
                  <a:lnTo>
                    <a:pt x="5195" y="2136"/>
                  </a:lnTo>
                  <a:lnTo>
                    <a:pt x="5208" y="2136"/>
                  </a:lnTo>
                  <a:lnTo>
                    <a:pt x="5209" y="2143"/>
                  </a:lnTo>
                  <a:lnTo>
                    <a:pt x="5211" y="2156"/>
                  </a:lnTo>
                  <a:lnTo>
                    <a:pt x="5212" y="2156"/>
                  </a:lnTo>
                  <a:lnTo>
                    <a:pt x="5218" y="2156"/>
                  </a:lnTo>
                  <a:lnTo>
                    <a:pt x="5224" y="2156"/>
                  </a:lnTo>
                  <a:lnTo>
                    <a:pt x="5228" y="2156"/>
                  </a:lnTo>
                  <a:lnTo>
                    <a:pt x="5231" y="2176"/>
                  </a:lnTo>
                  <a:lnTo>
                    <a:pt x="5244" y="2176"/>
                  </a:lnTo>
                  <a:lnTo>
                    <a:pt x="5248" y="2196"/>
                  </a:lnTo>
                  <a:lnTo>
                    <a:pt x="5261" y="2196"/>
                  </a:lnTo>
                  <a:lnTo>
                    <a:pt x="5269" y="2216"/>
                  </a:lnTo>
                  <a:lnTo>
                    <a:pt x="5283" y="2216"/>
                  </a:lnTo>
                  <a:lnTo>
                    <a:pt x="5289" y="2235"/>
                  </a:lnTo>
                  <a:lnTo>
                    <a:pt x="5289" y="2236"/>
                  </a:lnTo>
                  <a:lnTo>
                    <a:pt x="5293" y="2236"/>
                  </a:lnTo>
                  <a:lnTo>
                    <a:pt x="5306" y="2236"/>
                  </a:lnTo>
                  <a:lnTo>
                    <a:pt x="5306" y="2256"/>
                  </a:lnTo>
                  <a:lnTo>
                    <a:pt x="5311" y="2256"/>
                  </a:lnTo>
                  <a:lnTo>
                    <a:pt x="5318" y="2256"/>
                  </a:lnTo>
                  <a:lnTo>
                    <a:pt x="5320" y="2256"/>
                  </a:lnTo>
                  <a:lnTo>
                    <a:pt x="5325" y="2272"/>
                  </a:lnTo>
                  <a:lnTo>
                    <a:pt x="5322" y="2256"/>
                  </a:lnTo>
                  <a:lnTo>
                    <a:pt x="5324" y="2256"/>
                  </a:lnTo>
                  <a:lnTo>
                    <a:pt x="5326" y="2276"/>
                  </a:lnTo>
                  <a:lnTo>
                    <a:pt x="5328" y="2276"/>
                  </a:lnTo>
                  <a:lnTo>
                    <a:pt x="5334" y="2276"/>
                  </a:lnTo>
                  <a:lnTo>
                    <a:pt x="5338" y="2276"/>
                  </a:lnTo>
                  <a:lnTo>
                    <a:pt x="5346" y="2296"/>
                  </a:lnTo>
                  <a:lnTo>
                    <a:pt x="5350" y="2296"/>
                  </a:lnTo>
                  <a:lnTo>
                    <a:pt x="5361" y="2296"/>
                  </a:lnTo>
                  <a:lnTo>
                    <a:pt x="5361" y="2298"/>
                  </a:lnTo>
                  <a:lnTo>
                    <a:pt x="5361" y="2296"/>
                  </a:lnTo>
                  <a:lnTo>
                    <a:pt x="5362" y="2316"/>
                  </a:lnTo>
                  <a:lnTo>
                    <a:pt x="5363" y="2316"/>
                  </a:lnTo>
                  <a:lnTo>
                    <a:pt x="5365" y="2316"/>
                  </a:lnTo>
                  <a:lnTo>
                    <a:pt x="5367" y="2316"/>
                  </a:lnTo>
                  <a:lnTo>
                    <a:pt x="5371" y="2316"/>
                  </a:lnTo>
                  <a:lnTo>
                    <a:pt x="5373" y="2316"/>
                  </a:lnTo>
                  <a:lnTo>
                    <a:pt x="5379" y="2334"/>
                  </a:lnTo>
                  <a:lnTo>
                    <a:pt x="5377" y="2316"/>
                  </a:lnTo>
                  <a:lnTo>
                    <a:pt x="5377" y="2318"/>
                  </a:lnTo>
                  <a:lnTo>
                    <a:pt x="5377" y="2316"/>
                  </a:lnTo>
                  <a:lnTo>
                    <a:pt x="5378" y="2316"/>
                  </a:lnTo>
                  <a:lnTo>
                    <a:pt x="5379" y="2323"/>
                  </a:lnTo>
                  <a:lnTo>
                    <a:pt x="5377" y="2318"/>
                  </a:lnTo>
                  <a:lnTo>
                    <a:pt x="5379" y="2336"/>
                  </a:lnTo>
                  <a:lnTo>
                    <a:pt x="5381" y="2336"/>
                  </a:lnTo>
                  <a:lnTo>
                    <a:pt x="5383" y="2336"/>
                  </a:lnTo>
                  <a:lnTo>
                    <a:pt x="5385" y="2336"/>
                  </a:lnTo>
                  <a:lnTo>
                    <a:pt x="5391" y="2336"/>
                  </a:lnTo>
                  <a:lnTo>
                    <a:pt x="5392" y="2336"/>
                  </a:lnTo>
                  <a:lnTo>
                    <a:pt x="5393" y="2336"/>
                  </a:lnTo>
                  <a:lnTo>
                    <a:pt x="5394" y="2341"/>
                  </a:lnTo>
                  <a:lnTo>
                    <a:pt x="5392" y="2336"/>
                  </a:lnTo>
                  <a:lnTo>
                    <a:pt x="5396" y="2356"/>
                  </a:lnTo>
                  <a:lnTo>
                    <a:pt x="5397" y="2356"/>
                  </a:lnTo>
                  <a:lnTo>
                    <a:pt x="5399" y="2356"/>
                  </a:lnTo>
                  <a:lnTo>
                    <a:pt x="5401" y="2356"/>
                  </a:lnTo>
                  <a:lnTo>
                    <a:pt x="5407" y="2356"/>
                  </a:lnTo>
                  <a:lnTo>
                    <a:pt x="5413" y="2376"/>
                  </a:lnTo>
                  <a:lnTo>
                    <a:pt x="5414" y="2376"/>
                  </a:lnTo>
                  <a:lnTo>
                    <a:pt x="5415" y="2376"/>
                  </a:lnTo>
                  <a:lnTo>
                    <a:pt x="5416" y="2376"/>
                  </a:lnTo>
                  <a:lnTo>
                    <a:pt x="5418" y="2376"/>
                  </a:lnTo>
                  <a:lnTo>
                    <a:pt x="5420" y="2376"/>
                  </a:lnTo>
                  <a:lnTo>
                    <a:pt x="5424" y="2376"/>
                  </a:lnTo>
                  <a:lnTo>
                    <a:pt x="5425" y="2376"/>
                  </a:lnTo>
                  <a:lnTo>
                    <a:pt x="5427" y="2381"/>
                  </a:lnTo>
                  <a:lnTo>
                    <a:pt x="5426" y="2376"/>
                  </a:lnTo>
                  <a:lnTo>
                    <a:pt x="5427" y="2376"/>
                  </a:lnTo>
                  <a:lnTo>
                    <a:pt x="5430" y="2389"/>
                  </a:lnTo>
                  <a:lnTo>
                    <a:pt x="5427" y="2381"/>
                  </a:lnTo>
                  <a:lnTo>
                    <a:pt x="5430" y="2396"/>
                  </a:lnTo>
                  <a:lnTo>
                    <a:pt x="5431" y="2396"/>
                  </a:lnTo>
                  <a:lnTo>
                    <a:pt x="5432" y="2396"/>
                  </a:lnTo>
                  <a:lnTo>
                    <a:pt x="5434" y="2396"/>
                  </a:lnTo>
                  <a:lnTo>
                    <a:pt x="5436" y="2396"/>
                  </a:lnTo>
                  <a:lnTo>
                    <a:pt x="5440" y="2396"/>
                  </a:lnTo>
                  <a:lnTo>
                    <a:pt x="5442" y="2396"/>
                  </a:lnTo>
                  <a:lnTo>
                    <a:pt x="5444" y="2403"/>
                  </a:lnTo>
                  <a:lnTo>
                    <a:pt x="5443" y="2396"/>
                  </a:lnTo>
                  <a:lnTo>
                    <a:pt x="5447" y="2408"/>
                  </a:lnTo>
                  <a:lnTo>
                    <a:pt x="5448" y="2414"/>
                  </a:lnTo>
                  <a:lnTo>
                    <a:pt x="5444" y="2403"/>
                  </a:lnTo>
                  <a:lnTo>
                    <a:pt x="5446" y="2416"/>
                  </a:lnTo>
                  <a:lnTo>
                    <a:pt x="5448" y="2416"/>
                  </a:lnTo>
                  <a:lnTo>
                    <a:pt x="5449" y="2416"/>
                  </a:lnTo>
                  <a:lnTo>
                    <a:pt x="5452" y="2416"/>
                  </a:lnTo>
                  <a:lnTo>
                    <a:pt x="5458" y="2416"/>
                  </a:lnTo>
                  <a:lnTo>
                    <a:pt x="5460" y="2421"/>
                  </a:lnTo>
                  <a:lnTo>
                    <a:pt x="5459" y="2416"/>
                  </a:lnTo>
                  <a:lnTo>
                    <a:pt x="5460" y="2416"/>
                  </a:lnTo>
                  <a:lnTo>
                    <a:pt x="5463" y="2426"/>
                  </a:lnTo>
                  <a:lnTo>
                    <a:pt x="5464" y="2432"/>
                  </a:lnTo>
                  <a:lnTo>
                    <a:pt x="5460" y="2421"/>
                  </a:lnTo>
                  <a:lnTo>
                    <a:pt x="5462" y="2436"/>
                  </a:lnTo>
                  <a:lnTo>
                    <a:pt x="5464" y="2436"/>
                  </a:lnTo>
                  <a:lnTo>
                    <a:pt x="5465" y="2436"/>
                  </a:lnTo>
                  <a:lnTo>
                    <a:pt x="5466" y="2436"/>
                  </a:lnTo>
                  <a:lnTo>
                    <a:pt x="5467" y="2436"/>
                  </a:lnTo>
                  <a:lnTo>
                    <a:pt x="5469" y="2436"/>
                  </a:lnTo>
                  <a:lnTo>
                    <a:pt x="5470" y="2436"/>
                  </a:lnTo>
                  <a:lnTo>
                    <a:pt x="5477" y="2456"/>
                  </a:lnTo>
                  <a:lnTo>
                    <a:pt x="5475" y="2438"/>
                  </a:lnTo>
                  <a:lnTo>
                    <a:pt x="5477" y="2443"/>
                  </a:lnTo>
                  <a:lnTo>
                    <a:pt x="5476" y="2436"/>
                  </a:lnTo>
                  <a:lnTo>
                    <a:pt x="5477" y="2443"/>
                  </a:lnTo>
                  <a:lnTo>
                    <a:pt x="5479" y="2454"/>
                  </a:lnTo>
                  <a:lnTo>
                    <a:pt x="5477" y="2443"/>
                  </a:lnTo>
                  <a:lnTo>
                    <a:pt x="5479" y="2456"/>
                  </a:lnTo>
                  <a:lnTo>
                    <a:pt x="5481" y="2456"/>
                  </a:lnTo>
                  <a:lnTo>
                    <a:pt x="5483" y="2456"/>
                  </a:lnTo>
                  <a:lnTo>
                    <a:pt x="5487" y="2456"/>
                  </a:lnTo>
                  <a:lnTo>
                    <a:pt x="5491" y="2476"/>
                  </a:lnTo>
                  <a:lnTo>
                    <a:pt x="5490" y="2463"/>
                  </a:lnTo>
                  <a:lnTo>
                    <a:pt x="5488" y="2456"/>
                  </a:lnTo>
                  <a:lnTo>
                    <a:pt x="5490" y="2456"/>
                  </a:lnTo>
                  <a:lnTo>
                    <a:pt x="5490" y="2463"/>
                  </a:lnTo>
                  <a:lnTo>
                    <a:pt x="5491" y="2467"/>
                  </a:lnTo>
                  <a:lnTo>
                    <a:pt x="5492" y="2476"/>
                  </a:lnTo>
                  <a:lnTo>
                    <a:pt x="5494" y="2476"/>
                  </a:lnTo>
                  <a:lnTo>
                    <a:pt x="5494" y="2467"/>
                  </a:lnTo>
                  <a:lnTo>
                    <a:pt x="5494" y="2468"/>
                  </a:lnTo>
                  <a:lnTo>
                    <a:pt x="5494" y="2476"/>
                  </a:lnTo>
                  <a:lnTo>
                    <a:pt x="5497" y="2476"/>
                  </a:lnTo>
                  <a:lnTo>
                    <a:pt x="5499" y="2476"/>
                  </a:lnTo>
                  <a:lnTo>
                    <a:pt x="5503" y="2476"/>
                  </a:lnTo>
                  <a:lnTo>
                    <a:pt x="5506" y="2489"/>
                  </a:lnTo>
                  <a:lnTo>
                    <a:pt x="5506" y="2485"/>
                  </a:lnTo>
                  <a:lnTo>
                    <a:pt x="5505" y="2476"/>
                  </a:lnTo>
                  <a:lnTo>
                    <a:pt x="5506" y="2476"/>
                  </a:lnTo>
                  <a:lnTo>
                    <a:pt x="5506" y="2485"/>
                  </a:lnTo>
                  <a:lnTo>
                    <a:pt x="5507" y="2492"/>
                  </a:lnTo>
                  <a:lnTo>
                    <a:pt x="5506" y="2489"/>
                  </a:lnTo>
                  <a:lnTo>
                    <a:pt x="5507" y="2496"/>
                  </a:lnTo>
                  <a:lnTo>
                    <a:pt x="5508" y="2496"/>
                  </a:lnTo>
                  <a:lnTo>
                    <a:pt x="5508" y="2494"/>
                  </a:lnTo>
                  <a:lnTo>
                    <a:pt x="5508" y="2496"/>
                  </a:lnTo>
                  <a:lnTo>
                    <a:pt x="5512" y="2496"/>
                  </a:lnTo>
                  <a:lnTo>
                    <a:pt x="5518" y="2496"/>
                  </a:lnTo>
                  <a:lnTo>
                    <a:pt x="5520" y="2496"/>
                  </a:lnTo>
                  <a:lnTo>
                    <a:pt x="5521" y="2516"/>
                  </a:lnTo>
                  <a:lnTo>
                    <a:pt x="5522" y="2516"/>
                  </a:lnTo>
                  <a:lnTo>
                    <a:pt x="5524" y="2516"/>
                  </a:lnTo>
                  <a:lnTo>
                    <a:pt x="5528" y="2516"/>
                  </a:lnTo>
                  <a:lnTo>
                    <a:pt x="5532" y="2516"/>
                  </a:lnTo>
                  <a:lnTo>
                    <a:pt x="5533" y="2516"/>
                  </a:lnTo>
                  <a:lnTo>
                    <a:pt x="5535" y="2532"/>
                  </a:lnTo>
                  <a:lnTo>
                    <a:pt x="5532" y="2516"/>
                  </a:lnTo>
                  <a:lnTo>
                    <a:pt x="5534" y="2536"/>
                  </a:lnTo>
                  <a:lnTo>
                    <a:pt x="5536" y="2536"/>
                  </a:lnTo>
                  <a:lnTo>
                    <a:pt x="5540" y="2536"/>
                  </a:lnTo>
                  <a:lnTo>
                    <a:pt x="5544" y="2536"/>
                  </a:lnTo>
                  <a:lnTo>
                    <a:pt x="5548" y="2556"/>
                  </a:lnTo>
                  <a:lnTo>
                    <a:pt x="5548" y="2549"/>
                  </a:lnTo>
                  <a:lnTo>
                    <a:pt x="5545" y="2536"/>
                  </a:lnTo>
                  <a:lnTo>
                    <a:pt x="5547" y="2536"/>
                  </a:lnTo>
                  <a:lnTo>
                    <a:pt x="5548" y="2549"/>
                  </a:lnTo>
                  <a:lnTo>
                    <a:pt x="5549" y="2556"/>
                  </a:lnTo>
                  <a:lnTo>
                    <a:pt x="5557" y="2556"/>
                  </a:lnTo>
                  <a:lnTo>
                    <a:pt x="5561" y="2576"/>
                  </a:lnTo>
                  <a:lnTo>
                    <a:pt x="5560" y="2556"/>
                  </a:lnTo>
                  <a:lnTo>
                    <a:pt x="5561" y="2559"/>
                  </a:lnTo>
                  <a:lnTo>
                    <a:pt x="5562" y="2576"/>
                  </a:lnTo>
                  <a:lnTo>
                    <a:pt x="5563" y="2576"/>
                  </a:lnTo>
                  <a:lnTo>
                    <a:pt x="5565" y="2576"/>
                  </a:lnTo>
                  <a:lnTo>
                    <a:pt x="5568" y="2576"/>
                  </a:lnTo>
                  <a:lnTo>
                    <a:pt x="5571" y="2576"/>
                  </a:lnTo>
                  <a:lnTo>
                    <a:pt x="5574" y="2596"/>
                  </a:lnTo>
                  <a:lnTo>
                    <a:pt x="5576" y="2596"/>
                  </a:lnTo>
                  <a:lnTo>
                    <a:pt x="5577" y="2596"/>
                  </a:lnTo>
                  <a:lnTo>
                    <a:pt x="5581" y="2596"/>
                  </a:lnTo>
                  <a:lnTo>
                    <a:pt x="5583" y="2596"/>
                  </a:lnTo>
                  <a:lnTo>
                    <a:pt x="5586" y="2616"/>
                  </a:lnTo>
                  <a:lnTo>
                    <a:pt x="5588" y="2616"/>
                  </a:lnTo>
                  <a:lnTo>
                    <a:pt x="5589" y="2616"/>
                  </a:lnTo>
                  <a:lnTo>
                    <a:pt x="5593" y="2616"/>
                  </a:lnTo>
                  <a:lnTo>
                    <a:pt x="5597" y="2616"/>
                  </a:lnTo>
                  <a:lnTo>
                    <a:pt x="5600" y="2636"/>
                  </a:lnTo>
                  <a:lnTo>
                    <a:pt x="5602" y="2636"/>
                  </a:lnTo>
                  <a:lnTo>
                    <a:pt x="5605" y="2636"/>
                  </a:lnTo>
                  <a:lnTo>
                    <a:pt x="5609" y="2636"/>
                  </a:lnTo>
                  <a:lnTo>
                    <a:pt x="5610" y="2650"/>
                  </a:lnTo>
                  <a:lnTo>
                    <a:pt x="5611" y="2656"/>
                  </a:lnTo>
                  <a:lnTo>
                    <a:pt x="5613" y="2656"/>
                  </a:lnTo>
                  <a:lnTo>
                    <a:pt x="5619" y="2656"/>
                  </a:lnTo>
                  <a:lnTo>
                    <a:pt x="5622" y="2670"/>
                  </a:lnTo>
                  <a:lnTo>
                    <a:pt x="5622" y="2676"/>
                  </a:lnTo>
                  <a:lnTo>
                    <a:pt x="5623" y="2676"/>
                  </a:lnTo>
                  <a:lnTo>
                    <a:pt x="5625" y="2676"/>
                  </a:lnTo>
                  <a:lnTo>
                    <a:pt x="5629" y="2676"/>
                  </a:lnTo>
                  <a:lnTo>
                    <a:pt x="5631" y="2688"/>
                  </a:lnTo>
                  <a:lnTo>
                    <a:pt x="5630" y="2676"/>
                  </a:lnTo>
                  <a:lnTo>
                    <a:pt x="5632" y="2696"/>
                  </a:lnTo>
                  <a:lnTo>
                    <a:pt x="5634" y="2696"/>
                  </a:lnTo>
                  <a:lnTo>
                    <a:pt x="5636" y="2696"/>
                  </a:lnTo>
                  <a:lnTo>
                    <a:pt x="5638" y="2696"/>
                  </a:lnTo>
                  <a:lnTo>
                    <a:pt x="5642" y="2716"/>
                  </a:lnTo>
                  <a:lnTo>
                    <a:pt x="5643" y="2716"/>
                  </a:lnTo>
                  <a:lnTo>
                    <a:pt x="5644" y="2716"/>
                  </a:lnTo>
                  <a:lnTo>
                    <a:pt x="5650" y="2716"/>
                  </a:lnTo>
                  <a:lnTo>
                    <a:pt x="5653" y="2736"/>
                  </a:lnTo>
                  <a:lnTo>
                    <a:pt x="5653" y="2733"/>
                  </a:lnTo>
                  <a:lnTo>
                    <a:pt x="5651" y="2716"/>
                  </a:lnTo>
                  <a:lnTo>
                    <a:pt x="5652" y="2716"/>
                  </a:lnTo>
                  <a:lnTo>
                    <a:pt x="5653" y="2733"/>
                  </a:lnTo>
                  <a:lnTo>
                    <a:pt x="5653" y="2736"/>
                  </a:lnTo>
                  <a:lnTo>
                    <a:pt x="5655" y="2736"/>
                  </a:lnTo>
                  <a:lnTo>
                    <a:pt x="5657" y="2736"/>
                  </a:lnTo>
                  <a:lnTo>
                    <a:pt x="5659" y="2736"/>
                  </a:lnTo>
                  <a:lnTo>
                    <a:pt x="5663" y="2756"/>
                  </a:lnTo>
                  <a:lnTo>
                    <a:pt x="5665" y="2756"/>
                  </a:lnTo>
                  <a:lnTo>
                    <a:pt x="5671" y="2756"/>
                  </a:lnTo>
                  <a:lnTo>
                    <a:pt x="5673" y="2772"/>
                  </a:lnTo>
                  <a:lnTo>
                    <a:pt x="5672" y="2758"/>
                  </a:lnTo>
                  <a:lnTo>
                    <a:pt x="5671" y="2756"/>
                  </a:lnTo>
                  <a:lnTo>
                    <a:pt x="5672" y="2758"/>
                  </a:lnTo>
                  <a:lnTo>
                    <a:pt x="5674" y="2775"/>
                  </a:lnTo>
                  <a:lnTo>
                    <a:pt x="5674" y="2756"/>
                  </a:lnTo>
                  <a:lnTo>
                    <a:pt x="5675" y="2776"/>
                  </a:lnTo>
                  <a:lnTo>
                    <a:pt x="5677" y="2776"/>
                  </a:lnTo>
                  <a:lnTo>
                    <a:pt x="5681" y="2776"/>
                  </a:lnTo>
                  <a:lnTo>
                    <a:pt x="5683" y="2793"/>
                  </a:lnTo>
                  <a:lnTo>
                    <a:pt x="5683" y="2796"/>
                  </a:lnTo>
                  <a:lnTo>
                    <a:pt x="5685" y="2796"/>
                  </a:lnTo>
                  <a:lnTo>
                    <a:pt x="5689" y="2796"/>
                  </a:lnTo>
                  <a:lnTo>
                    <a:pt x="5691" y="2816"/>
                  </a:lnTo>
                  <a:lnTo>
                    <a:pt x="5693" y="2816"/>
                  </a:lnTo>
                  <a:lnTo>
                    <a:pt x="5698" y="2816"/>
                  </a:lnTo>
                  <a:lnTo>
                    <a:pt x="5701" y="2836"/>
                  </a:lnTo>
                  <a:lnTo>
                    <a:pt x="5705" y="2836"/>
                  </a:lnTo>
                  <a:lnTo>
                    <a:pt x="5707" y="2836"/>
                  </a:lnTo>
                  <a:lnTo>
                    <a:pt x="5708" y="2841"/>
                  </a:lnTo>
                  <a:lnTo>
                    <a:pt x="5708" y="2836"/>
                  </a:lnTo>
                  <a:lnTo>
                    <a:pt x="5708" y="2841"/>
                  </a:lnTo>
                  <a:lnTo>
                    <a:pt x="5708" y="2843"/>
                  </a:lnTo>
                  <a:lnTo>
                    <a:pt x="5709" y="2856"/>
                  </a:lnTo>
                  <a:lnTo>
                    <a:pt x="5710" y="2856"/>
                  </a:lnTo>
                  <a:lnTo>
                    <a:pt x="5711" y="2856"/>
                  </a:lnTo>
                  <a:lnTo>
                    <a:pt x="5713" y="2856"/>
                  </a:lnTo>
                  <a:lnTo>
                    <a:pt x="5716" y="2856"/>
                  </a:lnTo>
                  <a:lnTo>
                    <a:pt x="5717" y="2864"/>
                  </a:lnTo>
                  <a:lnTo>
                    <a:pt x="5716" y="2856"/>
                  </a:lnTo>
                  <a:lnTo>
                    <a:pt x="5717" y="2856"/>
                  </a:lnTo>
                  <a:lnTo>
                    <a:pt x="5717" y="2864"/>
                  </a:lnTo>
                  <a:lnTo>
                    <a:pt x="5717" y="2865"/>
                  </a:lnTo>
                  <a:lnTo>
                    <a:pt x="5717" y="2864"/>
                  </a:lnTo>
                  <a:lnTo>
                    <a:pt x="5717" y="2866"/>
                  </a:lnTo>
                  <a:lnTo>
                    <a:pt x="5717" y="2865"/>
                  </a:lnTo>
                  <a:lnTo>
                    <a:pt x="5717" y="2876"/>
                  </a:lnTo>
                  <a:lnTo>
                    <a:pt x="5718" y="2876"/>
                  </a:lnTo>
                  <a:lnTo>
                    <a:pt x="5719" y="2876"/>
                  </a:lnTo>
                  <a:lnTo>
                    <a:pt x="5721" y="2876"/>
                  </a:lnTo>
                  <a:lnTo>
                    <a:pt x="5724" y="2876"/>
                  </a:lnTo>
                  <a:lnTo>
                    <a:pt x="5725" y="2896"/>
                  </a:lnTo>
                  <a:lnTo>
                    <a:pt x="5725" y="2883"/>
                  </a:lnTo>
                  <a:lnTo>
                    <a:pt x="5724" y="2876"/>
                  </a:lnTo>
                  <a:lnTo>
                    <a:pt x="5725" y="2876"/>
                  </a:lnTo>
                  <a:lnTo>
                    <a:pt x="5725" y="2883"/>
                  </a:lnTo>
                  <a:lnTo>
                    <a:pt x="5725" y="2886"/>
                  </a:lnTo>
                  <a:lnTo>
                    <a:pt x="5725" y="2876"/>
                  </a:lnTo>
                  <a:lnTo>
                    <a:pt x="5726" y="2887"/>
                  </a:lnTo>
                  <a:lnTo>
                    <a:pt x="5725" y="2886"/>
                  </a:lnTo>
                  <a:lnTo>
                    <a:pt x="5725" y="2896"/>
                  </a:lnTo>
                  <a:lnTo>
                    <a:pt x="5727" y="2896"/>
                  </a:lnTo>
                  <a:lnTo>
                    <a:pt x="5729" y="2896"/>
                  </a:lnTo>
                  <a:lnTo>
                    <a:pt x="5731" y="2896"/>
                  </a:lnTo>
                  <a:lnTo>
                    <a:pt x="5732" y="2901"/>
                  </a:lnTo>
                  <a:lnTo>
                    <a:pt x="5732" y="2896"/>
                  </a:lnTo>
                  <a:lnTo>
                    <a:pt x="5732" y="2901"/>
                  </a:lnTo>
                  <a:lnTo>
                    <a:pt x="5732" y="2903"/>
                  </a:lnTo>
                  <a:lnTo>
                    <a:pt x="5733" y="2916"/>
                  </a:lnTo>
                  <a:lnTo>
                    <a:pt x="5734" y="2916"/>
                  </a:lnTo>
                  <a:lnTo>
                    <a:pt x="5735" y="2916"/>
                  </a:lnTo>
                  <a:lnTo>
                    <a:pt x="5737" y="2916"/>
                  </a:lnTo>
                  <a:lnTo>
                    <a:pt x="5741" y="2933"/>
                  </a:lnTo>
                  <a:lnTo>
                    <a:pt x="5740" y="2919"/>
                  </a:lnTo>
                  <a:lnTo>
                    <a:pt x="5741" y="2921"/>
                  </a:lnTo>
                  <a:lnTo>
                    <a:pt x="5740" y="2916"/>
                  </a:lnTo>
                  <a:lnTo>
                    <a:pt x="5741" y="2916"/>
                  </a:lnTo>
                  <a:lnTo>
                    <a:pt x="5741" y="2924"/>
                  </a:lnTo>
                  <a:lnTo>
                    <a:pt x="5741" y="2921"/>
                  </a:lnTo>
                  <a:lnTo>
                    <a:pt x="5741" y="2935"/>
                  </a:lnTo>
                  <a:lnTo>
                    <a:pt x="5741" y="2933"/>
                  </a:lnTo>
                  <a:lnTo>
                    <a:pt x="5741" y="2936"/>
                  </a:lnTo>
                  <a:lnTo>
                    <a:pt x="5742" y="2936"/>
                  </a:lnTo>
                  <a:lnTo>
                    <a:pt x="5743" y="2936"/>
                  </a:lnTo>
                  <a:lnTo>
                    <a:pt x="5744" y="2936"/>
                  </a:lnTo>
                  <a:lnTo>
                    <a:pt x="5748" y="2936"/>
                  </a:lnTo>
                  <a:lnTo>
                    <a:pt x="5749" y="2946"/>
                  </a:lnTo>
                  <a:lnTo>
                    <a:pt x="5749" y="2956"/>
                  </a:lnTo>
                  <a:lnTo>
                    <a:pt x="5752" y="2956"/>
                  </a:lnTo>
                  <a:lnTo>
                    <a:pt x="5755" y="2956"/>
                  </a:lnTo>
                  <a:lnTo>
                    <a:pt x="5756" y="2966"/>
                  </a:lnTo>
                  <a:lnTo>
                    <a:pt x="5755" y="2956"/>
                  </a:lnTo>
                  <a:lnTo>
                    <a:pt x="5756" y="2956"/>
                  </a:lnTo>
                  <a:lnTo>
                    <a:pt x="5757" y="2969"/>
                  </a:lnTo>
                  <a:lnTo>
                    <a:pt x="5757" y="2956"/>
                  </a:lnTo>
                  <a:lnTo>
                    <a:pt x="5757" y="2973"/>
                  </a:lnTo>
                  <a:lnTo>
                    <a:pt x="5757" y="2969"/>
                  </a:lnTo>
                  <a:lnTo>
                    <a:pt x="5757" y="2973"/>
                  </a:lnTo>
                  <a:lnTo>
                    <a:pt x="5756" y="2966"/>
                  </a:lnTo>
                  <a:lnTo>
                    <a:pt x="5756" y="2976"/>
                  </a:lnTo>
                  <a:lnTo>
                    <a:pt x="5757" y="2976"/>
                  </a:lnTo>
                  <a:lnTo>
                    <a:pt x="5759" y="2976"/>
                  </a:lnTo>
                  <a:lnTo>
                    <a:pt x="5761" y="2976"/>
                  </a:lnTo>
                  <a:lnTo>
                    <a:pt x="5763" y="2988"/>
                  </a:lnTo>
                  <a:lnTo>
                    <a:pt x="5763" y="2979"/>
                  </a:lnTo>
                  <a:lnTo>
                    <a:pt x="5762" y="2976"/>
                  </a:lnTo>
                  <a:lnTo>
                    <a:pt x="5763" y="2976"/>
                  </a:lnTo>
                  <a:lnTo>
                    <a:pt x="5763" y="2981"/>
                  </a:lnTo>
                  <a:lnTo>
                    <a:pt x="5763" y="2976"/>
                  </a:lnTo>
                  <a:lnTo>
                    <a:pt x="5763" y="2981"/>
                  </a:lnTo>
                  <a:lnTo>
                    <a:pt x="5764" y="2991"/>
                  </a:lnTo>
                  <a:lnTo>
                    <a:pt x="5764" y="2993"/>
                  </a:lnTo>
                  <a:lnTo>
                    <a:pt x="5764" y="2992"/>
                  </a:lnTo>
                  <a:lnTo>
                    <a:pt x="5763" y="2988"/>
                  </a:lnTo>
                  <a:lnTo>
                    <a:pt x="5763" y="2996"/>
                  </a:lnTo>
                  <a:lnTo>
                    <a:pt x="5764" y="2996"/>
                  </a:lnTo>
                  <a:lnTo>
                    <a:pt x="5765" y="2996"/>
                  </a:lnTo>
                  <a:lnTo>
                    <a:pt x="5769" y="2996"/>
                  </a:lnTo>
                  <a:lnTo>
                    <a:pt x="5769" y="3001"/>
                  </a:lnTo>
                  <a:lnTo>
                    <a:pt x="5770" y="3016"/>
                  </a:lnTo>
                  <a:lnTo>
                    <a:pt x="5771" y="3016"/>
                  </a:lnTo>
                  <a:lnTo>
                    <a:pt x="5773" y="3016"/>
                  </a:lnTo>
                  <a:lnTo>
                    <a:pt x="5775" y="3016"/>
                  </a:lnTo>
                  <a:lnTo>
                    <a:pt x="5775" y="3023"/>
                  </a:lnTo>
                  <a:lnTo>
                    <a:pt x="5775" y="3016"/>
                  </a:lnTo>
                  <a:lnTo>
                    <a:pt x="5776" y="3016"/>
                  </a:lnTo>
                  <a:lnTo>
                    <a:pt x="5776" y="3031"/>
                  </a:lnTo>
                  <a:lnTo>
                    <a:pt x="5777" y="3036"/>
                  </a:lnTo>
                  <a:lnTo>
                    <a:pt x="5778" y="3036"/>
                  </a:lnTo>
                  <a:lnTo>
                    <a:pt x="5782" y="3036"/>
                  </a:lnTo>
                  <a:lnTo>
                    <a:pt x="5783" y="3051"/>
                  </a:lnTo>
                  <a:lnTo>
                    <a:pt x="5783" y="3056"/>
                  </a:lnTo>
                  <a:lnTo>
                    <a:pt x="5785" y="3056"/>
                  </a:lnTo>
                  <a:lnTo>
                    <a:pt x="5787" y="3056"/>
                  </a:lnTo>
                  <a:lnTo>
                    <a:pt x="5789" y="3076"/>
                  </a:lnTo>
                  <a:lnTo>
                    <a:pt x="5790" y="3076"/>
                  </a:lnTo>
                  <a:lnTo>
                    <a:pt x="5796" y="3076"/>
                  </a:lnTo>
                  <a:lnTo>
                    <a:pt x="5796" y="3081"/>
                  </a:lnTo>
                  <a:lnTo>
                    <a:pt x="5796" y="3079"/>
                  </a:lnTo>
                  <a:lnTo>
                    <a:pt x="5796" y="3076"/>
                  </a:lnTo>
                  <a:lnTo>
                    <a:pt x="5796" y="3096"/>
                  </a:lnTo>
                  <a:lnTo>
                    <a:pt x="5797" y="3096"/>
                  </a:lnTo>
                  <a:lnTo>
                    <a:pt x="5802" y="3096"/>
                  </a:lnTo>
                  <a:lnTo>
                    <a:pt x="5802" y="3099"/>
                  </a:lnTo>
                  <a:lnTo>
                    <a:pt x="5802" y="3096"/>
                  </a:lnTo>
                  <a:lnTo>
                    <a:pt x="5802" y="3116"/>
                  </a:lnTo>
                  <a:lnTo>
                    <a:pt x="5803" y="3116"/>
                  </a:lnTo>
                  <a:lnTo>
                    <a:pt x="5806" y="3116"/>
                  </a:lnTo>
                  <a:lnTo>
                    <a:pt x="5808" y="3136"/>
                  </a:lnTo>
                  <a:lnTo>
                    <a:pt x="5809" y="3136"/>
                  </a:lnTo>
                  <a:lnTo>
                    <a:pt x="5813" y="3136"/>
                  </a:lnTo>
                  <a:lnTo>
                    <a:pt x="5814" y="3153"/>
                  </a:lnTo>
                  <a:lnTo>
                    <a:pt x="5814" y="3136"/>
                  </a:lnTo>
                  <a:lnTo>
                    <a:pt x="5814" y="3156"/>
                  </a:lnTo>
                  <a:lnTo>
                    <a:pt x="5815" y="3156"/>
                  </a:lnTo>
                  <a:lnTo>
                    <a:pt x="5818" y="3156"/>
                  </a:lnTo>
                  <a:lnTo>
                    <a:pt x="5820" y="3176"/>
                  </a:lnTo>
                  <a:lnTo>
                    <a:pt x="5822" y="3176"/>
                  </a:lnTo>
                  <a:lnTo>
                    <a:pt x="5824" y="3194"/>
                  </a:lnTo>
                  <a:lnTo>
                    <a:pt x="5824" y="3196"/>
                  </a:lnTo>
                  <a:lnTo>
                    <a:pt x="5825" y="3196"/>
                  </a:lnTo>
                  <a:lnTo>
                    <a:pt x="5827" y="3196"/>
                  </a:lnTo>
                  <a:lnTo>
                    <a:pt x="5829" y="3216"/>
                  </a:lnTo>
                  <a:lnTo>
                    <a:pt x="5829" y="3205"/>
                  </a:lnTo>
                  <a:lnTo>
                    <a:pt x="5828" y="3196"/>
                  </a:lnTo>
                  <a:lnTo>
                    <a:pt x="5829" y="3196"/>
                  </a:lnTo>
                  <a:lnTo>
                    <a:pt x="5829" y="3205"/>
                  </a:lnTo>
                  <a:lnTo>
                    <a:pt x="5830" y="3212"/>
                  </a:lnTo>
                  <a:lnTo>
                    <a:pt x="5830" y="3216"/>
                  </a:lnTo>
                  <a:lnTo>
                    <a:pt x="5831" y="3216"/>
                  </a:lnTo>
                  <a:lnTo>
                    <a:pt x="5833" y="3216"/>
                  </a:lnTo>
                  <a:lnTo>
                    <a:pt x="5834" y="3226"/>
                  </a:lnTo>
                  <a:lnTo>
                    <a:pt x="5834" y="3221"/>
                  </a:lnTo>
                  <a:lnTo>
                    <a:pt x="5834" y="3216"/>
                  </a:lnTo>
                  <a:lnTo>
                    <a:pt x="5834" y="3221"/>
                  </a:lnTo>
                  <a:lnTo>
                    <a:pt x="5834" y="3226"/>
                  </a:lnTo>
                  <a:lnTo>
                    <a:pt x="5835" y="3236"/>
                  </a:lnTo>
                  <a:lnTo>
                    <a:pt x="5838" y="3236"/>
                  </a:lnTo>
                  <a:lnTo>
                    <a:pt x="5839" y="3256"/>
                  </a:lnTo>
                  <a:lnTo>
                    <a:pt x="5842" y="3256"/>
                  </a:lnTo>
                  <a:lnTo>
                    <a:pt x="5845" y="3276"/>
                  </a:lnTo>
                  <a:lnTo>
                    <a:pt x="5846" y="3276"/>
                  </a:lnTo>
                  <a:lnTo>
                    <a:pt x="5848" y="3276"/>
                  </a:lnTo>
                  <a:lnTo>
                    <a:pt x="5849" y="3291"/>
                  </a:lnTo>
                  <a:lnTo>
                    <a:pt x="5849" y="3281"/>
                  </a:lnTo>
                  <a:lnTo>
                    <a:pt x="5849" y="3276"/>
                  </a:lnTo>
                  <a:lnTo>
                    <a:pt x="5849" y="3281"/>
                  </a:lnTo>
                  <a:lnTo>
                    <a:pt x="5851" y="3296"/>
                  </a:lnTo>
                  <a:lnTo>
                    <a:pt x="5853" y="3296"/>
                  </a:lnTo>
                  <a:lnTo>
                    <a:pt x="5854" y="3316"/>
                  </a:lnTo>
                  <a:lnTo>
                    <a:pt x="5857" y="3316"/>
                  </a:lnTo>
                  <a:lnTo>
                    <a:pt x="5858" y="3336"/>
                  </a:lnTo>
                  <a:lnTo>
                    <a:pt x="5859" y="3336"/>
                  </a:lnTo>
                  <a:lnTo>
                    <a:pt x="5860" y="3336"/>
                  </a:lnTo>
                  <a:lnTo>
                    <a:pt x="5862" y="3336"/>
                  </a:lnTo>
                  <a:lnTo>
                    <a:pt x="5863" y="3345"/>
                  </a:lnTo>
                  <a:lnTo>
                    <a:pt x="5863" y="3356"/>
                  </a:lnTo>
                  <a:lnTo>
                    <a:pt x="5866" y="3356"/>
                  </a:lnTo>
                  <a:lnTo>
                    <a:pt x="5866" y="3376"/>
                  </a:lnTo>
                  <a:lnTo>
                    <a:pt x="5867" y="3376"/>
                  </a:lnTo>
                  <a:lnTo>
                    <a:pt x="5871" y="3376"/>
                  </a:lnTo>
                  <a:lnTo>
                    <a:pt x="5871" y="3396"/>
                  </a:lnTo>
                  <a:lnTo>
                    <a:pt x="5872" y="3396"/>
                  </a:lnTo>
                  <a:lnTo>
                    <a:pt x="5875" y="3396"/>
                  </a:lnTo>
                  <a:lnTo>
                    <a:pt x="5875" y="3416"/>
                  </a:lnTo>
                  <a:lnTo>
                    <a:pt x="5876" y="3416"/>
                  </a:lnTo>
                  <a:lnTo>
                    <a:pt x="5878" y="3416"/>
                  </a:lnTo>
                  <a:lnTo>
                    <a:pt x="5879" y="3426"/>
                  </a:lnTo>
                  <a:lnTo>
                    <a:pt x="5879" y="3436"/>
                  </a:lnTo>
                  <a:lnTo>
                    <a:pt x="5880" y="3436"/>
                  </a:lnTo>
                  <a:lnTo>
                    <a:pt x="5882" y="3436"/>
                  </a:lnTo>
                  <a:lnTo>
                    <a:pt x="5883" y="3456"/>
                  </a:lnTo>
                  <a:lnTo>
                    <a:pt x="5884" y="3456"/>
                  </a:lnTo>
                  <a:lnTo>
                    <a:pt x="5886" y="3456"/>
                  </a:lnTo>
                  <a:lnTo>
                    <a:pt x="5886" y="3469"/>
                  </a:lnTo>
                  <a:lnTo>
                    <a:pt x="5886" y="3466"/>
                  </a:lnTo>
                  <a:lnTo>
                    <a:pt x="5886" y="3456"/>
                  </a:lnTo>
                  <a:lnTo>
                    <a:pt x="5886" y="3466"/>
                  </a:lnTo>
                  <a:lnTo>
                    <a:pt x="5887" y="3472"/>
                  </a:lnTo>
                  <a:lnTo>
                    <a:pt x="5887" y="3456"/>
                  </a:lnTo>
                  <a:lnTo>
                    <a:pt x="5887" y="3476"/>
                  </a:lnTo>
                  <a:lnTo>
                    <a:pt x="5888" y="3476"/>
                  </a:lnTo>
                  <a:lnTo>
                    <a:pt x="5890" y="3476"/>
                  </a:lnTo>
                  <a:lnTo>
                    <a:pt x="5890" y="3496"/>
                  </a:lnTo>
                  <a:lnTo>
                    <a:pt x="5893" y="3496"/>
                  </a:lnTo>
                  <a:lnTo>
                    <a:pt x="5894" y="3505"/>
                  </a:lnTo>
                  <a:lnTo>
                    <a:pt x="5894" y="3496"/>
                  </a:lnTo>
                  <a:lnTo>
                    <a:pt x="5895" y="3496"/>
                  </a:lnTo>
                  <a:lnTo>
                    <a:pt x="5896" y="3496"/>
                  </a:lnTo>
                  <a:lnTo>
                    <a:pt x="5896" y="3516"/>
                  </a:lnTo>
                  <a:lnTo>
                    <a:pt x="5897" y="3516"/>
                  </a:lnTo>
                  <a:lnTo>
                    <a:pt x="5898" y="3536"/>
                  </a:lnTo>
                  <a:lnTo>
                    <a:pt x="5898" y="3516"/>
                  </a:lnTo>
                  <a:lnTo>
                    <a:pt x="5898" y="3536"/>
                  </a:lnTo>
                  <a:lnTo>
                    <a:pt x="5901" y="3536"/>
                  </a:lnTo>
                  <a:lnTo>
                    <a:pt x="5901" y="3556"/>
                  </a:lnTo>
                  <a:lnTo>
                    <a:pt x="5902" y="3556"/>
                  </a:lnTo>
                  <a:lnTo>
                    <a:pt x="5904" y="3556"/>
                  </a:lnTo>
                  <a:lnTo>
                    <a:pt x="5905" y="3576"/>
                  </a:lnTo>
                  <a:lnTo>
                    <a:pt x="5907" y="3576"/>
                  </a:lnTo>
                  <a:lnTo>
                    <a:pt x="5908" y="3596"/>
                  </a:lnTo>
                  <a:lnTo>
                    <a:pt x="5911" y="3596"/>
                  </a:lnTo>
                  <a:lnTo>
                    <a:pt x="5911" y="3606"/>
                  </a:lnTo>
                  <a:lnTo>
                    <a:pt x="5911" y="3616"/>
                  </a:lnTo>
                  <a:lnTo>
                    <a:pt x="5914" y="3616"/>
                  </a:lnTo>
                  <a:lnTo>
                    <a:pt x="5914" y="3636"/>
                  </a:lnTo>
                  <a:lnTo>
                    <a:pt x="5917" y="3636"/>
                  </a:lnTo>
                  <a:lnTo>
                    <a:pt x="5917" y="3656"/>
                  </a:lnTo>
                  <a:lnTo>
                    <a:pt x="5920" y="3656"/>
                  </a:lnTo>
                  <a:lnTo>
                    <a:pt x="5920" y="3676"/>
                  </a:lnTo>
                  <a:lnTo>
                    <a:pt x="5923" y="3676"/>
                  </a:lnTo>
                  <a:lnTo>
                    <a:pt x="5923" y="3696"/>
                  </a:lnTo>
                  <a:lnTo>
                    <a:pt x="5926" y="3696"/>
                  </a:lnTo>
                  <a:lnTo>
                    <a:pt x="5926" y="3716"/>
                  </a:lnTo>
                  <a:lnTo>
                    <a:pt x="5929" y="3716"/>
                  </a:lnTo>
                  <a:lnTo>
                    <a:pt x="5929" y="3736"/>
                  </a:lnTo>
                  <a:lnTo>
                    <a:pt x="5931" y="3736"/>
                  </a:lnTo>
                  <a:lnTo>
                    <a:pt x="5932" y="3756"/>
                  </a:lnTo>
                  <a:lnTo>
                    <a:pt x="5932" y="3736"/>
                  </a:lnTo>
                  <a:lnTo>
                    <a:pt x="5932" y="3756"/>
                  </a:lnTo>
                  <a:lnTo>
                    <a:pt x="5934" y="3756"/>
                  </a:lnTo>
                  <a:lnTo>
                    <a:pt x="5934" y="3776"/>
                  </a:lnTo>
                  <a:lnTo>
                    <a:pt x="5937" y="3776"/>
                  </a:lnTo>
                  <a:lnTo>
                    <a:pt x="5937" y="3796"/>
                  </a:lnTo>
                  <a:lnTo>
                    <a:pt x="5939" y="3796"/>
                  </a:lnTo>
                  <a:lnTo>
                    <a:pt x="5940" y="3816"/>
                  </a:lnTo>
                  <a:lnTo>
                    <a:pt x="5943" y="3816"/>
                  </a:lnTo>
                  <a:lnTo>
                    <a:pt x="5943" y="3836"/>
                  </a:lnTo>
                  <a:lnTo>
                    <a:pt x="5944" y="3836"/>
                  </a:lnTo>
                  <a:lnTo>
                    <a:pt x="5945" y="3836"/>
                  </a:lnTo>
                  <a:lnTo>
                    <a:pt x="5946" y="3856"/>
                  </a:lnTo>
                  <a:lnTo>
                    <a:pt x="5946" y="3836"/>
                  </a:lnTo>
                  <a:lnTo>
                    <a:pt x="5946" y="3856"/>
                  </a:lnTo>
                  <a:lnTo>
                    <a:pt x="5947" y="3856"/>
                  </a:lnTo>
                  <a:lnTo>
                    <a:pt x="5948" y="3876"/>
                  </a:lnTo>
                  <a:lnTo>
                    <a:pt x="5950" y="3876"/>
                  </a:lnTo>
                  <a:lnTo>
                    <a:pt x="5950" y="3896"/>
                  </a:lnTo>
                  <a:lnTo>
                    <a:pt x="5953" y="3896"/>
                  </a:lnTo>
                  <a:lnTo>
                    <a:pt x="5953" y="3916"/>
                  </a:lnTo>
                  <a:lnTo>
                    <a:pt x="5955" y="3916"/>
                  </a:lnTo>
                  <a:lnTo>
                    <a:pt x="5955" y="3936"/>
                  </a:lnTo>
                  <a:lnTo>
                    <a:pt x="5956" y="3936"/>
                  </a:lnTo>
                  <a:lnTo>
                    <a:pt x="5957" y="3950"/>
                  </a:lnTo>
                  <a:lnTo>
                    <a:pt x="5913" y="3956"/>
                  </a:lnTo>
                  <a:lnTo>
                    <a:pt x="5995" y="4076"/>
                  </a:lnTo>
                  <a:lnTo>
                    <a:pt x="6033" y="3976"/>
                  </a:lnTo>
                  <a:lnTo>
                    <a:pt x="6048" y="3936"/>
                  </a:lnTo>
                  <a:moveTo>
                    <a:pt x="6488" y="600"/>
                  </a:moveTo>
                  <a:lnTo>
                    <a:pt x="6487" y="580"/>
                  </a:lnTo>
                  <a:lnTo>
                    <a:pt x="6488" y="600"/>
                  </a:lnTo>
                  <a:moveTo>
                    <a:pt x="6496" y="640"/>
                  </a:moveTo>
                  <a:lnTo>
                    <a:pt x="6495" y="627"/>
                  </a:lnTo>
                  <a:lnTo>
                    <a:pt x="6495" y="640"/>
                  </a:lnTo>
                  <a:lnTo>
                    <a:pt x="6496" y="640"/>
                  </a:lnTo>
                  <a:moveTo>
                    <a:pt x="6511" y="720"/>
                  </a:moveTo>
                  <a:lnTo>
                    <a:pt x="6511" y="712"/>
                  </a:lnTo>
                  <a:lnTo>
                    <a:pt x="6511" y="707"/>
                  </a:lnTo>
                  <a:lnTo>
                    <a:pt x="6511" y="720"/>
                  </a:lnTo>
                  <a:moveTo>
                    <a:pt x="6526" y="540"/>
                  </a:moveTo>
                  <a:lnTo>
                    <a:pt x="6526" y="540"/>
                  </a:lnTo>
                  <a:lnTo>
                    <a:pt x="6526" y="547"/>
                  </a:lnTo>
                  <a:lnTo>
                    <a:pt x="6526" y="540"/>
                  </a:lnTo>
                  <a:moveTo>
                    <a:pt x="6538" y="840"/>
                  </a:moveTo>
                  <a:lnTo>
                    <a:pt x="6538" y="838"/>
                  </a:lnTo>
                  <a:lnTo>
                    <a:pt x="6538" y="840"/>
                  </a:lnTo>
                  <a:moveTo>
                    <a:pt x="6541" y="620"/>
                  </a:moveTo>
                  <a:lnTo>
                    <a:pt x="6540" y="620"/>
                  </a:lnTo>
                  <a:lnTo>
                    <a:pt x="6541" y="625"/>
                  </a:lnTo>
                  <a:lnTo>
                    <a:pt x="6541" y="620"/>
                  </a:lnTo>
                  <a:moveTo>
                    <a:pt x="6566" y="760"/>
                  </a:moveTo>
                  <a:lnTo>
                    <a:pt x="6565" y="740"/>
                  </a:lnTo>
                  <a:lnTo>
                    <a:pt x="6566" y="760"/>
                  </a:lnTo>
                  <a:moveTo>
                    <a:pt x="6569" y="960"/>
                  </a:moveTo>
                  <a:lnTo>
                    <a:pt x="6568" y="957"/>
                  </a:lnTo>
                  <a:lnTo>
                    <a:pt x="6568" y="960"/>
                  </a:lnTo>
                  <a:lnTo>
                    <a:pt x="6569" y="960"/>
                  </a:lnTo>
                  <a:moveTo>
                    <a:pt x="6574" y="980"/>
                  </a:moveTo>
                  <a:lnTo>
                    <a:pt x="6573" y="970"/>
                  </a:lnTo>
                  <a:lnTo>
                    <a:pt x="6574" y="980"/>
                  </a:lnTo>
                  <a:moveTo>
                    <a:pt x="6580" y="1000"/>
                  </a:moveTo>
                  <a:lnTo>
                    <a:pt x="6579" y="990"/>
                  </a:lnTo>
                  <a:lnTo>
                    <a:pt x="6580" y="1000"/>
                  </a:lnTo>
                  <a:moveTo>
                    <a:pt x="6605" y="920"/>
                  </a:moveTo>
                  <a:lnTo>
                    <a:pt x="6604" y="900"/>
                  </a:lnTo>
                  <a:lnTo>
                    <a:pt x="6605" y="920"/>
                  </a:lnTo>
                  <a:moveTo>
                    <a:pt x="6606" y="1080"/>
                  </a:moveTo>
                  <a:lnTo>
                    <a:pt x="6604" y="1065"/>
                  </a:lnTo>
                  <a:lnTo>
                    <a:pt x="6604" y="1069"/>
                  </a:lnTo>
                  <a:lnTo>
                    <a:pt x="6604" y="1064"/>
                  </a:lnTo>
                  <a:lnTo>
                    <a:pt x="6604" y="1080"/>
                  </a:lnTo>
                  <a:lnTo>
                    <a:pt x="6605" y="1080"/>
                  </a:lnTo>
                  <a:lnTo>
                    <a:pt x="6606" y="1080"/>
                  </a:lnTo>
                  <a:moveTo>
                    <a:pt x="6645" y="1040"/>
                  </a:moveTo>
                  <a:lnTo>
                    <a:pt x="6644" y="1040"/>
                  </a:lnTo>
                  <a:lnTo>
                    <a:pt x="6645" y="1044"/>
                  </a:lnTo>
                  <a:lnTo>
                    <a:pt x="6645" y="1040"/>
                  </a:lnTo>
                  <a:moveTo>
                    <a:pt x="6646" y="1200"/>
                  </a:moveTo>
                  <a:lnTo>
                    <a:pt x="6646" y="1198"/>
                  </a:lnTo>
                  <a:lnTo>
                    <a:pt x="6645" y="1190"/>
                  </a:lnTo>
                  <a:lnTo>
                    <a:pt x="6645" y="1200"/>
                  </a:lnTo>
                  <a:lnTo>
                    <a:pt x="6646" y="1200"/>
                  </a:lnTo>
                  <a:moveTo>
                    <a:pt x="6646" y="1200"/>
                  </a:moveTo>
                  <a:lnTo>
                    <a:pt x="6646" y="1199"/>
                  </a:lnTo>
                  <a:lnTo>
                    <a:pt x="6646" y="1200"/>
                  </a:lnTo>
                  <a:moveTo>
                    <a:pt x="6651" y="1060"/>
                  </a:moveTo>
                  <a:lnTo>
                    <a:pt x="6650" y="1060"/>
                  </a:lnTo>
                  <a:lnTo>
                    <a:pt x="6651" y="1064"/>
                  </a:lnTo>
                  <a:lnTo>
                    <a:pt x="6651" y="1060"/>
                  </a:lnTo>
                  <a:moveTo>
                    <a:pt x="6662" y="1240"/>
                  </a:moveTo>
                  <a:lnTo>
                    <a:pt x="6662" y="1239"/>
                  </a:lnTo>
                  <a:lnTo>
                    <a:pt x="6662" y="1240"/>
                  </a:lnTo>
                  <a:moveTo>
                    <a:pt x="6670" y="1260"/>
                  </a:moveTo>
                  <a:lnTo>
                    <a:pt x="6670" y="1249"/>
                  </a:lnTo>
                  <a:lnTo>
                    <a:pt x="6670" y="1248"/>
                  </a:lnTo>
                  <a:lnTo>
                    <a:pt x="6670" y="1260"/>
                  </a:lnTo>
                  <a:moveTo>
                    <a:pt x="6670" y="1260"/>
                  </a:moveTo>
                  <a:lnTo>
                    <a:pt x="6670" y="1256"/>
                  </a:lnTo>
                  <a:lnTo>
                    <a:pt x="6670" y="1260"/>
                  </a:lnTo>
                  <a:moveTo>
                    <a:pt x="6678" y="1280"/>
                  </a:moveTo>
                  <a:lnTo>
                    <a:pt x="6678" y="1279"/>
                  </a:lnTo>
                  <a:lnTo>
                    <a:pt x="6678" y="1280"/>
                  </a:lnTo>
                  <a:moveTo>
                    <a:pt x="6702" y="1205"/>
                  </a:moveTo>
                  <a:lnTo>
                    <a:pt x="6702" y="1200"/>
                  </a:lnTo>
                  <a:lnTo>
                    <a:pt x="6702" y="1205"/>
                  </a:lnTo>
                  <a:moveTo>
                    <a:pt x="6702" y="1220"/>
                  </a:moveTo>
                  <a:lnTo>
                    <a:pt x="6702" y="1212"/>
                  </a:lnTo>
                  <a:lnTo>
                    <a:pt x="6702" y="1217"/>
                  </a:lnTo>
                  <a:lnTo>
                    <a:pt x="6702" y="1220"/>
                  </a:lnTo>
                  <a:moveTo>
                    <a:pt x="6703" y="1215"/>
                  </a:moveTo>
                  <a:lnTo>
                    <a:pt x="6702" y="1200"/>
                  </a:lnTo>
                  <a:lnTo>
                    <a:pt x="6703" y="1210"/>
                  </a:lnTo>
                  <a:lnTo>
                    <a:pt x="6703" y="1215"/>
                  </a:lnTo>
                  <a:moveTo>
                    <a:pt x="6710" y="1228"/>
                  </a:moveTo>
                  <a:lnTo>
                    <a:pt x="6710" y="1220"/>
                  </a:lnTo>
                  <a:lnTo>
                    <a:pt x="6709" y="1220"/>
                  </a:lnTo>
                  <a:lnTo>
                    <a:pt x="6710" y="1228"/>
                  </a:lnTo>
                  <a:moveTo>
                    <a:pt x="6711" y="1232"/>
                  </a:moveTo>
                  <a:lnTo>
                    <a:pt x="6710" y="1220"/>
                  </a:lnTo>
                  <a:lnTo>
                    <a:pt x="6711" y="1230"/>
                  </a:lnTo>
                  <a:lnTo>
                    <a:pt x="6711" y="1232"/>
                  </a:lnTo>
                  <a:moveTo>
                    <a:pt x="6718" y="1240"/>
                  </a:moveTo>
                  <a:lnTo>
                    <a:pt x="6717" y="1240"/>
                  </a:lnTo>
                  <a:lnTo>
                    <a:pt x="6718" y="1242"/>
                  </a:lnTo>
                  <a:lnTo>
                    <a:pt x="6718" y="1240"/>
                  </a:lnTo>
                  <a:moveTo>
                    <a:pt x="6720" y="1260"/>
                  </a:moveTo>
                  <a:lnTo>
                    <a:pt x="6718" y="1240"/>
                  </a:lnTo>
                  <a:lnTo>
                    <a:pt x="6719" y="1256"/>
                  </a:lnTo>
                  <a:lnTo>
                    <a:pt x="6720" y="1260"/>
                  </a:lnTo>
                  <a:moveTo>
                    <a:pt x="6727" y="1280"/>
                  </a:moveTo>
                  <a:lnTo>
                    <a:pt x="6727" y="1274"/>
                  </a:lnTo>
                  <a:lnTo>
                    <a:pt x="6727" y="1276"/>
                  </a:lnTo>
                  <a:lnTo>
                    <a:pt x="6727" y="1279"/>
                  </a:lnTo>
                  <a:lnTo>
                    <a:pt x="6727" y="1280"/>
                  </a:lnTo>
                  <a:moveTo>
                    <a:pt x="6778" y="1480"/>
                  </a:moveTo>
                  <a:lnTo>
                    <a:pt x="6777" y="1474"/>
                  </a:lnTo>
                  <a:lnTo>
                    <a:pt x="6777" y="1480"/>
                  </a:lnTo>
                  <a:lnTo>
                    <a:pt x="6778" y="1480"/>
                  </a:lnTo>
                  <a:moveTo>
                    <a:pt x="6790" y="1500"/>
                  </a:moveTo>
                  <a:lnTo>
                    <a:pt x="6789" y="1494"/>
                  </a:lnTo>
                  <a:lnTo>
                    <a:pt x="6789" y="1500"/>
                  </a:lnTo>
                  <a:lnTo>
                    <a:pt x="6790" y="1500"/>
                  </a:lnTo>
                  <a:moveTo>
                    <a:pt x="6808" y="1440"/>
                  </a:moveTo>
                  <a:lnTo>
                    <a:pt x="6806" y="1420"/>
                  </a:lnTo>
                  <a:lnTo>
                    <a:pt x="6805" y="1420"/>
                  </a:lnTo>
                  <a:lnTo>
                    <a:pt x="6808" y="1440"/>
                  </a:lnTo>
                  <a:moveTo>
                    <a:pt x="6839" y="1580"/>
                  </a:moveTo>
                  <a:lnTo>
                    <a:pt x="6837" y="1572"/>
                  </a:lnTo>
                  <a:lnTo>
                    <a:pt x="6838" y="1580"/>
                  </a:lnTo>
                  <a:lnTo>
                    <a:pt x="6839" y="1580"/>
                  </a:lnTo>
                  <a:moveTo>
                    <a:pt x="6865" y="1520"/>
                  </a:moveTo>
                  <a:lnTo>
                    <a:pt x="6864" y="1520"/>
                  </a:lnTo>
                  <a:lnTo>
                    <a:pt x="6865" y="1521"/>
                  </a:lnTo>
                  <a:lnTo>
                    <a:pt x="6865" y="1520"/>
                  </a:lnTo>
                  <a:moveTo>
                    <a:pt x="6866" y="1529"/>
                  </a:moveTo>
                  <a:lnTo>
                    <a:pt x="6865" y="1520"/>
                  </a:lnTo>
                  <a:lnTo>
                    <a:pt x="6865" y="1522"/>
                  </a:lnTo>
                  <a:lnTo>
                    <a:pt x="6866" y="1529"/>
                  </a:lnTo>
                  <a:moveTo>
                    <a:pt x="6877" y="1540"/>
                  </a:moveTo>
                  <a:lnTo>
                    <a:pt x="6876" y="1540"/>
                  </a:lnTo>
                  <a:lnTo>
                    <a:pt x="6877" y="1541"/>
                  </a:lnTo>
                  <a:lnTo>
                    <a:pt x="6877" y="1540"/>
                  </a:lnTo>
                  <a:moveTo>
                    <a:pt x="6878" y="1549"/>
                  </a:moveTo>
                  <a:lnTo>
                    <a:pt x="6877" y="1540"/>
                  </a:lnTo>
                  <a:lnTo>
                    <a:pt x="6877" y="1542"/>
                  </a:lnTo>
                  <a:lnTo>
                    <a:pt x="6878" y="1549"/>
                  </a:lnTo>
                  <a:moveTo>
                    <a:pt x="6973" y="1760"/>
                  </a:moveTo>
                  <a:lnTo>
                    <a:pt x="6972" y="1757"/>
                  </a:lnTo>
                  <a:lnTo>
                    <a:pt x="6972" y="1760"/>
                  </a:lnTo>
                  <a:lnTo>
                    <a:pt x="6973" y="1760"/>
                  </a:lnTo>
                  <a:moveTo>
                    <a:pt x="7013" y="1721"/>
                  </a:moveTo>
                  <a:lnTo>
                    <a:pt x="7013" y="1720"/>
                  </a:lnTo>
                  <a:lnTo>
                    <a:pt x="7013" y="1721"/>
                  </a:lnTo>
                  <a:moveTo>
                    <a:pt x="7029" y="1741"/>
                  </a:moveTo>
                  <a:lnTo>
                    <a:pt x="7029" y="1740"/>
                  </a:lnTo>
                  <a:lnTo>
                    <a:pt x="7029" y="1741"/>
                  </a:lnTo>
                  <a:moveTo>
                    <a:pt x="7065" y="1788"/>
                  </a:moveTo>
                  <a:lnTo>
                    <a:pt x="7065" y="1780"/>
                  </a:lnTo>
                  <a:lnTo>
                    <a:pt x="7063" y="1780"/>
                  </a:lnTo>
                  <a:lnTo>
                    <a:pt x="7065" y="1788"/>
                  </a:lnTo>
                  <a:moveTo>
                    <a:pt x="7079" y="1880"/>
                  </a:moveTo>
                  <a:lnTo>
                    <a:pt x="7076" y="1873"/>
                  </a:lnTo>
                  <a:lnTo>
                    <a:pt x="7077" y="1880"/>
                  </a:lnTo>
                  <a:lnTo>
                    <a:pt x="7079" y="1880"/>
                  </a:lnTo>
                  <a:moveTo>
                    <a:pt x="7275" y="2080"/>
                  </a:moveTo>
                  <a:lnTo>
                    <a:pt x="7272" y="2069"/>
                  </a:lnTo>
                  <a:lnTo>
                    <a:pt x="7272" y="2080"/>
                  </a:lnTo>
                  <a:lnTo>
                    <a:pt x="7275" y="2080"/>
                  </a:lnTo>
                  <a:moveTo>
                    <a:pt x="7673" y="2447"/>
                  </a:moveTo>
                  <a:lnTo>
                    <a:pt x="7672" y="2440"/>
                  </a:lnTo>
                  <a:lnTo>
                    <a:pt x="7671" y="2440"/>
                  </a:lnTo>
                  <a:lnTo>
                    <a:pt x="7673" y="2447"/>
                  </a:lnTo>
                  <a:moveTo>
                    <a:pt x="7689" y="2560"/>
                  </a:moveTo>
                  <a:lnTo>
                    <a:pt x="7687" y="2553"/>
                  </a:lnTo>
                  <a:lnTo>
                    <a:pt x="7688" y="2560"/>
                  </a:lnTo>
                  <a:lnTo>
                    <a:pt x="7689" y="2560"/>
                  </a:lnTo>
                  <a:moveTo>
                    <a:pt x="7714" y="2500"/>
                  </a:moveTo>
                  <a:lnTo>
                    <a:pt x="7713" y="2500"/>
                  </a:lnTo>
                  <a:lnTo>
                    <a:pt x="7714" y="2501"/>
                  </a:lnTo>
                  <a:lnTo>
                    <a:pt x="7714" y="2500"/>
                  </a:lnTo>
                  <a:moveTo>
                    <a:pt x="7743" y="2560"/>
                  </a:moveTo>
                  <a:lnTo>
                    <a:pt x="7741" y="2540"/>
                  </a:lnTo>
                  <a:lnTo>
                    <a:pt x="7739" y="2540"/>
                  </a:lnTo>
                  <a:lnTo>
                    <a:pt x="7743" y="2560"/>
                  </a:lnTo>
                  <a:moveTo>
                    <a:pt x="7761" y="2680"/>
                  </a:moveTo>
                  <a:lnTo>
                    <a:pt x="7761" y="2674"/>
                  </a:lnTo>
                  <a:lnTo>
                    <a:pt x="7761" y="2680"/>
                  </a:lnTo>
                  <a:moveTo>
                    <a:pt x="7822" y="2684"/>
                  </a:moveTo>
                  <a:lnTo>
                    <a:pt x="7821" y="2680"/>
                  </a:lnTo>
                  <a:lnTo>
                    <a:pt x="7822" y="2684"/>
                  </a:lnTo>
                  <a:moveTo>
                    <a:pt x="7832" y="2820"/>
                  </a:moveTo>
                  <a:lnTo>
                    <a:pt x="7831" y="2818"/>
                  </a:lnTo>
                  <a:lnTo>
                    <a:pt x="7831" y="2820"/>
                  </a:lnTo>
                  <a:lnTo>
                    <a:pt x="7832" y="2820"/>
                  </a:lnTo>
                  <a:moveTo>
                    <a:pt x="7842" y="2840"/>
                  </a:moveTo>
                  <a:lnTo>
                    <a:pt x="7839" y="2824"/>
                  </a:lnTo>
                  <a:lnTo>
                    <a:pt x="7841" y="2840"/>
                  </a:lnTo>
                  <a:lnTo>
                    <a:pt x="7842" y="2840"/>
                  </a:lnTo>
                  <a:moveTo>
                    <a:pt x="7843" y="2724"/>
                  </a:moveTo>
                  <a:lnTo>
                    <a:pt x="7842" y="2720"/>
                  </a:lnTo>
                  <a:lnTo>
                    <a:pt x="7843" y="2724"/>
                  </a:lnTo>
                  <a:moveTo>
                    <a:pt x="7850" y="2860"/>
                  </a:moveTo>
                  <a:lnTo>
                    <a:pt x="7848" y="2850"/>
                  </a:lnTo>
                  <a:lnTo>
                    <a:pt x="7849" y="2860"/>
                  </a:lnTo>
                  <a:lnTo>
                    <a:pt x="7850" y="2860"/>
                  </a:lnTo>
                  <a:moveTo>
                    <a:pt x="7872" y="2912"/>
                  </a:moveTo>
                  <a:lnTo>
                    <a:pt x="7872" y="2910"/>
                  </a:lnTo>
                  <a:lnTo>
                    <a:pt x="7872" y="2909"/>
                  </a:lnTo>
                  <a:lnTo>
                    <a:pt x="7872" y="2912"/>
                  </a:lnTo>
                  <a:moveTo>
                    <a:pt x="7888" y="2960"/>
                  </a:moveTo>
                  <a:lnTo>
                    <a:pt x="7888" y="2957"/>
                  </a:lnTo>
                  <a:lnTo>
                    <a:pt x="7888" y="2960"/>
                  </a:lnTo>
                  <a:moveTo>
                    <a:pt x="7890" y="2840"/>
                  </a:moveTo>
                  <a:lnTo>
                    <a:pt x="7889" y="2828"/>
                  </a:lnTo>
                  <a:lnTo>
                    <a:pt x="7889" y="2832"/>
                  </a:lnTo>
                  <a:lnTo>
                    <a:pt x="7890" y="2840"/>
                  </a:lnTo>
                  <a:moveTo>
                    <a:pt x="7906" y="2880"/>
                  </a:moveTo>
                  <a:lnTo>
                    <a:pt x="7905" y="2868"/>
                  </a:lnTo>
                  <a:lnTo>
                    <a:pt x="7905" y="2872"/>
                  </a:lnTo>
                  <a:lnTo>
                    <a:pt x="7906" y="2880"/>
                  </a:lnTo>
                  <a:moveTo>
                    <a:pt x="7912" y="2880"/>
                  </a:moveTo>
                  <a:lnTo>
                    <a:pt x="7911" y="2880"/>
                  </a:lnTo>
                  <a:lnTo>
                    <a:pt x="7912" y="2882"/>
                  </a:lnTo>
                  <a:lnTo>
                    <a:pt x="7912" y="2880"/>
                  </a:lnTo>
                  <a:moveTo>
                    <a:pt x="7914" y="2900"/>
                  </a:moveTo>
                  <a:lnTo>
                    <a:pt x="7913" y="2893"/>
                  </a:lnTo>
                  <a:lnTo>
                    <a:pt x="7913" y="2880"/>
                  </a:lnTo>
                  <a:lnTo>
                    <a:pt x="7912" y="2880"/>
                  </a:lnTo>
                  <a:lnTo>
                    <a:pt x="7912" y="2885"/>
                  </a:lnTo>
                  <a:lnTo>
                    <a:pt x="7912" y="2884"/>
                  </a:lnTo>
                  <a:lnTo>
                    <a:pt x="7912" y="2880"/>
                  </a:lnTo>
                  <a:lnTo>
                    <a:pt x="7912" y="2882"/>
                  </a:lnTo>
                  <a:lnTo>
                    <a:pt x="7912" y="2884"/>
                  </a:lnTo>
                  <a:lnTo>
                    <a:pt x="7912" y="2888"/>
                  </a:lnTo>
                  <a:lnTo>
                    <a:pt x="7913" y="2890"/>
                  </a:lnTo>
                  <a:lnTo>
                    <a:pt x="7914" y="2900"/>
                  </a:lnTo>
                  <a:lnTo>
                    <a:pt x="7913" y="2894"/>
                  </a:lnTo>
                  <a:lnTo>
                    <a:pt x="7914" y="2900"/>
                  </a:lnTo>
                  <a:moveTo>
                    <a:pt x="7930" y="2940"/>
                  </a:moveTo>
                  <a:lnTo>
                    <a:pt x="7928" y="2920"/>
                  </a:lnTo>
                  <a:lnTo>
                    <a:pt x="7927" y="2920"/>
                  </a:lnTo>
                  <a:lnTo>
                    <a:pt x="7930" y="2940"/>
                  </a:lnTo>
                  <a:moveTo>
                    <a:pt x="7953" y="3160"/>
                  </a:moveTo>
                  <a:lnTo>
                    <a:pt x="7953" y="3158"/>
                  </a:lnTo>
                  <a:lnTo>
                    <a:pt x="7953" y="3160"/>
                  </a:lnTo>
                  <a:moveTo>
                    <a:pt x="7993" y="3320"/>
                  </a:moveTo>
                  <a:lnTo>
                    <a:pt x="7992" y="3310"/>
                  </a:lnTo>
                  <a:lnTo>
                    <a:pt x="7992" y="3320"/>
                  </a:lnTo>
                  <a:lnTo>
                    <a:pt x="7993" y="3320"/>
                  </a:lnTo>
                  <a:moveTo>
                    <a:pt x="8018" y="3440"/>
                  </a:moveTo>
                  <a:lnTo>
                    <a:pt x="8017" y="3427"/>
                  </a:lnTo>
                  <a:lnTo>
                    <a:pt x="8017" y="3440"/>
                  </a:lnTo>
                  <a:lnTo>
                    <a:pt x="8018" y="3440"/>
                  </a:lnTo>
                  <a:moveTo>
                    <a:pt x="8021" y="3460"/>
                  </a:moveTo>
                  <a:lnTo>
                    <a:pt x="8021" y="3450"/>
                  </a:lnTo>
                  <a:lnTo>
                    <a:pt x="8021" y="3460"/>
                  </a:lnTo>
                  <a:moveTo>
                    <a:pt x="8046" y="3600"/>
                  </a:moveTo>
                  <a:lnTo>
                    <a:pt x="8046" y="3590"/>
                  </a:lnTo>
                  <a:lnTo>
                    <a:pt x="8046" y="3580"/>
                  </a:lnTo>
                  <a:lnTo>
                    <a:pt x="8046" y="3600"/>
                  </a:lnTo>
                  <a:moveTo>
                    <a:pt x="8082" y="3520"/>
                  </a:moveTo>
                  <a:lnTo>
                    <a:pt x="8081" y="3520"/>
                  </a:lnTo>
                  <a:lnTo>
                    <a:pt x="8082" y="3525"/>
                  </a:lnTo>
                  <a:lnTo>
                    <a:pt x="8082" y="3520"/>
                  </a:lnTo>
                  <a:moveTo>
                    <a:pt x="8087" y="3880"/>
                  </a:moveTo>
                  <a:lnTo>
                    <a:pt x="8086" y="3860"/>
                  </a:lnTo>
                  <a:lnTo>
                    <a:pt x="8086" y="3880"/>
                  </a:lnTo>
                  <a:lnTo>
                    <a:pt x="8087" y="3880"/>
                  </a:lnTo>
                  <a:moveTo>
                    <a:pt x="8186" y="3940"/>
                  </a:moveTo>
                  <a:lnTo>
                    <a:pt x="8140" y="3947"/>
                  </a:lnTo>
                  <a:lnTo>
                    <a:pt x="8140" y="3940"/>
                  </a:lnTo>
                  <a:lnTo>
                    <a:pt x="8139" y="3940"/>
                  </a:lnTo>
                  <a:lnTo>
                    <a:pt x="8138" y="3920"/>
                  </a:lnTo>
                  <a:lnTo>
                    <a:pt x="8136" y="3920"/>
                  </a:lnTo>
                  <a:lnTo>
                    <a:pt x="8136" y="3900"/>
                  </a:lnTo>
                  <a:lnTo>
                    <a:pt x="8134" y="3900"/>
                  </a:lnTo>
                  <a:lnTo>
                    <a:pt x="8134" y="3880"/>
                  </a:lnTo>
                  <a:lnTo>
                    <a:pt x="8131" y="3880"/>
                  </a:lnTo>
                  <a:lnTo>
                    <a:pt x="8131" y="3860"/>
                  </a:lnTo>
                  <a:lnTo>
                    <a:pt x="8128" y="3860"/>
                  </a:lnTo>
                  <a:lnTo>
                    <a:pt x="8128" y="3840"/>
                  </a:lnTo>
                  <a:lnTo>
                    <a:pt x="8125" y="3840"/>
                  </a:lnTo>
                  <a:lnTo>
                    <a:pt x="8125" y="3820"/>
                  </a:lnTo>
                  <a:lnTo>
                    <a:pt x="8123" y="3820"/>
                  </a:lnTo>
                  <a:lnTo>
                    <a:pt x="8123" y="3800"/>
                  </a:lnTo>
                  <a:lnTo>
                    <a:pt x="8121" y="3800"/>
                  </a:lnTo>
                  <a:lnTo>
                    <a:pt x="8120" y="3780"/>
                  </a:lnTo>
                  <a:lnTo>
                    <a:pt x="8118" y="3780"/>
                  </a:lnTo>
                  <a:lnTo>
                    <a:pt x="8117" y="3760"/>
                  </a:lnTo>
                  <a:lnTo>
                    <a:pt x="8115" y="3760"/>
                  </a:lnTo>
                  <a:lnTo>
                    <a:pt x="8115" y="3740"/>
                  </a:lnTo>
                  <a:lnTo>
                    <a:pt x="8113" y="3740"/>
                  </a:lnTo>
                  <a:lnTo>
                    <a:pt x="8112" y="3720"/>
                  </a:lnTo>
                  <a:lnTo>
                    <a:pt x="8110" y="3720"/>
                  </a:lnTo>
                  <a:lnTo>
                    <a:pt x="8110" y="3700"/>
                  </a:lnTo>
                  <a:lnTo>
                    <a:pt x="8107" y="3700"/>
                  </a:lnTo>
                  <a:lnTo>
                    <a:pt x="8107" y="3680"/>
                  </a:lnTo>
                  <a:lnTo>
                    <a:pt x="8104" y="3680"/>
                  </a:lnTo>
                  <a:lnTo>
                    <a:pt x="8104" y="3660"/>
                  </a:lnTo>
                  <a:lnTo>
                    <a:pt x="8101" y="3660"/>
                  </a:lnTo>
                  <a:lnTo>
                    <a:pt x="8101" y="3640"/>
                  </a:lnTo>
                  <a:lnTo>
                    <a:pt x="8098" y="3640"/>
                  </a:lnTo>
                  <a:lnTo>
                    <a:pt x="8098" y="3620"/>
                  </a:lnTo>
                  <a:lnTo>
                    <a:pt x="8095" y="3620"/>
                  </a:lnTo>
                  <a:lnTo>
                    <a:pt x="8095" y="3600"/>
                  </a:lnTo>
                  <a:lnTo>
                    <a:pt x="8092" y="3600"/>
                  </a:lnTo>
                  <a:lnTo>
                    <a:pt x="8092" y="3580"/>
                  </a:lnTo>
                  <a:lnTo>
                    <a:pt x="8089" y="3580"/>
                  </a:lnTo>
                  <a:lnTo>
                    <a:pt x="8088" y="3560"/>
                  </a:lnTo>
                  <a:lnTo>
                    <a:pt x="8086" y="3560"/>
                  </a:lnTo>
                  <a:lnTo>
                    <a:pt x="8085" y="3540"/>
                  </a:lnTo>
                  <a:lnTo>
                    <a:pt x="8082" y="3540"/>
                  </a:lnTo>
                  <a:lnTo>
                    <a:pt x="8082" y="3530"/>
                  </a:lnTo>
                  <a:lnTo>
                    <a:pt x="8082" y="3525"/>
                  </a:lnTo>
                  <a:lnTo>
                    <a:pt x="8082" y="3530"/>
                  </a:lnTo>
                  <a:lnTo>
                    <a:pt x="8082" y="3540"/>
                  </a:lnTo>
                  <a:lnTo>
                    <a:pt x="8082" y="3527"/>
                  </a:lnTo>
                  <a:lnTo>
                    <a:pt x="8082" y="3540"/>
                  </a:lnTo>
                  <a:lnTo>
                    <a:pt x="8081" y="3520"/>
                  </a:lnTo>
                  <a:lnTo>
                    <a:pt x="8078" y="3520"/>
                  </a:lnTo>
                  <a:lnTo>
                    <a:pt x="8077" y="3500"/>
                  </a:lnTo>
                  <a:lnTo>
                    <a:pt x="8074" y="3500"/>
                  </a:lnTo>
                  <a:lnTo>
                    <a:pt x="8074" y="3480"/>
                  </a:lnTo>
                  <a:lnTo>
                    <a:pt x="8071" y="3480"/>
                  </a:lnTo>
                  <a:lnTo>
                    <a:pt x="8070" y="3460"/>
                  </a:lnTo>
                  <a:lnTo>
                    <a:pt x="8067" y="3460"/>
                  </a:lnTo>
                  <a:lnTo>
                    <a:pt x="8067" y="3454"/>
                  </a:lnTo>
                  <a:lnTo>
                    <a:pt x="8067" y="3460"/>
                  </a:lnTo>
                  <a:lnTo>
                    <a:pt x="8067" y="3450"/>
                  </a:lnTo>
                  <a:lnTo>
                    <a:pt x="8067" y="3454"/>
                  </a:lnTo>
                  <a:lnTo>
                    <a:pt x="8067" y="3440"/>
                  </a:lnTo>
                  <a:lnTo>
                    <a:pt x="8066" y="3440"/>
                  </a:lnTo>
                  <a:lnTo>
                    <a:pt x="8063" y="3440"/>
                  </a:lnTo>
                  <a:lnTo>
                    <a:pt x="8063" y="3430"/>
                  </a:lnTo>
                  <a:lnTo>
                    <a:pt x="8063" y="3420"/>
                  </a:lnTo>
                  <a:lnTo>
                    <a:pt x="8062" y="3420"/>
                  </a:lnTo>
                  <a:lnTo>
                    <a:pt x="8059" y="3420"/>
                  </a:lnTo>
                  <a:lnTo>
                    <a:pt x="8059" y="3400"/>
                  </a:lnTo>
                  <a:lnTo>
                    <a:pt x="8056" y="3400"/>
                  </a:lnTo>
                  <a:lnTo>
                    <a:pt x="8055" y="3380"/>
                  </a:lnTo>
                  <a:lnTo>
                    <a:pt x="8052" y="3380"/>
                  </a:lnTo>
                  <a:lnTo>
                    <a:pt x="8051" y="3360"/>
                  </a:lnTo>
                  <a:lnTo>
                    <a:pt x="8047" y="3360"/>
                  </a:lnTo>
                  <a:lnTo>
                    <a:pt x="8047" y="3354"/>
                  </a:lnTo>
                  <a:lnTo>
                    <a:pt x="8047" y="3340"/>
                  </a:lnTo>
                  <a:lnTo>
                    <a:pt x="8046" y="3340"/>
                  </a:lnTo>
                  <a:lnTo>
                    <a:pt x="8043" y="3340"/>
                  </a:lnTo>
                  <a:lnTo>
                    <a:pt x="8043" y="3334"/>
                  </a:lnTo>
                  <a:lnTo>
                    <a:pt x="8043" y="3320"/>
                  </a:lnTo>
                  <a:lnTo>
                    <a:pt x="8042" y="3320"/>
                  </a:lnTo>
                  <a:lnTo>
                    <a:pt x="8040" y="3320"/>
                  </a:lnTo>
                  <a:lnTo>
                    <a:pt x="8038" y="3303"/>
                  </a:lnTo>
                  <a:lnTo>
                    <a:pt x="8038" y="3300"/>
                  </a:lnTo>
                  <a:lnTo>
                    <a:pt x="8034" y="3300"/>
                  </a:lnTo>
                  <a:lnTo>
                    <a:pt x="8033" y="3280"/>
                  </a:lnTo>
                  <a:lnTo>
                    <a:pt x="8029" y="3280"/>
                  </a:lnTo>
                  <a:lnTo>
                    <a:pt x="8028" y="3260"/>
                  </a:lnTo>
                  <a:lnTo>
                    <a:pt x="8025" y="3260"/>
                  </a:lnTo>
                  <a:lnTo>
                    <a:pt x="8023" y="3245"/>
                  </a:lnTo>
                  <a:lnTo>
                    <a:pt x="8023" y="3240"/>
                  </a:lnTo>
                  <a:lnTo>
                    <a:pt x="8019" y="3240"/>
                  </a:lnTo>
                  <a:lnTo>
                    <a:pt x="8018" y="3220"/>
                  </a:lnTo>
                  <a:lnTo>
                    <a:pt x="8014" y="3220"/>
                  </a:lnTo>
                  <a:lnTo>
                    <a:pt x="8014" y="3214"/>
                  </a:lnTo>
                  <a:lnTo>
                    <a:pt x="8014" y="3200"/>
                  </a:lnTo>
                  <a:lnTo>
                    <a:pt x="8013" y="3200"/>
                  </a:lnTo>
                  <a:lnTo>
                    <a:pt x="8009" y="3200"/>
                  </a:lnTo>
                  <a:lnTo>
                    <a:pt x="8008" y="3180"/>
                  </a:lnTo>
                  <a:lnTo>
                    <a:pt x="8009" y="3200"/>
                  </a:lnTo>
                  <a:lnTo>
                    <a:pt x="8008" y="3180"/>
                  </a:lnTo>
                  <a:lnTo>
                    <a:pt x="8004" y="3180"/>
                  </a:lnTo>
                  <a:lnTo>
                    <a:pt x="8004" y="3175"/>
                  </a:lnTo>
                  <a:lnTo>
                    <a:pt x="8003" y="3160"/>
                  </a:lnTo>
                  <a:lnTo>
                    <a:pt x="7999" y="3160"/>
                  </a:lnTo>
                  <a:lnTo>
                    <a:pt x="7998" y="3140"/>
                  </a:lnTo>
                  <a:lnTo>
                    <a:pt x="7994" y="3140"/>
                  </a:lnTo>
                  <a:lnTo>
                    <a:pt x="7993" y="3120"/>
                  </a:lnTo>
                  <a:lnTo>
                    <a:pt x="7993" y="3140"/>
                  </a:lnTo>
                  <a:lnTo>
                    <a:pt x="7992" y="3120"/>
                  </a:lnTo>
                  <a:lnTo>
                    <a:pt x="7993" y="3140"/>
                  </a:lnTo>
                  <a:lnTo>
                    <a:pt x="7992" y="3120"/>
                  </a:lnTo>
                  <a:lnTo>
                    <a:pt x="7988" y="3120"/>
                  </a:lnTo>
                  <a:lnTo>
                    <a:pt x="7987" y="3110"/>
                  </a:lnTo>
                  <a:lnTo>
                    <a:pt x="7987" y="3100"/>
                  </a:lnTo>
                  <a:lnTo>
                    <a:pt x="7982" y="3100"/>
                  </a:lnTo>
                  <a:lnTo>
                    <a:pt x="7981" y="3094"/>
                  </a:lnTo>
                  <a:lnTo>
                    <a:pt x="7981" y="3080"/>
                  </a:lnTo>
                  <a:lnTo>
                    <a:pt x="7975" y="3080"/>
                  </a:lnTo>
                  <a:lnTo>
                    <a:pt x="7975" y="3077"/>
                  </a:lnTo>
                  <a:lnTo>
                    <a:pt x="7975" y="3080"/>
                  </a:lnTo>
                  <a:lnTo>
                    <a:pt x="7975" y="3075"/>
                  </a:lnTo>
                  <a:lnTo>
                    <a:pt x="7975" y="3077"/>
                  </a:lnTo>
                  <a:lnTo>
                    <a:pt x="7975" y="3060"/>
                  </a:lnTo>
                  <a:lnTo>
                    <a:pt x="7974" y="3060"/>
                  </a:lnTo>
                  <a:lnTo>
                    <a:pt x="7969" y="3060"/>
                  </a:lnTo>
                  <a:lnTo>
                    <a:pt x="7969" y="3057"/>
                  </a:lnTo>
                  <a:lnTo>
                    <a:pt x="7969" y="3040"/>
                  </a:lnTo>
                  <a:lnTo>
                    <a:pt x="7968" y="3040"/>
                  </a:lnTo>
                  <a:lnTo>
                    <a:pt x="7964" y="3040"/>
                  </a:lnTo>
                  <a:lnTo>
                    <a:pt x="7963" y="3034"/>
                  </a:lnTo>
                  <a:lnTo>
                    <a:pt x="7963" y="3020"/>
                  </a:lnTo>
                  <a:lnTo>
                    <a:pt x="7962" y="3020"/>
                  </a:lnTo>
                  <a:lnTo>
                    <a:pt x="7961" y="3020"/>
                  </a:lnTo>
                  <a:lnTo>
                    <a:pt x="7957" y="3020"/>
                  </a:lnTo>
                  <a:lnTo>
                    <a:pt x="7956" y="3010"/>
                  </a:lnTo>
                  <a:lnTo>
                    <a:pt x="7956" y="3000"/>
                  </a:lnTo>
                  <a:lnTo>
                    <a:pt x="7951" y="3000"/>
                  </a:lnTo>
                  <a:lnTo>
                    <a:pt x="7950" y="2980"/>
                  </a:lnTo>
                  <a:lnTo>
                    <a:pt x="7949" y="2980"/>
                  </a:lnTo>
                  <a:lnTo>
                    <a:pt x="7948" y="2980"/>
                  </a:lnTo>
                  <a:lnTo>
                    <a:pt x="7947" y="2980"/>
                  </a:lnTo>
                  <a:lnTo>
                    <a:pt x="7945" y="2980"/>
                  </a:lnTo>
                  <a:lnTo>
                    <a:pt x="7943" y="2960"/>
                  </a:lnTo>
                  <a:lnTo>
                    <a:pt x="7942" y="2960"/>
                  </a:lnTo>
                  <a:lnTo>
                    <a:pt x="7941" y="2960"/>
                  </a:lnTo>
                  <a:lnTo>
                    <a:pt x="7937" y="2960"/>
                  </a:lnTo>
                  <a:lnTo>
                    <a:pt x="7935" y="2940"/>
                  </a:lnTo>
                  <a:lnTo>
                    <a:pt x="7933" y="2940"/>
                  </a:lnTo>
                  <a:lnTo>
                    <a:pt x="7930" y="2940"/>
                  </a:lnTo>
                  <a:lnTo>
                    <a:pt x="7929" y="2940"/>
                  </a:lnTo>
                  <a:lnTo>
                    <a:pt x="7927" y="2920"/>
                  </a:lnTo>
                  <a:lnTo>
                    <a:pt x="7926" y="2920"/>
                  </a:lnTo>
                  <a:lnTo>
                    <a:pt x="7922" y="2920"/>
                  </a:lnTo>
                  <a:lnTo>
                    <a:pt x="7921" y="2910"/>
                  </a:lnTo>
                  <a:lnTo>
                    <a:pt x="7920" y="2900"/>
                  </a:lnTo>
                  <a:lnTo>
                    <a:pt x="7920" y="2905"/>
                  </a:lnTo>
                  <a:lnTo>
                    <a:pt x="7920" y="2900"/>
                  </a:lnTo>
                  <a:lnTo>
                    <a:pt x="7920" y="2905"/>
                  </a:lnTo>
                  <a:lnTo>
                    <a:pt x="7920" y="2910"/>
                  </a:lnTo>
                  <a:lnTo>
                    <a:pt x="7921" y="2920"/>
                  </a:lnTo>
                  <a:lnTo>
                    <a:pt x="7920" y="2920"/>
                  </a:lnTo>
                  <a:lnTo>
                    <a:pt x="7920" y="2909"/>
                  </a:lnTo>
                  <a:lnTo>
                    <a:pt x="7919" y="2900"/>
                  </a:lnTo>
                  <a:lnTo>
                    <a:pt x="7914" y="2900"/>
                  </a:lnTo>
                  <a:lnTo>
                    <a:pt x="7913" y="2900"/>
                  </a:lnTo>
                  <a:lnTo>
                    <a:pt x="7912" y="2888"/>
                  </a:lnTo>
                  <a:lnTo>
                    <a:pt x="7912" y="2882"/>
                  </a:lnTo>
                  <a:lnTo>
                    <a:pt x="7912" y="2890"/>
                  </a:lnTo>
                  <a:lnTo>
                    <a:pt x="7913" y="2900"/>
                  </a:lnTo>
                  <a:lnTo>
                    <a:pt x="7912" y="2889"/>
                  </a:lnTo>
                  <a:lnTo>
                    <a:pt x="7912" y="2900"/>
                  </a:lnTo>
                  <a:lnTo>
                    <a:pt x="7911" y="2888"/>
                  </a:lnTo>
                  <a:lnTo>
                    <a:pt x="7912" y="2889"/>
                  </a:lnTo>
                  <a:lnTo>
                    <a:pt x="7911" y="2880"/>
                  </a:lnTo>
                  <a:lnTo>
                    <a:pt x="7910" y="2880"/>
                  </a:lnTo>
                  <a:lnTo>
                    <a:pt x="7906" y="2880"/>
                  </a:lnTo>
                  <a:lnTo>
                    <a:pt x="7905" y="2880"/>
                  </a:lnTo>
                  <a:lnTo>
                    <a:pt x="7904" y="2868"/>
                  </a:lnTo>
                  <a:lnTo>
                    <a:pt x="7905" y="2870"/>
                  </a:lnTo>
                  <a:lnTo>
                    <a:pt x="7906" y="2880"/>
                  </a:lnTo>
                  <a:lnTo>
                    <a:pt x="7905" y="2872"/>
                  </a:lnTo>
                  <a:lnTo>
                    <a:pt x="7905" y="2868"/>
                  </a:lnTo>
                  <a:lnTo>
                    <a:pt x="7904" y="2860"/>
                  </a:lnTo>
                  <a:lnTo>
                    <a:pt x="7904" y="2865"/>
                  </a:lnTo>
                  <a:lnTo>
                    <a:pt x="7904" y="2864"/>
                  </a:lnTo>
                  <a:lnTo>
                    <a:pt x="7904" y="2860"/>
                  </a:lnTo>
                  <a:lnTo>
                    <a:pt x="7903" y="2860"/>
                  </a:lnTo>
                  <a:lnTo>
                    <a:pt x="7903" y="2988"/>
                  </a:lnTo>
                  <a:lnTo>
                    <a:pt x="7902" y="2985"/>
                  </a:lnTo>
                  <a:lnTo>
                    <a:pt x="7902" y="2980"/>
                  </a:lnTo>
                  <a:lnTo>
                    <a:pt x="7903" y="2988"/>
                  </a:lnTo>
                  <a:lnTo>
                    <a:pt x="7903" y="2860"/>
                  </a:lnTo>
                  <a:lnTo>
                    <a:pt x="7902" y="2860"/>
                  </a:lnTo>
                  <a:lnTo>
                    <a:pt x="7898" y="2860"/>
                  </a:lnTo>
                  <a:lnTo>
                    <a:pt x="7897" y="2847"/>
                  </a:lnTo>
                  <a:lnTo>
                    <a:pt x="7896" y="2840"/>
                  </a:lnTo>
                  <a:lnTo>
                    <a:pt x="7894" y="2840"/>
                  </a:lnTo>
                  <a:lnTo>
                    <a:pt x="7890" y="2840"/>
                  </a:lnTo>
                  <a:lnTo>
                    <a:pt x="7889" y="2840"/>
                  </a:lnTo>
                  <a:lnTo>
                    <a:pt x="7888" y="2828"/>
                  </a:lnTo>
                  <a:lnTo>
                    <a:pt x="7889" y="2830"/>
                  </a:lnTo>
                  <a:lnTo>
                    <a:pt x="7890" y="2840"/>
                  </a:lnTo>
                  <a:lnTo>
                    <a:pt x="7889" y="2832"/>
                  </a:lnTo>
                  <a:lnTo>
                    <a:pt x="7889" y="2828"/>
                  </a:lnTo>
                  <a:lnTo>
                    <a:pt x="7888" y="2820"/>
                  </a:lnTo>
                  <a:lnTo>
                    <a:pt x="7888" y="2825"/>
                  </a:lnTo>
                  <a:lnTo>
                    <a:pt x="7888" y="2824"/>
                  </a:lnTo>
                  <a:lnTo>
                    <a:pt x="7888" y="2945"/>
                  </a:lnTo>
                  <a:lnTo>
                    <a:pt x="7888" y="2940"/>
                  </a:lnTo>
                  <a:lnTo>
                    <a:pt x="7888" y="2945"/>
                  </a:lnTo>
                  <a:lnTo>
                    <a:pt x="7888" y="2824"/>
                  </a:lnTo>
                  <a:lnTo>
                    <a:pt x="7888" y="2820"/>
                  </a:lnTo>
                  <a:lnTo>
                    <a:pt x="7887" y="2820"/>
                  </a:lnTo>
                  <a:lnTo>
                    <a:pt x="7888" y="2822"/>
                  </a:lnTo>
                  <a:lnTo>
                    <a:pt x="7888" y="2840"/>
                  </a:lnTo>
                  <a:lnTo>
                    <a:pt x="7887" y="2820"/>
                  </a:lnTo>
                  <a:lnTo>
                    <a:pt x="7886" y="2820"/>
                  </a:lnTo>
                  <a:lnTo>
                    <a:pt x="7881" y="2820"/>
                  </a:lnTo>
                  <a:lnTo>
                    <a:pt x="7880" y="2820"/>
                  </a:lnTo>
                  <a:lnTo>
                    <a:pt x="7880" y="2815"/>
                  </a:lnTo>
                  <a:lnTo>
                    <a:pt x="7881" y="2820"/>
                  </a:lnTo>
                  <a:lnTo>
                    <a:pt x="7879" y="2800"/>
                  </a:lnTo>
                  <a:lnTo>
                    <a:pt x="7878" y="2800"/>
                  </a:lnTo>
                  <a:lnTo>
                    <a:pt x="7877" y="2800"/>
                  </a:lnTo>
                  <a:lnTo>
                    <a:pt x="7876" y="2800"/>
                  </a:lnTo>
                  <a:lnTo>
                    <a:pt x="7872" y="2800"/>
                  </a:lnTo>
                  <a:lnTo>
                    <a:pt x="7870" y="2780"/>
                  </a:lnTo>
                  <a:lnTo>
                    <a:pt x="7869" y="2780"/>
                  </a:lnTo>
                  <a:lnTo>
                    <a:pt x="7867" y="2780"/>
                  </a:lnTo>
                  <a:lnTo>
                    <a:pt x="7862" y="2780"/>
                  </a:lnTo>
                  <a:lnTo>
                    <a:pt x="7861" y="2760"/>
                  </a:lnTo>
                  <a:lnTo>
                    <a:pt x="7859" y="2760"/>
                  </a:lnTo>
                  <a:lnTo>
                    <a:pt x="7852" y="2760"/>
                  </a:lnTo>
                  <a:lnTo>
                    <a:pt x="7852" y="2740"/>
                  </a:lnTo>
                  <a:lnTo>
                    <a:pt x="7850" y="2740"/>
                  </a:lnTo>
                  <a:lnTo>
                    <a:pt x="7845" y="2740"/>
                  </a:lnTo>
                  <a:lnTo>
                    <a:pt x="7843" y="2724"/>
                  </a:lnTo>
                  <a:lnTo>
                    <a:pt x="7843" y="2725"/>
                  </a:lnTo>
                  <a:lnTo>
                    <a:pt x="7844" y="2740"/>
                  </a:lnTo>
                  <a:lnTo>
                    <a:pt x="7843" y="2725"/>
                  </a:lnTo>
                  <a:lnTo>
                    <a:pt x="7842" y="2720"/>
                  </a:lnTo>
                  <a:lnTo>
                    <a:pt x="7840" y="2720"/>
                  </a:lnTo>
                  <a:lnTo>
                    <a:pt x="7838" y="2720"/>
                  </a:lnTo>
                  <a:lnTo>
                    <a:pt x="7834" y="2720"/>
                  </a:lnTo>
                  <a:lnTo>
                    <a:pt x="7833" y="2720"/>
                  </a:lnTo>
                  <a:lnTo>
                    <a:pt x="7833" y="2715"/>
                  </a:lnTo>
                  <a:lnTo>
                    <a:pt x="7834" y="2720"/>
                  </a:lnTo>
                  <a:lnTo>
                    <a:pt x="7832" y="2700"/>
                  </a:lnTo>
                  <a:lnTo>
                    <a:pt x="7831" y="2700"/>
                  </a:lnTo>
                  <a:lnTo>
                    <a:pt x="7830" y="2700"/>
                  </a:lnTo>
                  <a:lnTo>
                    <a:pt x="7828" y="2700"/>
                  </a:lnTo>
                  <a:lnTo>
                    <a:pt x="7824" y="2700"/>
                  </a:lnTo>
                  <a:lnTo>
                    <a:pt x="7822" y="2684"/>
                  </a:lnTo>
                  <a:lnTo>
                    <a:pt x="7822" y="2685"/>
                  </a:lnTo>
                  <a:lnTo>
                    <a:pt x="7823" y="2700"/>
                  </a:lnTo>
                  <a:lnTo>
                    <a:pt x="7822" y="2685"/>
                  </a:lnTo>
                  <a:lnTo>
                    <a:pt x="7821" y="2680"/>
                  </a:lnTo>
                  <a:lnTo>
                    <a:pt x="7819" y="2680"/>
                  </a:lnTo>
                  <a:lnTo>
                    <a:pt x="7817" y="2680"/>
                  </a:lnTo>
                  <a:lnTo>
                    <a:pt x="7812" y="2680"/>
                  </a:lnTo>
                  <a:lnTo>
                    <a:pt x="7811" y="2676"/>
                  </a:lnTo>
                  <a:lnTo>
                    <a:pt x="7811" y="2660"/>
                  </a:lnTo>
                  <a:lnTo>
                    <a:pt x="7808" y="2660"/>
                  </a:lnTo>
                  <a:lnTo>
                    <a:pt x="7804" y="2660"/>
                  </a:lnTo>
                  <a:lnTo>
                    <a:pt x="7801" y="2640"/>
                  </a:lnTo>
                  <a:lnTo>
                    <a:pt x="7803" y="2660"/>
                  </a:lnTo>
                  <a:lnTo>
                    <a:pt x="7802" y="2660"/>
                  </a:lnTo>
                  <a:lnTo>
                    <a:pt x="7800" y="2640"/>
                  </a:lnTo>
                  <a:lnTo>
                    <a:pt x="7799" y="2640"/>
                  </a:lnTo>
                  <a:lnTo>
                    <a:pt x="7796" y="2640"/>
                  </a:lnTo>
                  <a:lnTo>
                    <a:pt x="7792" y="2640"/>
                  </a:lnTo>
                  <a:lnTo>
                    <a:pt x="7789" y="2620"/>
                  </a:lnTo>
                  <a:lnTo>
                    <a:pt x="7792" y="2640"/>
                  </a:lnTo>
                  <a:lnTo>
                    <a:pt x="7790" y="2640"/>
                  </a:lnTo>
                  <a:lnTo>
                    <a:pt x="7788" y="2620"/>
                  </a:lnTo>
                  <a:lnTo>
                    <a:pt x="7784" y="2620"/>
                  </a:lnTo>
                  <a:lnTo>
                    <a:pt x="7780" y="2620"/>
                  </a:lnTo>
                  <a:lnTo>
                    <a:pt x="7778" y="2606"/>
                  </a:lnTo>
                  <a:lnTo>
                    <a:pt x="7778" y="2609"/>
                  </a:lnTo>
                  <a:lnTo>
                    <a:pt x="7779" y="2620"/>
                  </a:lnTo>
                  <a:lnTo>
                    <a:pt x="7778" y="2610"/>
                  </a:lnTo>
                  <a:lnTo>
                    <a:pt x="7778" y="2608"/>
                  </a:lnTo>
                  <a:lnTo>
                    <a:pt x="7778" y="2605"/>
                  </a:lnTo>
                  <a:lnTo>
                    <a:pt x="7778" y="2606"/>
                  </a:lnTo>
                  <a:lnTo>
                    <a:pt x="7777" y="2600"/>
                  </a:lnTo>
                  <a:lnTo>
                    <a:pt x="7774" y="2600"/>
                  </a:lnTo>
                  <a:lnTo>
                    <a:pt x="7771" y="2600"/>
                  </a:lnTo>
                  <a:lnTo>
                    <a:pt x="7767" y="2600"/>
                  </a:lnTo>
                  <a:lnTo>
                    <a:pt x="7766" y="2580"/>
                  </a:lnTo>
                  <a:lnTo>
                    <a:pt x="7765" y="2580"/>
                  </a:lnTo>
                  <a:lnTo>
                    <a:pt x="7763" y="2580"/>
                  </a:lnTo>
                  <a:lnTo>
                    <a:pt x="7762" y="2580"/>
                  </a:lnTo>
                  <a:lnTo>
                    <a:pt x="7758" y="2580"/>
                  </a:lnTo>
                  <a:lnTo>
                    <a:pt x="7755" y="2580"/>
                  </a:lnTo>
                  <a:lnTo>
                    <a:pt x="7754" y="2580"/>
                  </a:lnTo>
                  <a:lnTo>
                    <a:pt x="7754" y="2579"/>
                  </a:lnTo>
                  <a:lnTo>
                    <a:pt x="7755" y="2580"/>
                  </a:lnTo>
                  <a:lnTo>
                    <a:pt x="7753" y="2560"/>
                  </a:lnTo>
                  <a:lnTo>
                    <a:pt x="7751" y="2560"/>
                  </a:lnTo>
                  <a:lnTo>
                    <a:pt x="7750" y="2560"/>
                  </a:lnTo>
                  <a:lnTo>
                    <a:pt x="7747" y="2560"/>
                  </a:lnTo>
                  <a:lnTo>
                    <a:pt x="7743" y="2560"/>
                  </a:lnTo>
                  <a:lnTo>
                    <a:pt x="7742" y="2560"/>
                  </a:lnTo>
                  <a:lnTo>
                    <a:pt x="7739" y="2540"/>
                  </a:lnTo>
                  <a:lnTo>
                    <a:pt x="7738" y="2540"/>
                  </a:lnTo>
                  <a:lnTo>
                    <a:pt x="7734" y="2540"/>
                  </a:lnTo>
                  <a:lnTo>
                    <a:pt x="7731" y="2540"/>
                  </a:lnTo>
                  <a:lnTo>
                    <a:pt x="7728" y="2522"/>
                  </a:lnTo>
                  <a:lnTo>
                    <a:pt x="7729" y="2540"/>
                  </a:lnTo>
                  <a:lnTo>
                    <a:pt x="7729" y="2538"/>
                  </a:lnTo>
                  <a:lnTo>
                    <a:pt x="7729" y="2539"/>
                  </a:lnTo>
                  <a:lnTo>
                    <a:pt x="7729" y="2540"/>
                  </a:lnTo>
                  <a:lnTo>
                    <a:pt x="7728" y="2522"/>
                  </a:lnTo>
                  <a:lnTo>
                    <a:pt x="7728" y="2520"/>
                  </a:lnTo>
                  <a:lnTo>
                    <a:pt x="7726" y="2520"/>
                  </a:lnTo>
                  <a:lnTo>
                    <a:pt x="7726" y="2523"/>
                  </a:lnTo>
                  <a:lnTo>
                    <a:pt x="7726" y="2540"/>
                  </a:lnTo>
                  <a:lnTo>
                    <a:pt x="7725" y="2522"/>
                  </a:lnTo>
                  <a:lnTo>
                    <a:pt x="7726" y="2523"/>
                  </a:lnTo>
                  <a:lnTo>
                    <a:pt x="7726" y="2520"/>
                  </a:lnTo>
                  <a:lnTo>
                    <a:pt x="7725" y="2520"/>
                  </a:lnTo>
                  <a:lnTo>
                    <a:pt x="7722" y="2520"/>
                  </a:lnTo>
                  <a:lnTo>
                    <a:pt x="7717" y="2520"/>
                  </a:lnTo>
                  <a:lnTo>
                    <a:pt x="7714" y="2501"/>
                  </a:lnTo>
                  <a:lnTo>
                    <a:pt x="7714" y="2502"/>
                  </a:lnTo>
                  <a:lnTo>
                    <a:pt x="7715" y="2514"/>
                  </a:lnTo>
                  <a:lnTo>
                    <a:pt x="7716" y="2520"/>
                  </a:lnTo>
                  <a:lnTo>
                    <a:pt x="7715" y="2514"/>
                  </a:lnTo>
                  <a:lnTo>
                    <a:pt x="7714" y="2504"/>
                  </a:lnTo>
                  <a:lnTo>
                    <a:pt x="7713" y="2500"/>
                  </a:lnTo>
                  <a:lnTo>
                    <a:pt x="7710" y="2500"/>
                  </a:lnTo>
                  <a:lnTo>
                    <a:pt x="7704" y="2500"/>
                  </a:lnTo>
                  <a:lnTo>
                    <a:pt x="7701" y="2480"/>
                  </a:lnTo>
                  <a:lnTo>
                    <a:pt x="7700" y="2480"/>
                  </a:lnTo>
                  <a:lnTo>
                    <a:pt x="7698" y="2480"/>
                  </a:lnTo>
                  <a:lnTo>
                    <a:pt x="7694" y="2480"/>
                  </a:lnTo>
                  <a:lnTo>
                    <a:pt x="7690" y="2480"/>
                  </a:lnTo>
                  <a:lnTo>
                    <a:pt x="7686" y="2460"/>
                  </a:lnTo>
                  <a:lnTo>
                    <a:pt x="7688" y="2480"/>
                  </a:lnTo>
                  <a:lnTo>
                    <a:pt x="7685" y="2460"/>
                  </a:lnTo>
                  <a:lnTo>
                    <a:pt x="7677" y="2460"/>
                  </a:lnTo>
                  <a:lnTo>
                    <a:pt x="7677" y="2539"/>
                  </a:lnTo>
                  <a:lnTo>
                    <a:pt x="7677" y="2538"/>
                  </a:lnTo>
                  <a:lnTo>
                    <a:pt x="7677" y="2520"/>
                  </a:lnTo>
                  <a:lnTo>
                    <a:pt x="7677" y="2539"/>
                  </a:lnTo>
                  <a:lnTo>
                    <a:pt x="7677" y="2460"/>
                  </a:lnTo>
                  <a:lnTo>
                    <a:pt x="7676" y="2458"/>
                  </a:lnTo>
                  <a:lnTo>
                    <a:pt x="7676" y="2536"/>
                  </a:lnTo>
                  <a:lnTo>
                    <a:pt x="7672" y="2520"/>
                  </a:lnTo>
                  <a:lnTo>
                    <a:pt x="7674" y="2520"/>
                  </a:lnTo>
                  <a:lnTo>
                    <a:pt x="7676" y="2536"/>
                  </a:lnTo>
                  <a:lnTo>
                    <a:pt x="7676" y="2458"/>
                  </a:lnTo>
                  <a:lnTo>
                    <a:pt x="7673" y="2447"/>
                  </a:lnTo>
                  <a:lnTo>
                    <a:pt x="7675" y="2460"/>
                  </a:lnTo>
                  <a:lnTo>
                    <a:pt x="7674" y="2460"/>
                  </a:lnTo>
                  <a:lnTo>
                    <a:pt x="7671" y="2440"/>
                  </a:lnTo>
                  <a:lnTo>
                    <a:pt x="7670" y="2440"/>
                  </a:lnTo>
                  <a:lnTo>
                    <a:pt x="7669" y="2440"/>
                  </a:lnTo>
                  <a:lnTo>
                    <a:pt x="7668" y="2440"/>
                  </a:lnTo>
                  <a:lnTo>
                    <a:pt x="7669" y="2441"/>
                  </a:lnTo>
                  <a:lnTo>
                    <a:pt x="7669" y="2460"/>
                  </a:lnTo>
                  <a:lnTo>
                    <a:pt x="7668" y="2440"/>
                  </a:lnTo>
                  <a:lnTo>
                    <a:pt x="7664" y="2440"/>
                  </a:lnTo>
                  <a:lnTo>
                    <a:pt x="7662" y="2440"/>
                  </a:lnTo>
                  <a:lnTo>
                    <a:pt x="7658" y="2420"/>
                  </a:lnTo>
                  <a:lnTo>
                    <a:pt x="7657" y="2420"/>
                  </a:lnTo>
                  <a:lnTo>
                    <a:pt x="7657" y="2425"/>
                  </a:lnTo>
                  <a:lnTo>
                    <a:pt x="7659" y="2434"/>
                  </a:lnTo>
                  <a:lnTo>
                    <a:pt x="7660" y="2440"/>
                  </a:lnTo>
                  <a:lnTo>
                    <a:pt x="7659" y="2440"/>
                  </a:lnTo>
                  <a:lnTo>
                    <a:pt x="7657" y="2425"/>
                  </a:lnTo>
                  <a:lnTo>
                    <a:pt x="7657" y="2424"/>
                  </a:lnTo>
                  <a:lnTo>
                    <a:pt x="7657" y="2440"/>
                  </a:lnTo>
                  <a:lnTo>
                    <a:pt x="7657" y="2424"/>
                  </a:lnTo>
                  <a:lnTo>
                    <a:pt x="7657" y="2420"/>
                  </a:lnTo>
                  <a:lnTo>
                    <a:pt x="7656" y="2420"/>
                  </a:lnTo>
                  <a:lnTo>
                    <a:pt x="7653" y="2420"/>
                  </a:lnTo>
                  <a:lnTo>
                    <a:pt x="7646" y="2420"/>
                  </a:lnTo>
                  <a:lnTo>
                    <a:pt x="7642" y="2400"/>
                  </a:lnTo>
                  <a:lnTo>
                    <a:pt x="7644" y="2420"/>
                  </a:lnTo>
                  <a:lnTo>
                    <a:pt x="7641" y="2407"/>
                  </a:lnTo>
                  <a:lnTo>
                    <a:pt x="7641" y="2400"/>
                  </a:lnTo>
                  <a:lnTo>
                    <a:pt x="7639" y="2400"/>
                  </a:lnTo>
                  <a:lnTo>
                    <a:pt x="7636" y="2400"/>
                  </a:lnTo>
                  <a:lnTo>
                    <a:pt x="7632" y="2400"/>
                  </a:lnTo>
                  <a:lnTo>
                    <a:pt x="7626" y="2383"/>
                  </a:lnTo>
                  <a:lnTo>
                    <a:pt x="7627" y="2394"/>
                  </a:lnTo>
                  <a:lnTo>
                    <a:pt x="7628" y="2400"/>
                  </a:lnTo>
                  <a:lnTo>
                    <a:pt x="7627" y="2400"/>
                  </a:lnTo>
                  <a:lnTo>
                    <a:pt x="7627" y="2394"/>
                  </a:lnTo>
                  <a:lnTo>
                    <a:pt x="7626" y="2387"/>
                  </a:lnTo>
                  <a:lnTo>
                    <a:pt x="7625" y="2381"/>
                  </a:lnTo>
                  <a:lnTo>
                    <a:pt x="7626" y="2383"/>
                  </a:lnTo>
                  <a:lnTo>
                    <a:pt x="7626" y="2380"/>
                  </a:lnTo>
                  <a:lnTo>
                    <a:pt x="7625" y="2380"/>
                  </a:lnTo>
                  <a:lnTo>
                    <a:pt x="7624" y="2380"/>
                  </a:lnTo>
                  <a:lnTo>
                    <a:pt x="7623" y="2380"/>
                  </a:lnTo>
                  <a:lnTo>
                    <a:pt x="7624" y="2381"/>
                  </a:lnTo>
                  <a:lnTo>
                    <a:pt x="7624" y="2400"/>
                  </a:lnTo>
                  <a:lnTo>
                    <a:pt x="7623" y="2380"/>
                  </a:lnTo>
                  <a:lnTo>
                    <a:pt x="7619" y="2380"/>
                  </a:lnTo>
                  <a:lnTo>
                    <a:pt x="7615" y="2380"/>
                  </a:lnTo>
                  <a:lnTo>
                    <a:pt x="7610" y="2360"/>
                  </a:lnTo>
                  <a:lnTo>
                    <a:pt x="7612" y="2374"/>
                  </a:lnTo>
                  <a:lnTo>
                    <a:pt x="7613" y="2380"/>
                  </a:lnTo>
                  <a:lnTo>
                    <a:pt x="7612" y="2374"/>
                  </a:lnTo>
                  <a:lnTo>
                    <a:pt x="7609" y="2362"/>
                  </a:lnTo>
                  <a:lnTo>
                    <a:pt x="7609" y="2360"/>
                  </a:lnTo>
                  <a:lnTo>
                    <a:pt x="7607" y="2360"/>
                  </a:lnTo>
                  <a:lnTo>
                    <a:pt x="7600" y="2360"/>
                  </a:lnTo>
                  <a:lnTo>
                    <a:pt x="7595" y="2340"/>
                  </a:lnTo>
                  <a:lnTo>
                    <a:pt x="7597" y="2360"/>
                  </a:lnTo>
                  <a:lnTo>
                    <a:pt x="7593" y="2342"/>
                  </a:lnTo>
                  <a:lnTo>
                    <a:pt x="7593" y="2340"/>
                  </a:lnTo>
                  <a:lnTo>
                    <a:pt x="7591" y="2340"/>
                  </a:lnTo>
                  <a:lnTo>
                    <a:pt x="7590" y="2340"/>
                  </a:lnTo>
                  <a:lnTo>
                    <a:pt x="7586" y="2340"/>
                  </a:lnTo>
                  <a:lnTo>
                    <a:pt x="7582" y="2340"/>
                  </a:lnTo>
                  <a:lnTo>
                    <a:pt x="7576" y="2320"/>
                  </a:lnTo>
                  <a:lnTo>
                    <a:pt x="7575" y="2320"/>
                  </a:lnTo>
                  <a:lnTo>
                    <a:pt x="7575" y="2393"/>
                  </a:lnTo>
                  <a:lnTo>
                    <a:pt x="7575" y="2380"/>
                  </a:lnTo>
                  <a:lnTo>
                    <a:pt x="7575" y="2393"/>
                  </a:lnTo>
                  <a:lnTo>
                    <a:pt x="7575" y="2320"/>
                  </a:lnTo>
                  <a:lnTo>
                    <a:pt x="7563" y="2320"/>
                  </a:lnTo>
                  <a:lnTo>
                    <a:pt x="7562" y="2320"/>
                  </a:lnTo>
                  <a:lnTo>
                    <a:pt x="7562" y="2318"/>
                  </a:lnTo>
                  <a:lnTo>
                    <a:pt x="7563" y="2320"/>
                  </a:lnTo>
                  <a:lnTo>
                    <a:pt x="7561" y="2310"/>
                  </a:lnTo>
                  <a:lnTo>
                    <a:pt x="7561" y="2300"/>
                  </a:lnTo>
                  <a:lnTo>
                    <a:pt x="7560" y="2300"/>
                  </a:lnTo>
                  <a:lnTo>
                    <a:pt x="7558" y="2300"/>
                  </a:lnTo>
                  <a:lnTo>
                    <a:pt x="7555" y="2300"/>
                  </a:lnTo>
                  <a:lnTo>
                    <a:pt x="7554" y="2300"/>
                  </a:lnTo>
                  <a:lnTo>
                    <a:pt x="7548" y="2300"/>
                  </a:lnTo>
                  <a:lnTo>
                    <a:pt x="7545" y="2283"/>
                  </a:lnTo>
                  <a:lnTo>
                    <a:pt x="7544" y="2280"/>
                  </a:lnTo>
                  <a:lnTo>
                    <a:pt x="7540" y="2280"/>
                  </a:lnTo>
                  <a:lnTo>
                    <a:pt x="7527" y="2280"/>
                  </a:lnTo>
                  <a:lnTo>
                    <a:pt x="7524" y="2260"/>
                  </a:lnTo>
                  <a:lnTo>
                    <a:pt x="7523" y="2260"/>
                  </a:lnTo>
                  <a:lnTo>
                    <a:pt x="7520" y="2260"/>
                  </a:lnTo>
                  <a:lnTo>
                    <a:pt x="7511" y="2260"/>
                  </a:lnTo>
                  <a:lnTo>
                    <a:pt x="7508" y="2243"/>
                  </a:lnTo>
                  <a:lnTo>
                    <a:pt x="7507" y="2240"/>
                  </a:lnTo>
                  <a:lnTo>
                    <a:pt x="7503" y="2240"/>
                  </a:lnTo>
                  <a:lnTo>
                    <a:pt x="7491" y="2240"/>
                  </a:lnTo>
                  <a:lnTo>
                    <a:pt x="7487" y="2220"/>
                  </a:lnTo>
                  <a:lnTo>
                    <a:pt x="7473" y="2220"/>
                  </a:lnTo>
                  <a:lnTo>
                    <a:pt x="7467" y="2200"/>
                  </a:lnTo>
                  <a:lnTo>
                    <a:pt x="7465" y="2200"/>
                  </a:lnTo>
                  <a:lnTo>
                    <a:pt x="7458" y="2200"/>
                  </a:lnTo>
                  <a:lnTo>
                    <a:pt x="7454" y="2200"/>
                  </a:lnTo>
                  <a:lnTo>
                    <a:pt x="7452" y="2195"/>
                  </a:lnTo>
                  <a:lnTo>
                    <a:pt x="7450" y="2180"/>
                  </a:lnTo>
                  <a:lnTo>
                    <a:pt x="7446" y="2180"/>
                  </a:lnTo>
                  <a:lnTo>
                    <a:pt x="7435" y="2180"/>
                  </a:lnTo>
                  <a:lnTo>
                    <a:pt x="7430" y="2160"/>
                  </a:lnTo>
                  <a:lnTo>
                    <a:pt x="7416" y="2160"/>
                  </a:lnTo>
                  <a:lnTo>
                    <a:pt x="7414" y="2150"/>
                  </a:lnTo>
                  <a:lnTo>
                    <a:pt x="7413" y="2140"/>
                  </a:lnTo>
                  <a:lnTo>
                    <a:pt x="7408" y="2140"/>
                  </a:lnTo>
                  <a:lnTo>
                    <a:pt x="7401" y="2140"/>
                  </a:lnTo>
                  <a:lnTo>
                    <a:pt x="7393" y="2120"/>
                  </a:lnTo>
                  <a:lnTo>
                    <a:pt x="7392" y="2120"/>
                  </a:lnTo>
                  <a:lnTo>
                    <a:pt x="7385" y="2120"/>
                  </a:lnTo>
                  <a:lnTo>
                    <a:pt x="7381" y="2120"/>
                  </a:lnTo>
                  <a:lnTo>
                    <a:pt x="7376" y="2114"/>
                  </a:lnTo>
                  <a:lnTo>
                    <a:pt x="7378" y="2120"/>
                  </a:lnTo>
                  <a:lnTo>
                    <a:pt x="7376" y="2120"/>
                  </a:lnTo>
                  <a:lnTo>
                    <a:pt x="7374" y="2112"/>
                  </a:lnTo>
                  <a:lnTo>
                    <a:pt x="7376" y="2114"/>
                  </a:lnTo>
                  <a:lnTo>
                    <a:pt x="7373" y="2104"/>
                  </a:lnTo>
                  <a:lnTo>
                    <a:pt x="7372" y="2100"/>
                  </a:lnTo>
                  <a:lnTo>
                    <a:pt x="7365" y="2100"/>
                  </a:lnTo>
                  <a:lnTo>
                    <a:pt x="7359" y="2100"/>
                  </a:lnTo>
                  <a:lnTo>
                    <a:pt x="7352" y="2080"/>
                  </a:lnTo>
                  <a:lnTo>
                    <a:pt x="7356" y="2100"/>
                  </a:lnTo>
                  <a:lnTo>
                    <a:pt x="7352" y="2080"/>
                  </a:lnTo>
                  <a:lnTo>
                    <a:pt x="7344" y="2080"/>
                  </a:lnTo>
                  <a:lnTo>
                    <a:pt x="7336" y="2060"/>
                  </a:lnTo>
                  <a:lnTo>
                    <a:pt x="7323" y="2060"/>
                  </a:lnTo>
                  <a:lnTo>
                    <a:pt x="7315" y="2040"/>
                  </a:lnTo>
                  <a:lnTo>
                    <a:pt x="7311" y="2040"/>
                  </a:lnTo>
                  <a:lnTo>
                    <a:pt x="7307" y="2040"/>
                  </a:lnTo>
                  <a:lnTo>
                    <a:pt x="7299" y="2040"/>
                  </a:lnTo>
                  <a:lnTo>
                    <a:pt x="7291" y="2020"/>
                  </a:lnTo>
                  <a:lnTo>
                    <a:pt x="7278" y="2020"/>
                  </a:lnTo>
                  <a:lnTo>
                    <a:pt x="7270" y="2000"/>
                  </a:lnTo>
                  <a:lnTo>
                    <a:pt x="7269" y="2000"/>
                  </a:lnTo>
                  <a:lnTo>
                    <a:pt x="7262" y="2000"/>
                  </a:lnTo>
                  <a:lnTo>
                    <a:pt x="7257" y="2000"/>
                  </a:lnTo>
                  <a:lnTo>
                    <a:pt x="7254" y="1980"/>
                  </a:lnTo>
                  <a:lnTo>
                    <a:pt x="7242" y="1980"/>
                  </a:lnTo>
                  <a:lnTo>
                    <a:pt x="7236" y="1960"/>
                  </a:lnTo>
                  <a:lnTo>
                    <a:pt x="7231" y="1960"/>
                  </a:lnTo>
                  <a:lnTo>
                    <a:pt x="7225" y="1960"/>
                  </a:lnTo>
                  <a:lnTo>
                    <a:pt x="7221" y="1960"/>
                  </a:lnTo>
                  <a:lnTo>
                    <a:pt x="7213" y="1940"/>
                  </a:lnTo>
                  <a:lnTo>
                    <a:pt x="7197" y="1940"/>
                  </a:lnTo>
                  <a:lnTo>
                    <a:pt x="7193" y="1920"/>
                  </a:lnTo>
                  <a:lnTo>
                    <a:pt x="7180" y="1920"/>
                  </a:lnTo>
                  <a:lnTo>
                    <a:pt x="7176" y="1900"/>
                  </a:lnTo>
                  <a:lnTo>
                    <a:pt x="7177" y="1920"/>
                  </a:lnTo>
                  <a:lnTo>
                    <a:pt x="7176" y="1900"/>
                  </a:lnTo>
                  <a:lnTo>
                    <a:pt x="7161" y="1900"/>
                  </a:lnTo>
                  <a:lnTo>
                    <a:pt x="7156" y="1880"/>
                  </a:lnTo>
                  <a:lnTo>
                    <a:pt x="7153" y="1880"/>
                  </a:lnTo>
                  <a:lnTo>
                    <a:pt x="7153" y="1941"/>
                  </a:lnTo>
                  <a:lnTo>
                    <a:pt x="7153" y="1940"/>
                  </a:lnTo>
                  <a:lnTo>
                    <a:pt x="7153" y="1941"/>
                  </a:lnTo>
                  <a:lnTo>
                    <a:pt x="7153" y="1880"/>
                  </a:lnTo>
                  <a:lnTo>
                    <a:pt x="7140" y="1880"/>
                  </a:lnTo>
                  <a:lnTo>
                    <a:pt x="7132" y="1860"/>
                  </a:lnTo>
                  <a:lnTo>
                    <a:pt x="7121" y="1860"/>
                  </a:lnTo>
                  <a:lnTo>
                    <a:pt x="7120" y="1840"/>
                  </a:lnTo>
                  <a:lnTo>
                    <a:pt x="7115" y="1840"/>
                  </a:lnTo>
                  <a:lnTo>
                    <a:pt x="7111" y="1840"/>
                  </a:lnTo>
                  <a:lnTo>
                    <a:pt x="7103" y="1840"/>
                  </a:lnTo>
                  <a:lnTo>
                    <a:pt x="7100" y="1824"/>
                  </a:lnTo>
                  <a:lnTo>
                    <a:pt x="7099" y="1820"/>
                  </a:lnTo>
                  <a:lnTo>
                    <a:pt x="7096" y="1820"/>
                  </a:lnTo>
                  <a:lnTo>
                    <a:pt x="7085" y="1820"/>
                  </a:lnTo>
                  <a:lnTo>
                    <a:pt x="7084" y="1817"/>
                  </a:lnTo>
                  <a:lnTo>
                    <a:pt x="7082" y="1800"/>
                  </a:lnTo>
                  <a:lnTo>
                    <a:pt x="7080" y="1800"/>
                  </a:lnTo>
                  <a:lnTo>
                    <a:pt x="7076" y="1800"/>
                  </a:lnTo>
                  <a:lnTo>
                    <a:pt x="7069" y="1800"/>
                  </a:lnTo>
                  <a:lnTo>
                    <a:pt x="7065" y="1788"/>
                  </a:lnTo>
                  <a:lnTo>
                    <a:pt x="7065" y="1796"/>
                  </a:lnTo>
                  <a:lnTo>
                    <a:pt x="7066" y="1800"/>
                  </a:lnTo>
                  <a:lnTo>
                    <a:pt x="7065" y="1800"/>
                  </a:lnTo>
                  <a:lnTo>
                    <a:pt x="7065" y="1796"/>
                  </a:lnTo>
                  <a:lnTo>
                    <a:pt x="7062" y="1782"/>
                  </a:lnTo>
                  <a:lnTo>
                    <a:pt x="7062" y="1780"/>
                  </a:lnTo>
                  <a:lnTo>
                    <a:pt x="7059" y="1780"/>
                  </a:lnTo>
                  <a:lnTo>
                    <a:pt x="7053" y="1780"/>
                  </a:lnTo>
                  <a:lnTo>
                    <a:pt x="7048" y="1760"/>
                  </a:lnTo>
                  <a:lnTo>
                    <a:pt x="7050" y="1778"/>
                  </a:lnTo>
                  <a:lnTo>
                    <a:pt x="7050" y="1780"/>
                  </a:lnTo>
                  <a:lnTo>
                    <a:pt x="7050" y="1778"/>
                  </a:lnTo>
                  <a:lnTo>
                    <a:pt x="7046" y="1762"/>
                  </a:lnTo>
                  <a:lnTo>
                    <a:pt x="7046" y="1760"/>
                  </a:lnTo>
                  <a:lnTo>
                    <a:pt x="7043" y="1760"/>
                  </a:lnTo>
                  <a:lnTo>
                    <a:pt x="7036" y="1760"/>
                  </a:lnTo>
                  <a:lnTo>
                    <a:pt x="7029" y="1741"/>
                  </a:lnTo>
                  <a:lnTo>
                    <a:pt x="7029" y="1742"/>
                  </a:lnTo>
                  <a:lnTo>
                    <a:pt x="7033" y="1760"/>
                  </a:lnTo>
                  <a:lnTo>
                    <a:pt x="7032" y="1760"/>
                  </a:lnTo>
                  <a:lnTo>
                    <a:pt x="7030" y="1750"/>
                  </a:lnTo>
                  <a:lnTo>
                    <a:pt x="7029" y="1742"/>
                  </a:lnTo>
                  <a:lnTo>
                    <a:pt x="7029" y="1740"/>
                  </a:lnTo>
                  <a:lnTo>
                    <a:pt x="7030" y="1753"/>
                  </a:lnTo>
                  <a:lnTo>
                    <a:pt x="7032" y="1760"/>
                  </a:lnTo>
                  <a:lnTo>
                    <a:pt x="7030" y="1753"/>
                  </a:lnTo>
                  <a:lnTo>
                    <a:pt x="7029" y="1740"/>
                  </a:lnTo>
                  <a:lnTo>
                    <a:pt x="7027" y="1740"/>
                  </a:lnTo>
                  <a:lnTo>
                    <a:pt x="7027" y="1743"/>
                  </a:lnTo>
                  <a:lnTo>
                    <a:pt x="7027" y="1760"/>
                  </a:lnTo>
                  <a:lnTo>
                    <a:pt x="7027" y="1743"/>
                  </a:lnTo>
                  <a:lnTo>
                    <a:pt x="7027" y="1740"/>
                  </a:lnTo>
                  <a:lnTo>
                    <a:pt x="7022" y="1740"/>
                  </a:lnTo>
                  <a:lnTo>
                    <a:pt x="7020" y="1740"/>
                  </a:lnTo>
                  <a:lnTo>
                    <a:pt x="7013" y="1721"/>
                  </a:lnTo>
                  <a:lnTo>
                    <a:pt x="7013" y="1722"/>
                  </a:lnTo>
                  <a:lnTo>
                    <a:pt x="7017" y="1740"/>
                  </a:lnTo>
                  <a:lnTo>
                    <a:pt x="7013" y="1722"/>
                  </a:lnTo>
                  <a:lnTo>
                    <a:pt x="7015" y="1740"/>
                  </a:lnTo>
                  <a:lnTo>
                    <a:pt x="7014" y="1730"/>
                  </a:lnTo>
                  <a:lnTo>
                    <a:pt x="7014" y="1740"/>
                  </a:lnTo>
                  <a:lnTo>
                    <a:pt x="7014" y="1734"/>
                  </a:lnTo>
                  <a:lnTo>
                    <a:pt x="7014" y="1740"/>
                  </a:lnTo>
                  <a:lnTo>
                    <a:pt x="7014" y="1730"/>
                  </a:lnTo>
                  <a:lnTo>
                    <a:pt x="7013" y="1722"/>
                  </a:lnTo>
                  <a:lnTo>
                    <a:pt x="7013" y="1720"/>
                  </a:lnTo>
                  <a:lnTo>
                    <a:pt x="7012" y="1720"/>
                  </a:lnTo>
                  <a:lnTo>
                    <a:pt x="7010" y="1720"/>
                  </a:lnTo>
                  <a:lnTo>
                    <a:pt x="7008" y="1720"/>
                  </a:lnTo>
                  <a:lnTo>
                    <a:pt x="7008" y="1723"/>
                  </a:lnTo>
                  <a:lnTo>
                    <a:pt x="7008" y="1740"/>
                  </a:lnTo>
                  <a:lnTo>
                    <a:pt x="7007" y="1722"/>
                  </a:lnTo>
                  <a:lnTo>
                    <a:pt x="7008" y="1723"/>
                  </a:lnTo>
                  <a:lnTo>
                    <a:pt x="7008" y="1720"/>
                  </a:lnTo>
                  <a:lnTo>
                    <a:pt x="7007" y="1720"/>
                  </a:lnTo>
                  <a:lnTo>
                    <a:pt x="7002" y="1720"/>
                  </a:lnTo>
                  <a:lnTo>
                    <a:pt x="7001" y="1720"/>
                  </a:lnTo>
                  <a:lnTo>
                    <a:pt x="6997" y="1702"/>
                  </a:lnTo>
                  <a:lnTo>
                    <a:pt x="6997" y="1700"/>
                  </a:lnTo>
                  <a:lnTo>
                    <a:pt x="6995" y="1700"/>
                  </a:lnTo>
                  <a:lnTo>
                    <a:pt x="6998" y="1712"/>
                  </a:lnTo>
                  <a:lnTo>
                    <a:pt x="6998" y="1720"/>
                  </a:lnTo>
                  <a:lnTo>
                    <a:pt x="6995" y="1700"/>
                  </a:lnTo>
                  <a:lnTo>
                    <a:pt x="6984" y="1700"/>
                  </a:lnTo>
                  <a:lnTo>
                    <a:pt x="6980" y="1682"/>
                  </a:lnTo>
                  <a:lnTo>
                    <a:pt x="6980" y="1680"/>
                  </a:lnTo>
                  <a:lnTo>
                    <a:pt x="6979" y="1680"/>
                  </a:lnTo>
                  <a:lnTo>
                    <a:pt x="6978" y="1680"/>
                  </a:lnTo>
                  <a:lnTo>
                    <a:pt x="6975" y="1680"/>
                  </a:lnTo>
                  <a:lnTo>
                    <a:pt x="6975" y="1753"/>
                  </a:lnTo>
                  <a:lnTo>
                    <a:pt x="6975" y="1758"/>
                  </a:lnTo>
                  <a:lnTo>
                    <a:pt x="6975" y="1753"/>
                  </a:lnTo>
                  <a:lnTo>
                    <a:pt x="6975" y="1680"/>
                  </a:lnTo>
                  <a:lnTo>
                    <a:pt x="6974" y="1680"/>
                  </a:lnTo>
                  <a:lnTo>
                    <a:pt x="6967" y="1680"/>
                  </a:lnTo>
                  <a:lnTo>
                    <a:pt x="6966" y="1680"/>
                  </a:lnTo>
                  <a:lnTo>
                    <a:pt x="6966" y="1677"/>
                  </a:lnTo>
                  <a:lnTo>
                    <a:pt x="6967" y="1680"/>
                  </a:lnTo>
                  <a:lnTo>
                    <a:pt x="6966" y="1674"/>
                  </a:lnTo>
                  <a:lnTo>
                    <a:pt x="6965" y="1660"/>
                  </a:lnTo>
                  <a:lnTo>
                    <a:pt x="6964" y="1660"/>
                  </a:lnTo>
                  <a:lnTo>
                    <a:pt x="6963" y="1660"/>
                  </a:lnTo>
                  <a:lnTo>
                    <a:pt x="6957" y="1660"/>
                  </a:lnTo>
                  <a:lnTo>
                    <a:pt x="6952" y="1660"/>
                  </a:lnTo>
                  <a:lnTo>
                    <a:pt x="6948" y="1642"/>
                  </a:lnTo>
                  <a:lnTo>
                    <a:pt x="6948" y="1640"/>
                  </a:lnTo>
                  <a:lnTo>
                    <a:pt x="6946" y="1640"/>
                  </a:lnTo>
                  <a:lnTo>
                    <a:pt x="6941" y="1640"/>
                  </a:lnTo>
                  <a:lnTo>
                    <a:pt x="6937" y="1640"/>
                  </a:lnTo>
                  <a:lnTo>
                    <a:pt x="6935" y="1633"/>
                  </a:lnTo>
                  <a:lnTo>
                    <a:pt x="6936" y="1640"/>
                  </a:lnTo>
                  <a:lnTo>
                    <a:pt x="6935" y="1640"/>
                  </a:lnTo>
                  <a:lnTo>
                    <a:pt x="6935" y="1632"/>
                  </a:lnTo>
                  <a:lnTo>
                    <a:pt x="6935" y="1633"/>
                  </a:lnTo>
                  <a:lnTo>
                    <a:pt x="6934" y="1628"/>
                  </a:lnTo>
                  <a:lnTo>
                    <a:pt x="6933" y="1620"/>
                  </a:lnTo>
                  <a:lnTo>
                    <a:pt x="6932" y="1620"/>
                  </a:lnTo>
                  <a:lnTo>
                    <a:pt x="6930" y="1620"/>
                  </a:lnTo>
                  <a:lnTo>
                    <a:pt x="6923" y="1620"/>
                  </a:lnTo>
                  <a:lnTo>
                    <a:pt x="6923" y="1686"/>
                  </a:lnTo>
                  <a:lnTo>
                    <a:pt x="6922" y="1680"/>
                  </a:lnTo>
                  <a:lnTo>
                    <a:pt x="6923" y="1680"/>
                  </a:lnTo>
                  <a:lnTo>
                    <a:pt x="6923" y="1686"/>
                  </a:lnTo>
                  <a:lnTo>
                    <a:pt x="6923" y="1620"/>
                  </a:lnTo>
                  <a:lnTo>
                    <a:pt x="6922" y="1620"/>
                  </a:lnTo>
                  <a:lnTo>
                    <a:pt x="6921" y="1620"/>
                  </a:lnTo>
                  <a:lnTo>
                    <a:pt x="6921" y="1617"/>
                  </a:lnTo>
                  <a:lnTo>
                    <a:pt x="6922" y="1620"/>
                  </a:lnTo>
                  <a:lnTo>
                    <a:pt x="6921" y="1607"/>
                  </a:lnTo>
                  <a:lnTo>
                    <a:pt x="6920" y="1600"/>
                  </a:lnTo>
                  <a:lnTo>
                    <a:pt x="6918" y="1600"/>
                  </a:lnTo>
                  <a:lnTo>
                    <a:pt x="6914" y="1600"/>
                  </a:lnTo>
                  <a:lnTo>
                    <a:pt x="6910" y="1600"/>
                  </a:lnTo>
                  <a:lnTo>
                    <a:pt x="6910" y="1675"/>
                  </a:lnTo>
                  <a:lnTo>
                    <a:pt x="6906" y="1660"/>
                  </a:lnTo>
                  <a:lnTo>
                    <a:pt x="6907" y="1660"/>
                  </a:lnTo>
                  <a:lnTo>
                    <a:pt x="6910" y="1671"/>
                  </a:lnTo>
                  <a:lnTo>
                    <a:pt x="6910" y="1675"/>
                  </a:lnTo>
                  <a:lnTo>
                    <a:pt x="6910" y="1600"/>
                  </a:lnTo>
                  <a:lnTo>
                    <a:pt x="6906" y="1580"/>
                  </a:lnTo>
                  <a:lnTo>
                    <a:pt x="6909" y="1600"/>
                  </a:lnTo>
                  <a:lnTo>
                    <a:pt x="6908" y="1600"/>
                  </a:lnTo>
                  <a:lnTo>
                    <a:pt x="6905" y="1580"/>
                  </a:lnTo>
                  <a:lnTo>
                    <a:pt x="6904" y="1580"/>
                  </a:lnTo>
                  <a:lnTo>
                    <a:pt x="6902" y="1580"/>
                  </a:lnTo>
                  <a:lnTo>
                    <a:pt x="6893" y="1580"/>
                  </a:lnTo>
                  <a:lnTo>
                    <a:pt x="6892" y="1560"/>
                  </a:lnTo>
                  <a:lnTo>
                    <a:pt x="6889" y="1560"/>
                  </a:lnTo>
                  <a:lnTo>
                    <a:pt x="6883" y="1560"/>
                  </a:lnTo>
                  <a:lnTo>
                    <a:pt x="6880" y="1560"/>
                  </a:lnTo>
                  <a:lnTo>
                    <a:pt x="6878" y="1549"/>
                  </a:lnTo>
                  <a:lnTo>
                    <a:pt x="6879" y="1560"/>
                  </a:lnTo>
                  <a:lnTo>
                    <a:pt x="6877" y="1542"/>
                  </a:lnTo>
                  <a:lnTo>
                    <a:pt x="6877" y="1560"/>
                  </a:lnTo>
                  <a:lnTo>
                    <a:pt x="6876" y="1540"/>
                  </a:lnTo>
                  <a:lnTo>
                    <a:pt x="6874" y="1540"/>
                  </a:lnTo>
                  <a:lnTo>
                    <a:pt x="6868" y="1540"/>
                  </a:lnTo>
                  <a:lnTo>
                    <a:pt x="6866" y="1529"/>
                  </a:lnTo>
                  <a:lnTo>
                    <a:pt x="6867" y="1540"/>
                  </a:lnTo>
                  <a:lnTo>
                    <a:pt x="6865" y="1522"/>
                  </a:lnTo>
                  <a:lnTo>
                    <a:pt x="6865" y="1540"/>
                  </a:lnTo>
                  <a:lnTo>
                    <a:pt x="6864" y="1520"/>
                  </a:lnTo>
                  <a:lnTo>
                    <a:pt x="6862" y="1520"/>
                  </a:lnTo>
                  <a:lnTo>
                    <a:pt x="6857" y="1520"/>
                  </a:lnTo>
                  <a:lnTo>
                    <a:pt x="6853" y="1500"/>
                  </a:lnTo>
                  <a:lnTo>
                    <a:pt x="6856" y="1520"/>
                  </a:lnTo>
                  <a:lnTo>
                    <a:pt x="6855" y="1520"/>
                  </a:lnTo>
                  <a:lnTo>
                    <a:pt x="6852" y="1500"/>
                  </a:lnTo>
                  <a:lnTo>
                    <a:pt x="6851" y="1500"/>
                  </a:lnTo>
                  <a:lnTo>
                    <a:pt x="6849" y="1500"/>
                  </a:lnTo>
                  <a:lnTo>
                    <a:pt x="6844" y="1500"/>
                  </a:lnTo>
                  <a:lnTo>
                    <a:pt x="6841" y="1480"/>
                  </a:lnTo>
                  <a:lnTo>
                    <a:pt x="6838" y="1480"/>
                  </a:lnTo>
                  <a:lnTo>
                    <a:pt x="6834" y="1480"/>
                  </a:lnTo>
                  <a:lnTo>
                    <a:pt x="6832" y="1480"/>
                  </a:lnTo>
                  <a:lnTo>
                    <a:pt x="6829" y="1460"/>
                  </a:lnTo>
                  <a:lnTo>
                    <a:pt x="6832" y="1480"/>
                  </a:lnTo>
                  <a:lnTo>
                    <a:pt x="6830" y="1480"/>
                  </a:lnTo>
                  <a:lnTo>
                    <a:pt x="6828" y="1460"/>
                  </a:lnTo>
                  <a:lnTo>
                    <a:pt x="6824" y="1460"/>
                  </a:lnTo>
                  <a:lnTo>
                    <a:pt x="6820" y="1460"/>
                  </a:lnTo>
                  <a:lnTo>
                    <a:pt x="6817" y="1440"/>
                  </a:lnTo>
                  <a:lnTo>
                    <a:pt x="6820" y="1460"/>
                  </a:lnTo>
                  <a:lnTo>
                    <a:pt x="6818" y="1460"/>
                  </a:lnTo>
                  <a:lnTo>
                    <a:pt x="6816" y="1440"/>
                  </a:lnTo>
                  <a:lnTo>
                    <a:pt x="6816" y="1534"/>
                  </a:lnTo>
                  <a:lnTo>
                    <a:pt x="6816" y="1538"/>
                  </a:lnTo>
                  <a:lnTo>
                    <a:pt x="6811" y="1520"/>
                  </a:lnTo>
                  <a:lnTo>
                    <a:pt x="6813" y="1520"/>
                  </a:lnTo>
                  <a:lnTo>
                    <a:pt x="6816" y="1534"/>
                  </a:lnTo>
                  <a:lnTo>
                    <a:pt x="6816" y="1440"/>
                  </a:lnTo>
                  <a:lnTo>
                    <a:pt x="6812" y="1440"/>
                  </a:lnTo>
                  <a:lnTo>
                    <a:pt x="6808" y="1440"/>
                  </a:lnTo>
                  <a:lnTo>
                    <a:pt x="6807" y="1440"/>
                  </a:lnTo>
                  <a:lnTo>
                    <a:pt x="6805" y="1420"/>
                  </a:lnTo>
                  <a:lnTo>
                    <a:pt x="6804" y="1420"/>
                  </a:lnTo>
                  <a:lnTo>
                    <a:pt x="6800" y="1420"/>
                  </a:lnTo>
                  <a:lnTo>
                    <a:pt x="6796" y="1420"/>
                  </a:lnTo>
                  <a:lnTo>
                    <a:pt x="6795" y="1400"/>
                  </a:lnTo>
                  <a:lnTo>
                    <a:pt x="6786" y="1400"/>
                  </a:lnTo>
                  <a:lnTo>
                    <a:pt x="6784" y="1380"/>
                  </a:lnTo>
                  <a:lnTo>
                    <a:pt x="6783" y="1380"/>
                  </a:lnTo>
                  <a:lnTo>
                    <a:pt x="6780" y="1380"/>
                  </a:lnTo>
                  <a:lnTo>
                    <a:pt x="6775" y="1380"/>
                  </a:lnTo>
                  <a:lnTo>
                    <a:pt x="6774" y="1360"/>
                  </a:lnTo>
                  <a:lnTo>
                    <a:pt x="6772" y="1360"/>
                  </a:lnTo>
                  <a:lnTo>
                    <a:pt x="6767" y="1360"/>
                  </a:lnTo>
                  <a:lnTo>
                    <a:pt x="6766" y="1354"/>
                  </a:lnTo>
                  <a:lnTo>
                    <a:pt x="6766" y="1360"/>
                  </a:lnTo>
                  <a:lnTo>
                    <a:pt x="6764" y="1344"/>
                  </a:lnTo>
                  <a:lnTo>
                    <a:pt x="6766" y="1360"/>
                  </a:lnTo>
                  <a:lnTo>
                    <a:pt x="6766" y="1354"/>
                  </a:lnTo>
                  <a:lnTo>
                    <a:pt x="6764" y="1342"/>
                  </a:lnTo>
                  <a:lnTo>
                    <a:pt x="6764" y="1340"/>
                  </a:lnTo>
                  <a:lnTo>
                    <a:pt x="6763" y="1340"/>
                  </a:lnTo>
                  <a:lnTo>
                    <a:pt x="6760" y="1340"/>
                  </a:lnTo>
                  <a:lnTo>
                    <a:pt x="6755" y="1340"/>
                  </a:lnTo>
                  <a:lnTo>
                    <a:pt x="6754" y="1320"/>
                  </a:lnTo>
                  <a:lnTo>
                    <a:pt x="6752" y="1320"/>
                  </a:lnTo>
                  <a:lnTo>
                    <a:pt x="6747" y="1320"/>
                  </a:lnTo>
                  <a:lnTo>
                    <a:pt x="6745" y="1300"/>
                  </a:lnTo>
                  <a:lnTo>
                    <a:pt x="6736" y="1300"/>
                  </a:lnTo>
                  <a:lnTo>
                    <a:pt x="6735" y="1298"/>
                  </a:lnTo>
                  <a:lnTo>
                    <a:pt x="6736" y="1300"/>
                  </a:lnTo>
                  <a:lnTo>
                    <a:pt x="6735" y="1280"/>
                  </a:lnTo>
                  <a:lnTo>
                    <a:pt x="6734" y="1280"/>
                  </a:lnTo>
                  <a:lnTo>
                    <a:pt x="6731" y="1280"/>
                  </a:lnTo>
                  <a:lnTo>
                    <a:pt x="6727" y="1280"/>
                  </a:lnTo>
                  <a:lnTo>
                    <a:pt x="6727" y="1278"/>
                  </a:lnTo>
                  <a:lnTo>
                    <a:pt x="6727" y="1274"/>
                  </a:lnTo>
                  <a:lnTo>
                    <a:pt x="6727" y="1260"/>
                  </a:lnTo>
                  <a:lnTo>
                    <a:pt x="6726" y="1260"/>
                  </a:lnTo>
                  <a:lnTo>
                    <a:pt x="6726" y="1265"/>
                  </a:lnTo>
                  <a:lnTo>
                    <a:pt x="6727" y="1272"/>
                  </a:lnTo>
                  <a:lnTo>
                    <a:pt x="6727" y="1280"/>
                  </a:lnTo>
                  <a:lnTo>
                    <a:pt x="6726" y="1265"/>
                  </a:lnTo>
                  <a:lnTo>
                    <a:pt x="6726" y="1280"/>
                  </a:lnTo>
                  <a:lnTo>
                    <a:pt x="6726" y="1264"/>
                  </a:lnTo>
                  <a:lnTo>
                    <a:pt x="6726" y="1265"/>
                  </a:lnTo>
                  <a:lnTo>
                    <a:pt x="6726" y="1264"/>
                  </a:lnTo>
                  <a:lnTo>
                    <a:pt x="6726" y="1260"/>
                  </a:lnTo>
                  <a:lnTo>
                    <a:pt x="6725" y="1260"/>
                  </a:lnTo>
                  <a:lnTo>
                    <a:pt x="6724" y="1260"/>
                  </a:lnTo>
                  <a:lnTo>
                    <a:pt x="6720" y="1260"/>
                  </a:lnTo>
                  <a:lnTo>
                    <a:pt x="6719" y="1260"/>
                  </a:lnTo>
                  <a:lnTo>
                    <a:pt x="6718" y="1250"/>
                  </a:lnTo>
                  <a:lnTo>
                    <a:pt x="6718" y="1248"/>
                  </a:lnTo>
                  <a:lnTo>
                    <a:pt x="6718" y="1249"/>
                  </a:lnTo>
                  <a:lnTo>
                    <a:pt x="6718" y="1245"/>
                  </a:lnTo>
                  <a:lnTo>
                    <a:pt x="6718" y="1248"/>
                  </a:lnTo>
                  <a:lnTo>
                    <a:pt x="6718" y="1250"/>
                  </a:lnTo>
                  <a:lnTo>
                    <a:pt x="6720" y="1260"/>
                  </a:lnTo>
                  <a:lnTo>
                    <a:pt x="6719" y="1256"/>
                  </a:lnTo>
                  <a:lnTo>
                    <a:pt x="6718" y="1240"/>
                  </a:lnTo>
                  <a:lnTo>
                    <a:pt x="6718" y="1243"/>
                  </a:lnTo>
                  <a:lnTo>
                    <a:pt x="6718" y="1242"/>
                  </a:lnTo>
                  <a:lnTo>
                    <a:pt x="6718" y="1245"/>
                  </a:lnTo>
                  <a:lnTo>
                    <a:pt x="6718" y="1250"/>
                  </a:lnTo>
                  <a:lnTo>
                    <a:pt x="6718" y="1248"/>
                  </a:lnTo>
                  <a:lnTo>
                    <a:pt x="6718" y="1256"/>
                  </a:lnTo>
                  <a:lnTo>
                    <a:pt x="6717" y="1245"/>
                  </a:lnTo>
                  <a:lnTo>
                    <a:pt x="6718" y="1248"/>
                  </a:lnTo>
                  <a:lnTo>
                    <a:pt x="6717" y="1244"/>
                  </a:lnTo>
                  <a:lnTo>
                    <a:pt x="6718" y="1245"/>
                  </a:lnTo>
                  <a:lnTo>
                    <a:pt x="6717" y="1240"/>
                  </a:lnTo>
                  <a:lnTo>
                    <a:pt x="6716" y="1240"/>
                  </a:lnTo>
                  <a:lnTo>
                    <a:pt x="6715" y="1240"/>
                  </a:lnTo>
                  <a:lnTo>
                    <a:pt x="6712" y="1240"/>
                  </a:lnTo>
                  <a:lnTo>
                    <a:pt x="6711" y="1232"/>
                  </a:lnTo>
                  <a:lnTo>
                    <a:pt x="6712" y="1240"/>
                  </a:lnTo>
                  <a:lnTo>
                    <a:pt x="6711" y="1230"/>
                  </a:lnTo>
                  <a:lnTo>
                    <a:pt x="6710" y="1228"/>
                  </a:lnTo>
                  <a:lnTo>
                    <a:pt x="6711" y="1240"/>
                  </a:lnTo>
                  <a:lnTo>
                    <a:pt x="6710" y="1240"/>
                  </a:lnTo>
                  <a:lnTo>
                    <a:pt x="6709" y="1220"/>
                  </a:lnTo>
                  <a:lnTo>
                    <a:pt x="6708" y="1220"/>
                  </a:lnTo>
                  <a:lnTo>
                    <a:pt x="6704" y="1220"/>
                  </a:lnTo>
                  <a:lnTo>
                    <a:pt x="6703" y="1215"/>
                  </a:lnTo>
                  <a:lnTo>
                    <a:pt x="6703" y="1220"/>
                  </a:lnTo>
                  <a:lnTo>
                    <a:pt x="6703" y="1210"/>
                  </a:lnTo>
                  <a:lnTo>
                    <a:pt x="6702" y="1205"/>
                  </a:lnTo>
                  <a:lnTo>
                    <a:pt x="6703" y="1220"/>
                  </a:lnTo>
                  <a:lnTo>
                    <a:pt x="6702" y="1220"/>
                  </a:lnTo>
                  <a:lnTo>
                    <a:pt x="6702" y="1216"/>
                  </a:lnTo>
                  <a:lnTo>
                    <a:pt x="6702" y="1220"/>
                  </a:lnTo>
                  <a:lnTo>
                    <a:pt x="6702" y="1215"/>
                  </a:lnTo>
                  <a:lnTo>
                    <a:pt x="6702" y="1216"/>
                  </a:lnTo>
                  <a:lnTo>
                    <a:pt x="6701" y="1207"/>
                  </a:lnTo>
                  <a:lnTo>
                    <a:pt x="6702" y="1210"/>
                  </a:lnTo>
                  <a:lnTo>
                    <a:pt x="6702" y="1200"/>
                  </a:lnTo>
                  <a:lnTo>
                    <a:pt x="6701" y="1200"/>
                  </a:lnTo>
                  <a:lnTo>
                    <a:pt x="6700" y="1200"/>
                  </a:lnTo>
                  <a:lnTo>
                    <a:pt x="6699" y="1200"/>
                  </a:lnTo>
                  <a:lnTo>
                    <a:pt x="6697" y="1200"/>
                  </a:lnTo>
                  <a:lnTo>
                    <a:pt x="6697" y="1318"/>
                  </a:lnTo>
                  <a:lnTo>
                    <a:pt x="6697" y="1317"/>
                  </a:lnTo>
                  <a:lnTo>
                    <a:pt x="6697" y="1309"/>
                  </a:lnTo>
                  <a:lnTo>
                    <a:pt x="6697" y="1318"/>
                  </a:lnTo>
                  <a:lnTo>
                    <a:pt x="6697" y="1200"/>
                  </a:lnTo>
                  <a:lnTo>
                    <a:pt x="6695" y="1200"/>
                  </a:lnTo>
                  <a:lnTo>
                    <a:pt x="6694" y="1180"/>
                  </a:lnTo>
                  <a:lnTo>
                    <a:pt x="6692" y="1180"/>
                  </a:lnTo>
                  <a:lnTo>
                    <a:pt x="6686" y="1180"/>
                  </a:lnTo>
                  <a:lnTo>
                    <a:pt x="6685" y="1160"/>
                  </a:lnTo>
                  <a:lnTo>
                    <a:pt x="6683" y="1160"/>
                  </a:lnTo>
                  <a:lnTo>
                    <a:pt x="6680" y="1160"/>
                  </a:lnTo>
                  <a:lnTo>
                    <a:pt x="6679" y="1154"/>
                  </a:lnTo>
                  <a:lnTo>
                    <a:pt x="6679" y="1140"/>
                  </a:lnTo>
                  <a:lnTo>
                    <a:pt x="6678" y="1140"/>
                  </a:lnTo>
                  <a:lnTo>
                    <a:pt x="6677" y="1140"/>
                  </a:lnTo>
                  <a:lnTo>
                    <a:pt x="6673" y="1140"/>
                  </a:lnTo>
                  <a:lnTo>
                    <a:pt x="6671" y="1120"/>
                  </a:lnTo>
                  <a:lnTo>
                    <a:pt x="6670" y="1120"/>
                  </a:lnTo>
                  <a:lnTo>
                    <a:pt x="6669" y="1120"/>
                  </a:lnTo>
                  <a:lnTo>
                    <a:pt x="6666" y="1120"/>
                  </a:lnTo>
                  <a:lnTo>
                    <a:pt x="6664" y="1100"/>
                  </a:lnTo>
                  <a:lnTo>
                    <a:pt x="6665" y="1120"/>
                  </a:lnTo>
                  <a:lnTo>
                    <a:pt x="6664" y="1107"/>
                  </a:lnTo>
                  <a:lnTo>
                    <a:pt x="6664" y="1100"/>
                  </a:lnTo>
                  <a:lnTo>
                    <a:pt x="6663" y="1100"/>
                  </a:lnTo>
                  <a:lnTo>
                    <a:pt x="6659" y="1100"/>
                  </a:lnTo>
                  <a:lnTo>
                    <a:pt x="6658" y="1087"/>
                  </a:lnTo>
                  <a:lnTo>
                    <a:pt x="6658" y="1080"/>
                  </a:lnTo>
                  <a:lnTo>
                    <a:pt x="6657" y="1080"/>
                  </a:lnTo>
                  <a:lnTo>
                    <a:pt x="6652" y="1080"/>
                  </a:lnTo>
                  <a:lnTo>
                    <a:pt x="6651" y="1064"/>
                  </a:lnTo>
                  <a:lnTo>
                    <a:pt x="6651" y="1066"/>
                  </a:lnTo>
                  <a:lnTo>
                    <a:pt x="6651" y="1069"/>
                  </a:lnTo>
                  <a:lnTo>
                    <a:pt x="6650" y="1064"/>
                  </a:lnTo>
                  <a:lnTo>
                    <a:pt x="6651" y="1066"/>
                  </a:lnTo>
                  <a:lnTo>
                    <a:pt x="6650" y="1060"/>
                  </a:lnTo>
                  <a:lnTo>
                    <a:pt x="6649" y="1060"/>
                  </a:lnTo>
                  <a:lnTo>
                    <a:pt x="6646" y="1060"/>
                  </a:lnTo>
                  <a:lnTo>
                    <a:pt x="6645" y="1044"/>
                  </a:lnTo>
                  <a:lnTo>
                    <a:pt x="6645" y="1046"/>
                  </a:lnTo>
                  <a:lnTo>
                    <a:pt x="6645" y="1049"/>
                  </a:lnTo>
                  <a:lnTo>
                    <a:pt x="6644" y="1044"/>
                  </a:lnTo>
                  <a:lnTo>
                    <a:pt x="6645" y="1046"/>
                  </a:lnTo>
                  <a:lnTo>
                    <a:pt x="6644" y="1040"/>
                  </a:lnTo>
                  <a:lnTo>
                    <a:pt x="6643" y="1040"/>
                  </a:lnTo>
                  <a:lnTo>
                    <a:pt x="6638" y="1040"/>
                  </a:lnTo>
                  <a:lnTo>
                    <a:pt x="6638" y="1164"/>
                  </a:lnTo>
                  <a:lnTo>
                    <a:pt x="6637" y="1160"/>
                  </a:lnTo>
                  <a:lnTo>
                    <a:pt x="6638" y="1160"/>
                  </a:lnTo>
                  <a:lnTo>
                    <a:pt x="6638" y="1164"/>
                  </a:lnTo>
                  <a:lnTo>
                    <a:pt x="6638" y="1040"/>
                  </a:lnTo>
                  <a:lnTo>
                    <a:pt x="6637" y="1034"/>
                  </a:lnTo>
                  <a:lnTo>
                    <a:pt x="6637" y="1020"/>
                  </a:lnTo>
                  <a:lnTo>
                    <a:pt x="6632" y="1020"/>
                  </a:lnTo>
                  <a:lnTo>
                    <a:pt x="6631" y="1014"/>
                  </a:lnTo>
                  <a:lnTo>
                    <a:pt x="6631" y="1000"/>
                  </a:lnTo>
                  <a:lnTo>
                    <a:pt x="6626" y="1000"/>
                  </a:lnTo>
                  <a:lnTo>
                    <a:pt x="6626" y="980"/>
                  </a:lnTo>
                  <a:lnTo>
                    <a:pt x="6625" y="980"/>
                  </a:lnTo>
                  <a:lnTo>
                    <a:pt x="6621" y="980"/>
                  </a:lnTo>
                  <a:lnTo>
                    <a:pt x="6620" y="960"/>
                  </a:lnTo>
                  <a:lnTo>
                    <a:pt x="6620" y="980"/>
                  </a:lnTo>
                  <a:lnTo>
                    <a:pt x="6620" y="960"/>
                  </a:lnTo>
                  <a:lnTo>
                    <a:pt x="6619" y="960"/>
                  </a:lnTo>
                  <a:lnTo>
                    <a:pt x="6615" y="960"/>
                  </a:lnTo>
                  <a:lnTo>
                    <a:pt x="6614" y="940"/>
                  </a:lnTo>
                  <a:lnTo>
                    <a:pt x="6615" y="960"/>
                  </a:lnTo>
                  <a:lnTo>
                    <a:pt x="6613" y="940"/>
                  </a:lnTo>
                  <a:lnTo>
                    <a:pt x="6610" y="940"/>
                  </a:lnTo>
                  <a:lnTo>
                    <a:pt x="6610" y="935"/>
                  </a:lnTo>
                  <a:lnTo>
                    <a:pt x="6609" y="920"/>
                  </a:lnTo>
                  <a:lnTo>
                    <a:pt x="6605" y="920"/>
                  </a:lnTo>
                  <a:lnTo>
                    <a:pt x="6604" y="920"/>
                  </a:lnTo>
                  <a:lnTo>
                    <a:pt x="6604" y="900"/>
                  </a:lnTo>
                  <a:lnTo>
                    <a:pt x="6603" y="900"/>
                  </a:lnTo>
                  <a:lnTo>
                    <a:pt x="6599" y="900"/>
                  </a:lnTo>
                  <a:lnTo>
                    <a:pt x="6598" y="880"/>
                  </a:lnTo>
                  <a:lnTo>
                    <a:pt x="6599" y="900"/>
                  </a:lnTo>
                  <a:lnTo>
                    <a:pt x="6598" y="880"/>
                  </a:lnTo>
                  <a:lnTo>
                    <a:pt x="6594" y="880"/>
                  </a:lnTo>
                  <a:lnTo>
                    <a:pt x="6592" y="870"/>
                  </a:lnTo>
                  <a:lnTo>
                    <a:pt x="6592" y="860"/>
                  </a:lnTo>
                  <a:lnTo>
                    <a:pt x="6591" y="860"/>
                  </a:lnTo>
                  <a:lnTo>
                    <a:pt x="6589" y="860"/>
                  </a:lnTo>
                  <a:lnTo>
                    <a:pt x="6588" y="845"/>
                  </a:lnTo>
                  <a:lnTo>
                    <a:pt x="6588" y="840"/>
                  </a:lnTo>
                  <a:lnTo>
                    <a:pt x="6583" y="840"/>
                  </a:lnTo>
                  <a:lnTo>
                    <a:pt x="6582" y="820"/>
                  </a:lnTo>
                  <a:lnTo>
                    <a:pt x="6579" y="820"/>
                  </a:lnTo>
                  <a:lnTo>
                    <a:pt x="6578" y="810"/>
                  </a:lnTo>
                  <a:lnTo>
                    <a:pt x="6578" y="800"/>
                  </a:lnTo>
                  <a:lnTo>
                    <a:pt x="6575" y="800"/>
                  </a:lnTo>
                  <a:lnTo>
                    <a:pt x="6574" y="784"/>
                  </a:lnTo>
                  <a:lnTo>
                    <a:pt x="6574" y="780"/>
                  </a:lnTo>
                  <a:lnTo>
                    <a:pt x="6573" y="780"/>
                  </a:lnTo>
                  <a:lnTo>
                    <a:pt x="6570" y="780"/>
                  </a:lnTo>
                  <a:lnTo>
                    <a:pt x="6569" y="760"/>
                  </a:lnTo>
                  <a:lnTo>
                    <a:pt x="6570" y="780"/>
                  </a:lnTo>
                  <a:lnTo>
                    <a:pt x="6569" y="760"/>
                  </a:lnTo>
                  <a:lnTo>
                    <a:pt x="6566" y="760"/>
                  </a:lnTo>
                  <a:lnTo>
                    <a:pt x="6565" y="760"/>
                  </a:lnTo>
                  <a:lnTo>
                    <a:pt x="6565" y="740"/>
                  </a:lnTo>
                  <a:lnTo>
                    <a:pt x="6561" y="740"/>
                  </a:lnTo>
                  <a:lnTo>
                    <a:pt x="6560" y="720"/>
                  </a:lnTo>
                  <a:lnTo>
                    <a:pt x="6558" y="720"/>
                  </a:lnTo>
                  <a:lnTo>
                    <a:pt x="6557" y="700"/>
                  </a:lnTo>
                  <a:lnTo>
                    <a:pt x="6553" y="700"/>
                  </a:lnTo>
                  <a:lnTo>
                    <a:pt x="6553" y="680"/>
                  </a:lnTo>
                  <a:lnTo>
                    <a:pt x="6550" y="680"/>
                  </a:lnTo>
                  <a:lnTo>
                    <a:pt x="6549" y="660"/>
                  </a:lnTo>
                  <a:lnTo>
                    <a:pt x="6546" y="660"/>
                  </a:lnTo>
                  <a:lnTo>
                    <a:pt x="6545" y="640"/>
                  </a:lnTo>
                  <a:lnTo>
                    <a:pt x="6541" y="640"/>
                  </a:lnTo>
                  <a:lnTo>
                    <a:pt x="6541" y="625"/>
                  </a:lnTo>
                  <a:lnTo>
                    <a:pt x="6541" y="630"/>
                  </a:lnTo>
                  <a:lnTo>
                    <a:pt x="6541" y="640"/>
                  </a:lnTo>
                  <a:lnTo>
                    <a:pt x="6541" y="630"/>
                  </a:lnTo>
                  <a:lnTo>
                    <a:pt x="6541" y="640"/>
                  </a:lnTo>
                  <a:lnTo>
                    <a:pt x="6540" y="620"/>
                  </a:lnTo>
                  <a:lnTo>
                    <a:pt x="6538" y="620"/>
                  </a:lnTo>
                  <a:lnTo>
                    <a:pt x="6537" y="600"/>
                  </a:lnTo>
                  <a:lnTo>
                    <a:pt x="6534" y="600"/>
                  </a:lnTo>
                  <a:lnTo>
                    <a:pt x="6534" y="590"/>
                  </a:lnTo>
                  <a:lnTo>
                    <a:pt x="6533" y="580"/>
                  </a:lnTo>
                  <a:lnTo>
                    <a:pt x="6531" y="580"/>
                  </a:lnTo>
                  <a:lnTo>
                    <a:pt x="6530" y="560"/>
                  </a:lnTo>
                  <a:lnTo>
                    <a:pt x="6527" y="560"/>
                  </a:lnTo>
                  <a:lnTo>
                    <a:pt x="6526" y="547"/>
                  </a:lnTo>
                  <a:lnTo>
                    <a:pt x="6526" y="560"/>
                  </a:lnTo>
                  <a:lnTo>
                    <a:pt x="6526" y="540"/>
                  </a:lnTo>
                  <a:lnTo>
                    <a:pt x="6524" y="540"/>
                  </a:lnTo>
                  <a:lnTo>
                    <a:pt x="6523" y="520"/>
                  </a:lnTo>
                  <a:lnTo>
                    <a:pt x="6523" y="540"/>
                  </a:lnTo>
                  <a:lnTo>
                    <a:pt x="6523" y="520"/>
                  </a:lnTo>
                  <a:lnTo>
                    <a:pt x="6520" y="520"/>
                  </a:lnTo>
                  <a:lnTo>
                    <a:pt x="6520" y="500"/>
                  </a:lnTo>
                  <a:lnTo>
                    <a:pt x="6517" y="500"/>
                  </a:lnTo>
                  <a:lnTo>
                    <a:pt x="6517" y="480"/>
                  </a:lnTo>
                  <a:lnTo>
                    <a:pt x="6514" y="480"/>
                  </a:lnTo>
                  <a:lnTo>
                    <a:pt x="6514" y="460"/>
                  </a:lnTo>
                  <a:lnTo>
                    <a:pt x="6511" y="460"/>
                  </a:lnTo>
                  <a:lnTo>
                    <a:pt x="6511" y="440"/>
                  </a:lnTo>
                  <a:lnTo>
                    <a:pt x="6508" y="440"/>
                  </a:lnTo>
                  <a:lnTo>
                    <a:pt x="6508" y="420"/>
                  </a:lnTo>
                  <a:lnTo>
                    <a:pt x="6505" y="420"/>
                  </a:lnTo>
                  <a:lnTo>
                    <a:pt x="6505" y="400"/>
                  </a:lnTo>
                  <a:lnTo>
                    <a:pt x="6502" y="400"/>
                  </a:lnTo>
                  <a:lnTo>
                    <a:pt x="6502" y="380"/>
                  </a:lnTo>
                  <a:lnTo>
                    <a:pt x="6499" y="380"/>
                  </a:lnTo>
                  <a:lnTo>
                    <a:pt x="6499" y="360"/>
                  </a:lnTo>
                  <a:lnTo>
                    <a:pt x="6496" y="360"/>
                  </a:lnTo>
                  <a:lnTo>
                    <a:pt x="6496" y="340"/>
                  </a:lnTo>
                  <a:lnTo>
                    <a:pt x="6493" y="340"/>
                  </a:lnTo>
                  <a:lnTo>
                    <a:pt x="6493" y="320"/>
                  </a:lnTo>
                  <a:lnTo>
                    <a:pt x="6490" y="320"/>
                  </a:lnTo>
                  <a:lnTo>
                    <a:pt x="6490" y="300"/>
                  </a:lnTo>
                  <a:lnTo>
                    <a:pt x="6488" y="300"/>
                  </a:lnTo>
                  <a:lnTo>
                    <a:pt x="6487" y="280"/>
                  </a:lnTo>
                  <a:lnTo>
                    <a:pt x="6485" y="280"/>
                  </a:lnTo>
                  <a:lnTo>
                    <a:pt x="6484" y="260"/>
                  </a:lnTo>
                  <a:lnTo>
                    <a:pt x="6483" y="260"/>
                  </a:lnTo>
                  <a:lnTo>
                    <a:pt x="6482" y="240"/>
                  </a:lnTo>
                  <a:lnTo>
                    <a:pt x="6480" y="240"/>
                  </a:lnTo>
                  <a:lnTo>
                    <a:pt x="6480" y="220"/>
                  </a:lnTo>
                  <a:lnTo>
                    <a:pt x="6478" y="220"/>
                  </a:lnTo>
                  <a:lnTo>
                    <a:pt x="6478" y="200"/>
                  </a:lnTo>
                  <a:lnTo>
                    <a:pt x="6475" y="200"/>
                  </a:lnTo>
                  <a:lnTo>
                    <a:pt x="6475" y="180"/>
                  </a:lnTo>
                  <a:lnTo>
                    <a:pt x="6475" y="200"/>
                  </a:lnTo>
                  <a:lnTo>
                    <a:pt x="6475" y="180"/>
                  </a:lnTo>
                  <a:lnTo>
                    <a:pt x="6473" y="180"/>
                  </a:lnTo>
                  <a:lnTo>
                    <a:pt x="6472" y="160"/>
                  </a:lnTo>
                  <a:lnTo>
                    <a:pt x="6471" y="160"/>
                  </a:lnTo>
                  <a:lnTo>
                    <a:pt x="6471" y="140"/>
                  </a:lnTo>
                  <a:lnTo>
                    <a:pt x="6469" y="140"/>
                  </a:lnTo>
                  <a:lnTo>
                    <a:pt x="6468" y="120"/>
                  </a:lnTo>
                  <a:lnTo>
                    <a:pt x="6466" y="120"/>
                  </a:lnTo>
                  <a:lnTo>
                    <a:pt x="6466" y="100"/>
                  </a:lnTo>
                  <a:lnTo>
                    <a:pt x="6464" y="100"/>
                  </a:lnTo>
                  <a:lnTo>
                    <a:pt x="6464" y="80"/>
                  </a:lnTo>
                  <a:lnTo>
                    <a:pt x="6462" y="80"/>
                  </a:lnTo>
                  <a:lnTo>
                    <a:pt x="6462" y="60"/>
                  </a:lnTo>
                  <a:lnTo>
                    <a:pt x="6460" y="60"/>
                  </a:lnTo>
                  <a:lnTo>
                    <a:pt x="6460" y="40"/>
                  </a:lnTo>
                  <a:lnTo>
                    <a:pt x="6458" y="40"/>
                  </a:lnTo>
                  <a:lnTo>
                    <a:pt x="6457" y="20"/>
                  </a:lnTo>
                  <a:lnTo>
                    <a:pt x="6458" y="40"/>
                  </a:lnTo>
                  <a:lnTo>
                    <a:pt x="6457" y="34"/>
                  </a:lnTo>
                  <a:lnTo>
                    <a:pt x="6457" y="20"/>
                  </a:lnTo>
                  <a:lnTo>
                    <a:pt x="6456" y="20"/>
                  </a:lnTo>
                  <a:lnTo>
                    <a:pt x="6455" y="0"/>
                  </a:lnTo>
                  <a:lnTo>
                    <a:pt x="6456" y="20"/>
                  </a:lnTo>
                  <a:lnTo>
                    <a:pt x="6455" y="0"/>
                  </a:lnTo>
                  <a:lnTo>
                    <a:pt x="6411" y="20"/>
                  </a:lnTo>
                  <a:lnTo>
                    <a:pt x="6412" y="20"/>
                  </a:lnTo>
                  <a:lnTo>
                    <a:pt x="6412" y="40"/>
                  </a:lnTo>
                  <a:lnTo>
                    <a:pt x="6415" y="40"/>
                  </a:lnTo>
                  <a:lnTo>
                    <a:pt x="6415" y="60"/>
                  </a:lnTo>
                  <a:lnTo>
                    <a:pt x="6417" y="60"/>
                  </a:lnTo>
                  <a:lnTo>
                    <a:pt x="6417" y="80"/>
                  </a:lnTo>
                  <a:lnTo>
                    <a:pt x="6418" y="80"/>
                  </a:lnTo>
                  <a:lnTo>
                    <a:pt x="6419" y="100"/>
                  </a:lnTo>
                  <a:lnTo>
                    <a:pt x="6421" y="100"/>
                  </a:lnTo>
                  <a:lnTo>
                    <a:pt x="6421" y="120"/>
                  </a:lnTo>
                  <a:lnTo>
                    <a:pt x="6423" y="120"/>
                  </a:lnTo>
                  <a:lnTo>
                    <a:pt x="6423" y="140"/>
                  </a:lnTo>
                  <a:lnTo>
                    <a:pt x="6425" y="140"/>
                  </a:lnTo>
                  <a:lnTo>
                    <a:pt x="6426" y="160"/>
                  </a:lnTo>
                  <a:lnTo>
                    <a:pt x="6426" y="140"/>
                  </a:lnTo>
                  <a:lnTo>
                    <a:pt x="6426" y="160"/>
                  </a:lnTo>
                  <a:lnTo>
                    <a:pt x="6427" y="160"/>
                  </a:lnTo>
                  <a:lnTo>
                    <a:pt x="6428" y="180"/>
                  </a:lnTo>
                  <a:lnTo>
                    <a:pt x="6430" y="180"/>
                  </a:lnTo>
                  <a:lnTo>
                    <a:pt x="6430" y="200"/>
                  </a:lnTo>
                  <a:lnTo>
                    <a:pt x="6432" y="200"/>
                  </a:lnTo>
                  <a:lnTo>
                    <a:pt x="6432" y="220"/>
                  </a:lnTo>
                  <a:lnTo>
                    <a:pt x="6435" y="220"/>
                  </a:lnTo>
                  <a:lnTo>
                    <a:pt x="6435" y="240"/>
                  </a:lnTo>
                  <a:lnTo>
                    <a:pt x="6436" y="240"/>
                  </a:lnTo>
                  <a:lnTo>
                    <a:pt x="6437" y="260"/>
                  </a:lnTo>
                  <a:lnTo>
                    <a:pt x="6439" y="260"/>
                  </a:lnTo>
                  <a:lnTo>
                    <a:pt x="6440" y="280"/>
                  </a:lnTo>
                  <a:lnTo>
                    <a:pt x="6439" y="260"/>
                  </a:lnTo>
                  <a:lnTo>
                    <a:pt x="6440" y="280"/>
                  </a:lnTo>
                  <a:lnTo>
                    <a:pt x="6442" y="280"/>
                  </a:lnTo>
                  <a:lnTo>
                    <a:pt x="6442" y="300"/>
                  </a:lnTo>
                  <a:lnTo>
                    <a:pt x="6445" y="300"/>
                  </a:lnTo>
                  <a:lnTo>
                    <a:pt x="6445" y="320"/>
                  </a:lnTo>
                  <a:lnTo>
                    <a:pt x="6447" y="320"/>
                  </a:lnTo>
                  <a:lnTo>
                    <a:pt x="6447" y="340"/>
                  </a:lnTo>
                  <a:lnTo>
                    <a:pt x="6449" y="340"/>
                  </a:lnTo>
                  <a:lnTo>
                    <a:pt x="6451" y="360"/>
                  </a:lnTo>
                  <a:lnTo>
                    <a:pt x="6452" y="360"/>
                  </a:lnTo>
                  <a:lnTo>
                    <a:pt x="6453" y="360"/>
                  </a:lnTo>
                  <a:lnTo>
                    <a:pt x="6454" y="380"/>
                  </a:lnTo>
                  <a:lnTo>
                    <a:pt x="6454" y="360"/>
                  </a:lnTo>
                  <a:lnTo>
                    <a:pt x="6454" y="380"/>
                  </a:lnTo>
                  <a:lnTo>
                    <a:pt x="6456" y="380"/>
                  </a:lnTo>
                  <a:lnTo>
                    <a:pt x="6457" y="400"/>
                  </a:lnTo>
                  <a:lnTo>
                    <a:pt x="6457" y="380"/>
                  </a:lnTo>
                  <a:lnTo>
                    <a:pt x="6457" y="400"/>
                  </a:lnTo>
                  <a:lnTo>
                    <a:pt x="6459" y="400"/>
                  </a:lnTo>
                  <a:lnTo>
                    <a:pt x="6459" y="420"/>
                  </a:lnTo>
                  <a:lnTo>
                    <a:pt x="6460" y="420"/>
                  </a:lnTo>
                  <a:lnTo>
                    <a:pt x="6460" y="400"/>
                  </a:lnTo>
                  <a:lnTo>
                    <a:pt x="6460" y="420"/>
                  </a:lnTo>
                  <a:lnTo>
                    <a:pt x="6462" y="420"/>
                  </a:lnTo>
                  <a:lnTo>
                    <a:pt x="6462" y="440"/>
                  </a:lnTo>
                  <a:lnTo>
                    <a:pt x="6465" y="440"/>
                  </a:lnTo>
                  <a:lnTo>
                    <a:pt x="6465" y="460"/>
                  </a:lnTo>
                  <a:lnTo>
                    <a:pt x="6468" y="460"/>
                  </a:lnTo>
                  <a:lnTo>
                    <a:pt x="6468" y="480"/>
                  </a:lnTo>
                  <a:lnTo>
                    <a:pt x="6471" y="480"/>
                  </a:lnTo>
                  <a:lnTo>
                    <a:pt x="6471" y="500"/>
                  </a:lnTo>
                  <a:lnTo>
                    <a:pt x="6472" y="500"/>
                  </a:lnTo>
                  <a:lnTo>
                    <a:pt x="6474" y="500"/>
                  </a:lnTo>
                  <a:lnTo>
                    <a:pt x="6474" y="520"/>
                  </a:lnTo>
                  <a:lnTo>
                    <a:pt x="6475" y="520"/>
                  </a:lnTo>
                  <a:lnTo>
                    <a:pt x="6477" y="520"/>
                  </a:lnTo>
                  <a:lnTo>
                    <a:pt x="6478" y="540"/>
                  </a:lnTo>
                  <a:lnTo>
                    <a:pt x="6481" y="540"/>
                  </a:lnTo>
                  <a:lnTo>
                    <a:pt x="6481" y="560"/>
                  </a:lnTo>
                  <a:lnTo>
                    <a:pt x="6484" y="560"/>
                  </a:lnTo>
                  <a:lnTo>
                    <a:pt x="6484" y="580"/>
                  </a:lnTo>
                  <a:lnTo>
                    <a:pt x="6485" y="580"/>
                  </a:lnTo>
                  <a:lnTo>
                    <a:pt x="6487" y="580"/>
                  </a:lnTo>
                  <a:lnTo>
                    <a:pt x="6488" y="580"/>
                  </a:lnTo>
                  <a:lnTo>
                    <a:pt x="6488" y="600"/>
                  </a:lnTo>
                  <a:lnTo>
                    <a:pt x="6491" y="600"/>
                  </a:lnTo>
                  <a:lnTo>
                    <a:pt x="6491" y="620"/>
                  </a:lnTo>
                  <a:lnTo>
                    <a:pt x="6492" y="620"/>
                  </a:lnTo>
                  <a:lnTo>
                    <a:pt x="6495" y="620"/>
                  </a:lnTo>
                  <a:lnTo>
                    <a:pt x="6495" y="627"/>
                  </a:lnTo>
                  <a:lnTo>
                    <a:pt x="6495" y="620"/>
                  </a:lnTo>
                  <a:lnTo>
                    <a:pt x="6496" y="640"/>
                  </a:lnTo>
                  <a:lnTo>
                    <a:pt x="6498" y="640"/>
                  </a:lnTo>
                  <a:lnTo>
                    <a:pt x="6500" y="651"/>
                  </a:lnTo>
                  <a:lnTo>
                    <a:pt x="6500" y="660"/>
                  </a:lnTo>
                  <a:lnTo>
                    <a:pt x="6501" y="660"/>
                  </a:lnTo>
                  <a:lnTo>
                    <a:pt x="6502" y="660"/>
                  </a:lnTo>
                  <a:lnTo>
                    <a:pt x="6504" y="680"/>
                  </a:lnTo>
                  <a:lnTo>
                    <a:pt x="6503" y="660"/>
                  </a:lnTo>
                  <a:lnTo>
                    <a:pt x="6504" y="680"/>
                  </a:lnTo>
                  <a:lnTo>
                    <a:pt x="6505" y="680"/>
                  </a:lnTo>
                  <a:lnTo>
                    <a:pt x="6507" y="680"/>
                  </a:lnTo>
                  <a:lnTo>
                    <a:pt x="6507" y="700"/>
                  </a:lnTo>
                  <a:lnTo>
                    <a:pt x="6507" y="680"/>
                  </a:lnTo>
                  <a:lnTo>
                    <a:pt x="6508" y="700"/>
                  </a:lnTo>
                  <a:lnTo>
                    <a:pt x="6509" y="700"/>
                  </a:lnTo>
                  <a:lnTo>
                    <a:pt x="6511" y="700"/>
                  </a:lnTo>
                  <a:lnTo>
                    <a:pt x="6511" y="707"/>
                  </a:lnTo>
                  <a:lnTo>
                    <a:pt x="6511" y="700"/>
                  </a:lnTo>
                  <a:lnTo>
                    <a:pt x="6511" y="712"/>
                  </a:lnTo>
                  <a:lnTo>
                    <a:pt x="6511" y="700"/>
                  </a:lnTo>
                  <a:lnTo>
                    <a:pt x="6511" y="713"/>
                  </a:lnTo>
                  <a:lnTo>
                    <a:pt x="6511" y="712"/>
                  </a:lnTo>
                  <a:lnTo>
                    <a:pt x="6511" y="714"/>
                  </a:lnTo>
                  <a:lnTo>
                    <a:pt x="6511" y="720"/>
                  </a:lnTo>
                  <a:lnTo>
                    <a:pt x="6512" y="720"/>
                  </a:lnTo>
                  <a:lnTo>
                    <a:pt x="6513" y="720"/>
                  </a:lnTo>
                  <a:lnTo>
                    <a:pt x="6515" y="720"/>
                  </a:lnTo>
                  <a:lnTo>
                    <a:pt x="6515" y="740"/>
                  </a:lnTo>
                  <a:lnTo>
                    <a:pt x="6516" y="740"/>
                  </a:lnTo>
                  <a:lnTo>
                    <a:pt x="6519" y="740"/>
                  </a:lnTo>
                  <a:lnTo>
                    <a:pt x="6520" y="755"/>
                  </a:lnTo>
                  <a:lnTo>
                    <a:pt x="6520" y="760"/>
                  </a:lnTo>
                  <a:lnTo>
                    <a:pt x="6523" y="760"/>
                  </a:lnTo>
                  <a:lnTo>
                    <a:pt x="6524" y="780"/>
                  </a:lnTo>
                  <a:lnTo>
                    <a:pt x="6528" y="780"/>
                  </a:lnTo>
                  <a:lnTo>
                    <a:pt x="6528" y="785"/>
                  </a:lnTo>
                  <a:lnTo>
                    <a:pt x="6528" y="780"/>
                  </a:lnTo>
                  <a:lnTo>
                    <a:pt x="6528" y="800"/>
                  </a:lnTo>
                  <a:lnTo>
                    <a:pt x="6529" y="800"/>
                  </a:lnTo>
                  <a:lnTo>
                    <a:pt x="6532" y="800"/>
                  </a:lnTo>
                  <a:lnTo>
                    <a:pt x="6533" y="820"/>
                  </a:lnTo>
                  <a:lnTo>
                    <a:pt x="6532" y="800"/>
                  </a:lnTo>
                  <a:lnTo>
                    <a:pt x="6533" y="820"/>
                  </a:lnTo>
                  <a:lnTo>
                    <a:pt x="6536" y="820"/>
                  </a:lnTo>
                  <a:lnTo>
                    <a:pt x="6538" y="838"/>
                  </a:lnTo>
                  <a:lnTo>
                    <a:pt x="6538" y="820"/>
                  </a:lnTo>
                  <a:lnTo>
                    <a:pt x="6538" y="840"/>
                  </a:lnTo>
                  <a:lnTo>
                    <a:pt x="6539" y="840"/>
                  </a:lnTo>
                  <a:lnTo>
                    <a:pt x="6541" y="840"/>
                  </a:lnTo>
                  <a:lnTo>
                    <a:pt x="6542" y="860"/>
                  </a:lnTo>
                  <a:lnTo>
                    <a:pt x="6543" y="860"/>
                  </a:lnTo>
                  <a:lnTo>
                    <a:pt x="6546" y="860"/>
                  </a:lnTo>
                  <a:lnTo>
                    <a:pt x="6547" y="880"/>
                  </a:lnTo>
                  <a:lnTo>
                    <a:pt x="6547" y="865"/>
                  </a:lnTo>
                  <a:lnTo>
                    <a:pt x="6546" y="860"/>
                  </a:lnTo>
                  <a:lnTo>
                    <a:pt x="6547" y="865"/>
                  </a:lnTo>
                  <a:lnTo>
                    <a:pt x="6547" y="880"/>
                  </a:lnTo>
                  <a:lnTo>
                    <a:pt x="6551" y="880"/>
                  </a:lnTo>
                  <a:lnTo>
                    <a:pt x="6553" y="898"/>
                  </a:lnTo>
                  <a:lnTo>
                    <a:pt x="6553" y="900"/>
                  </a:lnTo>
                  <a:lnTo>
                    <a:pt x="6554" y="900"/>
                  </a:lnTo>
                  <a:lnTo>
                    <a:pt x="6557" y="900"/>
                  </a:lnTo>
                  <a:lnTo>
                    <a:pt x="6559" y="920"/>
                  </a:lnTo>
                  <a:lnTo>
                    <a:pt x="6562" y="920"/>
                  </a:lnTo>
                  <a:lnTo>
                    <a:pt x="6563" y="940"/>
                  </a:lnTo>
                  <a:lnTo>
                    <a:pt x="6564" y="940"/>
                  </a:lnTo>
                  <a:lnTo>
                    <a:pt x="6567" y="940"/>
                  </a:lnTo>
                  <a:lnTo>
                    <a:pt x="6568" y="960"/>
                  </a:lnTo>
                  <a:lnTo>
                    <a:pt x="6568" y="950"/>
                  </a:lnTo>
                  <a:lnTo>
                    <a:pt x="6567" y="940"/>
                  </a:lnTo>
                  <a:lnTo>
                    <a:pt x="6568" y="940"/>
                  </a:lnTo>
                  <a:lnTo>
                    <a:pt x="6568" y="950"/>
                  </a:lnTo>
                  <a:lnTo>
                    <a:pt x="6568" y="957"/>
                  </a:lnTo>
                  <a:lnTo>
                    <a:pt x="6568" y="940"/>
                  </a:lnTo>
                  <a:lnTo>
                    <a:pt x="6569" y="960"/>
                  </a:lnTo>
                  <a:lnTo>
                    <a:pt x="6570" y="960"/>
                  </a:lnTo>
                  <a:lnTo>
                    <a:pt x="6573" y="960"/>
                  </a:lnTo>
                  <a:lnTo>
                    <a:pt x="6573" y="970"/>
                  </a:lnTo>
                  <a:lnTo>
                    <a:pt x="6573" y="964"/>
                  </a:lnTo>
                  <a:lnTo>
                    <a:pt x="6573" y="960"/>
                  </a:lnTo>
                  <a:lnTo>
                    <a:pt x="6573" y="964"/>
                  </a:lnTo>
                  <a:lnTo>
                    <a:pt x="6575" y="980"/>
                  </a:lnTo>
                  <a:lnTo>
                    <a:pt x="6579" y="980"/>
                  </a:lnTo>
                  <a:lnTo>
                    <a:pt x="6579" y="990"/>
                  </a:lnTo>
                  <a:lnTo>
                    <a:pt x="6579" y="984"/>
                  </a:lnTo>
                  <a:lnTo>
                    <a:pt x="6579" y="980"/>
                  </a:lnTo>
                  <a:lnTo>
                    <a:pt x="6579" y="984"/>
                  </a:lnTo>
                  <a:lnTo>
                    <a:pt x="6581" y="1000"/>
                  </a:lnTo>
                  <a:lnTo>
                    <a:pt x="6585" y="1000"/>
                  </a:lnTo>
                  <a:lnTo>
                    <a:pt x="6585" y="1003"/>
                  </a:lnTo>
                  <a:lnTo>
                    <a:pt x="6585" y="1000"/>
                  </a:lnTo>
                  <a:lnTo>
                    <a:pt x="6585" y="1020"/>
                  </a:lnTo>
                  <a:lnTo>
                    <a:pt x="6586" y="1020"/>
                  </a:lnTo>
                  <a:lnTo>
                    <a:pt x="6590" y="1020"/>
                  </a:lnTo>
                  <a:lnTo>
                    <a:pt x="6591" y="1036"/>
                  </a:lnTo>
                  <a:lnTo>
                    <a:pt x="6591" y="1040"/>
                  </a:lnTo>
                  <a:lnTo>
                    <a:pt x="6593" y="1040"/>
                  </a:lnTo>
                  <a:lnTo>
                    <a:pt x="6596" y="1040"/>
                  </a:lnTo>
                  <a:lnTo>
                    <a:pt x="6597" y="1060"/>
                  </a:lnTo>
                  <a:lnTo>
                    <a:pt x="6599" y="1060"/>
                  </a:lnTo>
                  <a:lnTo>
                    <a:pt x="6604" y="1060"/>
                  </a:lnTo>
                  <a:lnTo>
                    <a:pt x="6604" y="1064"/>
                  </a:lnTo>
                  <a:lnTo>
                    <a:pt x="6604" y="1060"/>
                  </a:lnTo>
                  <a:lnTo>
                    <a:pt x="6604" y="1064"/>
                  </a:lnTo>
                  <a:lnTo>
                    <a:pt x="6604" y="1066"/>
                  </a:lnTo>
                  <a:lnTo>
                    <a:pt x="6606" y="1080"/>
                  </a:lnTo>
                  <a:lnTo>
                    <a:pt x="6610" y="1080"/>
                  </a:lnTo>
                  <a:lnTo>
                    <a:pt x="6610" y="1084"/>
                  </a:lnTo>
                  <a:lnTo>
                    <a:pt x="6610" y="1080"/>
                  </a:lnTo>
                  <a:lnTo>
                    <a:pt x="6610" y="1085"/>
                  </a:lnTo>
                  <a:lnTo>
                    <a:pt x="6610" y="1087"/>
                  </a:lnTo>
                  <a:lnTo>
                    <a:pt x="6610" y="1084"/>
                  </a:lnTo>
                  <a:lnTo>
                    <a:pt x="6610" y="1100"/>
                  </a:lnTo>
                  <a:lnTo>
                    <a:pt x="6611" y="1100"/>
                  </a:lnTo>
                  <a:lnTo>
                    <a:pt x="6612" y="1100"/>
                  </a:lnTo>
                  <a:lnTo>
                    <a:pt x="6614" y="1100"/>
                  </a:lnTo>
                  <a:lnTo>
                    <a:pt x="6616" y="1100"/>
                  </a:lnTo>
                  <a:lnTo>
                    <a:pt x="6617" y="1114"/>
                  </a:lnTo>
                  <a:lnTo>
                    <a:pt x="6616" y="1100"/>
                  </a:lnTo>
                  <a:lnTo>
                    <a:pt x="6617" y="1100"/>
                  </a:lnTo>
                  <a:lnTo>
                    <a:pt x="6618" y="1114"/>
                  </a:lnTo>
                  <a:lnTo>
                    <a:pt x="6618" y="1100"/>
                  </a:lnTo>
                  <a:lnTo>
                    <a:pt x="6618" y="1117"/>
                  </a:lnTo>
                  <a:lnTo>
                    <a:pt x="6618" y="1114"/>
                  </a:lnTo>
                  <a:lnTo>
                    <a:pt x="6618" y="1117"/>
                  </a:lnTo>
                  <a:lnTo>
                    <a:pt x="6617" y="1114"/>
                  </a:lnTo>
                  <a:lnTo>
                    <a:pt x="6618" y="1120"/>
                  </a:lnTo>
                  <a:lnTo>
                    <a:pt x="6620" y="1120"/>
                  </a:lnTo>
                  <a:lnTo>
                    <a:pt x="6623" y="1120"/>
                  </a:lnTo>
                  <a:lnTo>
                    <a:pt x="6624" y="1140"/>
                  </a:lnTo>
                  <a:lnTo>
                    <a:pt x="6626" y="1140"/>
                  </a:lnTo>
                  <a:lnTo>
                    <a:pt x="6630" y="1140"/>
                  </a:lnTo>
                  <a:lnTo>
                    <a:pt x="6630" y="1145"/>
                  </a:lnTo>
                  <a:lnTo>
                    <a:pt x="6631" y="1160"/>
                  </a:lnTo>
                  <a:lnTo>
                    <a:pt x="6632" y="1160"/>
                  </a:lnTo>
                  <a:lnTo>
                    <a:pt x="6634" y="1160"/>
                  </a:lnTo>
                  <a:lnTo>
                    <a:pt x="6637" y="1160"/>
                  </a:lnTo>
                  <a:lnTo>
                    <a:pt x="6638" y="1180"/>
                  </a:lnTo>
                  <a:lnTo>
                    <a:pt x="6639" y="1180"/>
                  </a:lnTo>
                  <a:lnTo>
                    <a:pt x="6641" y="1180"/>
                  </a:lnTo>
                  <a:lnTo>
                    <a:pt x="6643" y="1180"/>
                  </a:lnTo>
                  <a:lnTo>
                    <a:pt x="6645" y="1190"/>
                  </a:lnTo>
                  <a:lnTo>
                    <a:pt x="6644" y="1180"/>
                  </a:lnTo>
                  <a:lnTo>
                    <a:pt x="6645" y="1180"/>
                  </a:lnTo>
                  <a:lnTo>
                    <a:pt x="6646" y="1198"/>
                  </a:lnTo>
                  <a:lnTo>
                    <a:pt x="6646" y="1199"/>
                  </a:lnTo>
                  <a:lnTo>
                    <a:pt x="6646" y="1180"/>
                  </a:lnTo>
                  <a:lnTo>
                    <a:pt x="6646" y="1200"/>
                  </a:lnTo>
                  <a:lnTo>
                    <a:pt x="6649" y="1200"/>
                  </a:lnTo>
                  <a:lnTo>
                    <a:pt x="6652" y="1200"/>
                  </a:lnTo>
                  <a:lnTo>
                    <a:pt x="6653" y="1209"/>
                  </a:lnTo>
                  <a:lnTo>
                    <a:pt x="6653" y="1205"/>
                  </a:lnTo>
                  <a:lnTo>
                    <a:pt x="6653" y="1200"/>
                  </a:lnTo>
                  <a:lnTo>
                    <a:pt x="6653" y="1205"/>
                  </a:lnTo>
                  <a:lnTo>
                    <a:pt x="6654" y="1210"/>
                  </a:lnTo>
                  <a:lnTo>
                    <a:pt x="6653" y="1209"/>
                  </a:lnTo>
                  <a:lnTo>
                    <a:pt x="6654" y="1220"/>
                  </a:lnTo>
                  <a:lnTo>
                    <a:pt x="6655" y="1220"/>
                  </a:lnTo>
                  <a:lnTo>
                    <a:pt x="6654" y="1217"/>
                  </a:lnTo>
                  <a:lnTo>
                    <a:pt x="6655" y="1219"/>
                  </a:lnTo>
                  <a:lnTo>
                    <a:pt x="6655" y="1220"/>
                  </a:lnTo>
                  <a:lnTo>
                    <a:pt x="6658" y="1220"/>
                  </a:lnTo>
                  <a:lnTo>
                    <a:pt x="6662" y="1239"/>
                  </a:lnTo>
                  <a:lnTo>
                    <a:pt x="6662" y="1225"/>
                  </a:lnTo>
                  <a:lnTo>
                    <a:pt x="6662" y="1228"/>
                  </a:lnTo>
                  <a:lnTo>
                    <a:pt x="6661" y="1223"/>
                  </a:lnTo>
                  <a:lnTo>
                    <a:pt x="6661" y="1220"/>
                  </a:lnTo>
                  <a:lnTo>
                    <a:pt x="6662" y="1220"/>
                  </a:lnTo>
                  <a:lnTo>
                    <a:pt x="6662" y="1228"/>
                  </a:lnTo>
                  <a:lnTo>
                    <a:pt x="6662" y="1240"/>
                  </a:lnTo>
                  <a:lnTo>
                    <a:pt x="6663" y="1240"/>
                  </a:lnTo>
                  <a:lnTo>
                    <a:pt x="6662" y="1232"/>
                  </a:lnTo>
                  <a:lnTo>
                    <a:pt x="6663" y="1233"/>
                  </a:lnTo>
                  <a:lnTo>
                    <a:pt x="6663" y="1230"/>
                  </a:lnTo>
                  <a:lnTo>
                    <a:pt x="6663" y="1231"/>
                  </a:lnTo>
                  <a:lnTo>
                    <a:pt x="6663" y="1220"/>
                  </a:lnTo>
                  <a:lnTo>
                    <a:pt x="6663" y="1232"/>
                  </a:lnTo>
                  <a:lnTo>
                    <a:pt x="6663" y="1231"/>
                  </a:lnTo>
                  <a:lnTo>
                    <a:pt x="6663" y="1233"/>
                  </a:lnTo>
                  <a:lnTo>
                    <a:pt x="6663" y="1240"/>
                  </a:lnTo>
                  <a:lnTo>
                    <a:pt x="6664" y="1240"/>
                  </a:lnTo>
                  <a:lnTo>
                    <a:pt x="6666" y="1240"/>
                  </a:lnTo>
                  <a:lnTo>
                    <a:pt x="6667" y="1240"/>
                  </a:lnTo>
                  <a:lnTo>
                    <a:pt x="6670" y="1256"/>
                  </a:lnTo>
                  <a:lnTo>
                    <a:pt x="6669" y="1244"/>
                  </a:lnTo>
                  <a:lnTo>
                    <a:pt x="6670" y="1248"/>
                  </a:lnTo>
                  <a:lnTo>
                    <a:pt x="6669" y="1240"/>
                  </a:lnTo>
                  <a:lnTo>
                    <a:pt x="6670" y="1240"/>
                  </a:lnTo>
                  <a:lnTo>
                    <a:pt x="6670" y="1249"/>
                  </a:lnTo>
                  <a:lnTo>
                    <a:pt x="6670" y="1250"/>
                  </a:lnTo>
                  <a:lnTo>
                    <a:pt x="6670" y="1240"/>
                  </a:lnTo>
                  <a:lnTo>
                    <a:pt x="6670" y="1250"/>
                  </a:lnTo>
                  <a:lnTo>
                    <a:pt x="6670" y="1260"/>
                  </a:lnTo>
                  <a:lnTo>
                    <a:pt x="6672" y="1260"/>
                  </a:lnTo>
                  <a:lnTo>
                    <a:pt x="6674" y="1260"/>
                  </a:lnTo>
                  <a:lnTo>
                    <a:pt x="6675" y="1260"/>
                  </a:lnTo>
                  <a:lnTo>
                    <a:pt x="6678" y="1279"/>
                  </a:lnTo>
                  <a:lnTo>
                    <a:pt x="6678" y="1278"/>
                  </a:lnTo>
                  <a:lnTo>
                    <a:pt x="6675" y="1260"/>
                  </a:lnTo>
                  <a:lnTo>
                    <a:pt x="6677" y="1260"/>
                  </a:lnTo>
                  <a:lnTo>
                    <a:pt x="6678" y="1276"/>
                  </a:lnTo>
                  <a:lnTo>
                    <a:pt x="6678" y="1279"/>
                  </a:lnTo>
                  <a:lnTo>
                    <a:pt x="6678" y="1280"/>
                  </a:lnTo>
                  <a:lnTo>
                    <a:pt x="6679" y="1280"/>
                  </a:lnTo>
                  <a:lnTo>
                    <a:pt x="6682" y="1280"/>
                  </a:lnTo>
                  <a:lnTo>
                    <a:pt x="6685" y="1280"/>
                  </a:lnTo>
                  <a:lnTo>
                    <a:pt x="6687" y="1300"/>
                  </a:lnTo>
                  <a:lnTo>
                    <a:pt x="6688" y="1300"/>
                  </a:lnTo>
                  <a:lnTo>
                    <a:pt x="6690" y="1300"/>
                  </a:lnTo>
                  <a:lnTo>
                    <a:pt x="6694" y="1300"/>
                  </a:lnTo>
                  <a:lnTo>
                    <a:pt x="6695" y="1320"/>
                  </a:lnTo>
                  <a:lnTo>
                    <a:pt x="6697" y="1320"/>
                  </a:lnTo>
                  <a:lnTo>
                    <a:pt x="6699" y="1320"/>
                  </a:lnTo>
                  <a:lnTo>
                    <a:pt x="6704" y="1320"/>
                  </a:lnTo>
                  <a:lnTo>
                    <a:pt x="6705" y="1320"/>
                  </a:lnTo>
                  <a:lnTo>
                    <a:pt x="6705" y="1328"/>
                  </a:lnTo>
                  <a:lnTo>
                    <a:pt x="6704" y="1320"/>
                  </a:lnTo>
                  <a:lnTo>
                    <a:pt x="6706" y="1340"/>
                  </a:lnTo>
                  <a:lnTo>
                    <a:pt x="6708" y="1340"/>
                  </a:lnTo>
                  <a:lnTo>
                    <a:pt x="6714" y="1340"/>
                  </a:lnTo>
                  <a:lnTo>
                    <a:pt x="6715" y="1352"/>
                  </a:lnTo>
                  <a:lnTo>
                    <a:pt x="6714" y="1340"/>
                  </a:lnTo>
                  <a:lnTo>
                    <a:pt x="6716" y="1356"/>
                  </a:lnTo>
                  <a:lnTo>
                    <a:pt x="6715" y="1352"/>
                  </a:lnTo>
                  <a:lnTo>
                    <a:pt x="6716" y="1360"/>
                  </a:lnTo>
                  <a:lnTo>
                    <a:pt x="6722" y="1360"/>
                  </a:lnTo>
                  <a:lnTo>
                    <a:pt x="6724" y="1380"/>
                  </a:lnTo>
                  <a:lnTo>
                    <a:pt x="6726" y="1380"/>
                  </a:lnTo>
                  <a:lnTo>
                    <a:pt x="6728" y="1380"/>
                  </a:lnTo>
                  <a:lnTo>
                    <a:pt x="6730" y="1380"/>
                  </a:lnTo>
                  <a:lnTo>
                    <a:pt x="6734" y="1400"/>
                  </a:lnTo>
                  <a:lnTo>
                    <a:pt x="6736" y="1400"/>
                  </a:lnTo>
                  <a:lnTo>
                    <a:pt x="6742" y="1400"/>
                  </a:lnTo>
                  <a:lnTo>
                    <a:pt x="6745" y="1417"/>
                  </a:lnTo>
                  <a:lnTo>
                    <a:pt x="6745" y="1420"/>
                  </a:lnTo>
                  <a:lnTo>
                    <a:pt x="6746" y="1420"/>
                  </a:lnTo>
                  <a:lnTo>
                    <a:pt x="6748" y="1420"/>
                  </a:lnTo>
                  <a:lnTo>
                    <a:pt x="6753" y="1420"/>
                  </a:lnTo>
                  <a:lnTo>
                    <a:pt x="6754" y="1420"/>
                  </a:lnTo>
                  <a:lnTo>
                    <a:pt x="6755" y="1420"/>
                  </a:lnTo>
                  <a:lnTo>
                    <a:pt x="6756" y="1431"/>
                  </a:lnTo>
                  <a:lnTo>
                    <a:pt x="6754" y="1420"/>
                  </a:lnTo>
                  <a:lnTo>
                    <a:pt x="6755" y="1427"/>
                  </a:lnTo>
                  <a:lnTo>
                    <a:pt x="6753" y="1420"/>
                  </a:lnTo>
                  <a:lnTo>
                    <a:pt x="6755" y="1437"/>
                  </a:lnTo>
                  <a:lnTo>
                    <a:pt x="6755" y="1440"/>
                  </a:lnTo>
                  <a:lnTo>
                    <a:pt x="6756" y="1440"/>
                  </a:lnTo>
                  <a:lnTo>
                    <a:pt x="6757" y="1440"/>
                  </a:lnTo>
                  <a:lnTo>
                    <a:pt x="6758" y="1440"/>
                  </a:lnTo>
                  <a:lnTo>
                    <a:pt x="6765" y="1440"/>
                  </a:lnTo>
                  <a:lnTo>
                    <a:pt x="6767" y="1457"/>
                  </a:lnTo>
                  <a:lnTo>
                    <a:pt x="6767" y="1460"/>
                  </a:lnTo>
                  <a:lnTo>
                    <a:pt x="6768" y="1460"/>
                  </a:lnTo>
                  <a:lnTo>
                    <a:pt x="6770" y="1460"/>
                  </a:lnTo>
                  <a:lnTo>
                    <a:pt x="6775" y="1460"/>
                  </a:lnTo>
                  <a:lnTo>
                    <a:pt x="6777" y="1474"/>
                  </a:lnTo>
                  <a:lnTo>
                    <a:pt x="6776" y="1460"/>
                  </a:lnTo>
                  <a:lnTo>
                    <a:pt x="6778" y="1480"/>
                  </a:lnTo>
                  <a:lnTo>
                    <a:pt x="6782" y="1480"/>
                  </a:lnTo>
                  <a:lnTo>
                    <a:pt x="6787" y="1480"/>
                  </a:lnTo>
                  <a:lnTo>
                    <a:pt x="6789" y="1494"/>
                  </a:lnTo>
                  <a:lnTo>
                    <a:pt x="6788" y="1480"/>
                  </a:lnTo>
                  <a:lnTo>
                    <a:pt x="6790" y="1500"/>
                  </a:lnTo>
                  <a:lnTo>
                    <a:pt x="6794" y="1500"/>
                  </a:lnTo>
                  <a:lnTo>
                    <a:pt x="6800" y="1500"/>
                  </a:lnTo>
                  <a:lnTo>
                    <a:pt x="6803" y="1520"/>
                  </a:lnTo>
                  <a:lnTo>
                    <a:pt x="6804" y="1520"/>
                  </a:lnTo>
                  <a:lnTo>
                    <a:pt x="6807" y="1520"/>
                  </a:lnTo>
                  <a:lnTo>
                    <a:pt x="6811" y="1520"/>
                  </a:lnTo>
                  <a:lnTo>
                    <a:pt x="6814" y="1540"/>
                  </a:lnTo>
                  <a:lnTo>
                    <a:pt x="6816" y="1540"/>
                  </a:lnTo>
                  <a:lnTo>
                    <a:pt x="6817" y="1540"/>
                  </a:lnTo>
                  <a:lnTo>
                    <a:pt x="6819" y="1540"/>
                  </a:lnTo>
                  <a:lnTo>
                    <a:pt x="6823" y="1540"/>
                  </a:lnTo>
                  <a:lnTo>
                    <a:pt x="6827" y="1560"/>
                  </a:lnTo>
                  <a:lnTo>
                    <a:pt x="6825" y="1540"/>
                  </a:lnTo>
                  <a:lnTo>
                    <a:pt x="6828" y="1560"/>
                  </a:lnTo>
                  <a:lnTo>
                    <a:pt x="6832" y="1560"/>
                  </a:lnTo>
                  <a:lnTo>
                    <a:pt x="6835" y="1560"/>
                  </a:lnTo>
                  <a:lnTo>
                    <a:pt x="6837" y="1572"/>
                  </a:lnTo>
                  <a:lnTo>
                    <a:pt x="6837" y="1560"/>
                  </a:lnTo>
                  <a:lnTo>
                    <a:pt x="6840" y="1580"/>
                  </a:lnTo>
                  <a:lnTo>
                    <a:pt x="6844" y="1580"/>
                  </a:lnTo>
                  <a:lnTo>
                    <a:pt x="6852" y="1580"/>
                  </a:lnTo>
                  <a:lnTo>
                    <a:pt x="6853" y="1600"/>
                  </a:lnTo>
                  <a:lnTo>
                    <a:pt x="6854" y="1600"/>
                  </a:lnTo>
                  <a:lnTo>
                    <a:pt x="6856" y="1600"/>
                  </a:lnTo>
                  <a:lnTo>
                    <a:pt x="6857" y="1600"/>
                  </a:lnTo>
                  <a:lnTo>
                    <a:pt x="6861" y="1600"/>
                  </a:lnTo>
                  <a:lnTo>
                    <a:pt x="6865" y="1600"/>
                  </a:lnTo>
                  <a:lnTo>
                    <a:pt x="6866" y="1620"/>
                  </a:lnTo>
                  <a:lnTo>
                    <a:pt x="6868" y="1620"/>
                  </a:lnTo>
                  <a:lnTo>
                    <a:pt x="6868" y="1617"/>
                  </a:lnTo>
                  <a:lnTo>
                    <a:pt x="6868" y="1620"/>
                  </a:lnTo>
                  <a:lnTo>
                    <a:pt x="6869" y="1620"/>
                  </a:lnTo>
                  <a:lnTo>
                    <a:pt x="6873" y="1620"/>
                  </a:lnTo>
                  <a:lnTo>
                    <a:pt x="6877" y="1620"/>
                  </a:lnTo>
                  <a:lnTo>
                    <a:pt x="6878" y="1620"/>
                  </a:lnTo>
                  <a:lnTo>
                    <a:pt x="6879" y="1632"/>
                  </a:lnTo>
                  <a:lnTo>
                    <a:pt x="6877" y="1620"/>
                  </a:lnTo>
                  <a:lnTo>
                    <a:pt x="6880" y="1640"/>
                  </a:lnTo>
                  <a:lnTo>
                    <a:pt x="6881" y="1640"/>
                  </a:lnTo>
                  <a:lnTo>
                    <a:pt x="6882" y="1640"/>
                  </a:lnTo>
                  <a:lnTo>
                    <a:pt x="6885" y="1640"/>
                  </a:lnTo>
                  <a:lnTo>
                    <a:pt x="6890" y="1640"/>
                  </a:lnTo>
                  <a:lnTo>
                    <a:pt x="6895" y="1660"/>
                  </a:lnTo>
                  <a:lnTo>
                    <a:pt x="6897" y="1660"/>
                  </a:lnTo>
                  <a:lnTo>
                    <a:pt x="6903" y="1660"/>
                  </a:lnTo>
                  <a:lnTo>
                    <a:pt x="6909" y="1680"/>
                  </a:lnTo>
                  <a:lnTo>
                    <a:pt x="6911" y="1680"/>
                  </a:lnTo>
                  <a:lnTo>
                    <a:pt x="6912" y="1680"/>
                  </a:lnTo>
                  <a:lnTo>
                    <a:pt x="6913" y="1680"/>
                  </a:lnTo>
                  <a:lnTo>
                    <a:pt x="6916" y="1680"/>
                  </a:lnTo>
                  <a:lnTo>
                    <a:pt x="6918" y="1680"/>
                  </a:lnTo>
                  <a:lnTo>
                    <a:pt x="6919" y="1680"/>
                  </a:lnTo>
                  <a:lnTo>
                    <a:pt x="6925" y="1700"/>
                  </a:lnTo>
                  <a:lnTo>
                    <a:pt x="6927" y="1700"/>
                  </a:lnTo>
                  <a:lnTo>
                    <a:pt x="6928" y="1700"/>
                  </a:lnTo>
                  <a:lnTo>
                    <a:pt x="6930" y="1700"/>
                  </a:lnTo>
                  <a:lnTo>
                    <a:pt x="6934" y="1700"/>
                  </a:lnTo>
                  <a:lnTo>
                    <a:pt x="6940" y="1720"/>
                  </a:lnTo>
                  <a:lnTo>
                    <a:pt x="6938" y="1703"/>
                  </a:lnTo>
                  <a:lnTo>
                    <a:pt x="6939" y="1705"/>
                  </a:lnTo>
                  <a:lnTo>
                    <a:pt x="6938" y="1700"/>
                  </a:lnTo>
                  <a:lnTo>
                    <a:pt x="6939" y="1700"/>
                  </a:lnTo>
                  <a:lnTo>
                    <a:pt x="6942" y="1709"/>
                  </a:lnTo>
                  <a:lnTo>
                    <a:pt x="6942" y="1713"/>
                  </a:lnTo>
                  <a:lnTo>
                    <a:pt x="6939" y="1705"/>
                  </a:lnTo>
                  <a:lnTo>
                    <a:pt x="6941" y="1720"/>
                  </a:lnTo>
                  <a:lnTo>
                    <a:pt x="6942" y="1720"/>
                  </a:lnTo>
                  <a:lnTo>
                    <a:pt x="6944" y="1720"/>
                  </a:lnTo>
                  <a:lnTo>
                    <a:pt x="6945" y="1720"/>
                  </a:lnTo>
                  <a:lnTo>
                    <a:pt x="6948" y="1720"/>
                  </a:lnTo>
                  <a:lnTo>
                    <a:pt x="6955" y="1720"/>
                  </a:lnTo>
                  <a:lnTo>
                    <a:pt x="6955" y="1721"/>
                  </a:lnTo>
                  <a:lnTo>
                    <a:pt x="6955" y="1720"/>
                  </a:lnTo>
                  <a:lnTo>
                    <a:pt x="6956" y="1740"/>
                  </a:lnTo>
                  <a:lnTo>
                    <a:pt x="6958" y="1740"/>
                  </a:lnTo>
                  <a:lnTo>
                    <a:pt x="6961" y="1740"/>
                  </a:lnTo>
                  <a:lnTo>
                    <a:pt x="6965" y="1740"/>
                  </a:lnTo>
                  <a:lnTo>
                    <a:pt x="6967" y="1740"/>
                  </a:lnTo>
                  <a:lnTo>
                    <a:pt x="6972" y="1757"/>
                  </a:lnTo>
                  <a:lnTo>
                    <a:pt x="6970" y="1740"/>
                  </a:lnTo>
                  <a:lnTo>
                    <a:pt x="6971" y="1743"/>
                  </a:lnTo>
                  <a:lnTo>
                    <a:pt x="6971" y="1740"/>
                  </a:lnTo>
                  <a:lnTo>
                    <a:pt x="6972" y="1745"/>
                  </a:lnTo>
                  <a:lnTo>
                    <a:pt x="6971" y="1743"/>
                  </a:lnTo>
                  <a:lnTo>
                    <a:pt x="6973" y="1760"/>
                  </a:lnTo>
                  <a:lnTo>
                    <a:pt x="6975" y="1760"/>
                  </a:lnTo>
                  <a:lnTo>
                    <a:pt x="6977" y="1760"/>
                  </a:lnTo>
                  <a:lnTo>
                    <a:pt x="6981" y="1760"/>
                  </a:lnTo>
                  <a:lnTo>
                    <a:pt x="6982" y="1760"/>
                  </a:lnTo>
                  <a:lnTo>
                    <a:pt x="6989" y="1780"/>
                  </a:lnTo>
                  <a:lnTo>
                    <a:pt x="6988" y="1774"/>
                  </a:lnTo>
                  <a:lnTo>
                    <a:pt x="6984" y="1760"/>
                  </a:lnTo>
                  <a:lnTo>
                    <a:pt x="6987" y="1760"/>
                  </a:lnTo>
                  <a:lnTo>
                    <a:pt x="6987" y="1762"/>
                  </a:lnTo>
                  <a:lnTo>
                    <a:pt x="6987" y="1760"/>
                  </a:lnTo>
                  <a:lnTo>
                    <a:pt x="6988" y="1760"/>
                  </a:lnTo>
                  <a:lnTo>
                    <a:pt x="6991" y="1769"/>
                  </a:lnTo>
                  <a:lnTo>
                    <a:pt x="6991" y="1772"/>
                  </a:lnTo>
                  <a:lnTo>
                    <a:pt x="6987" y="1762"/>
                  </a:lnTo>
                  <a:lnTo>
                    <a:pt x="6988" y="1774"/>
                  </a:lnTo>
                  <a:lnTo>
                    <a:pt x="6990" y="1780"/>
                  </a:lnTo>
                  <a:lnTo>
                    <a:pt x="6991" y="1780"/>
                  </a:lnTo>
                  <a:lnTo>
                    <a:pt x="6993" y="1780"/>
                  </a:lnTo>
                  <a:lnTo>
                    <a:pt x="6994" y="1780"/>
                  </a:lnTo>
                  <a:lnTo>
                    <a:pt x="6997" y="1780"/>
                  </a:lnTo>
                  <a:lnTo>
                    <a:pt x="7003" y="1780"/>
                  </a:lnTo>
                  <a:lnTo>
                    <a:pt x="7006" y="1789"/>
                  </a:lnTo>
                  <a:lnTo>
                    <a:pt x="7006" y="1783"/>
                  </a:lnTo>
                  <a:lnTo>
                    <a:pt x="7005" y="1780"/>
                  </a:lnTo>
                  <a:lnTo>
                    <a:pt x="7006" y="1780"/>
                  </a:lnTo>
                  <a:lnTo>
                    <a:pt x="7006" y="1783"/>
                  </a:lnTo>
                  <a:lnTo>
                    <a:pt x="7008" y="1791"/>
                  </a:lnTo>
                  <a:lnTo>
                    <a:pt x="7009" y="1797"/>
                  </a:lnTo>
                  <a:lnTo>
                    <a:pt x="7006" y="1789"/>
                  </a:lnTo>
                  <a:lnTo>
                    <a:pt x="7007" y="1800"/>
                  </a:lnTo>
                  <a:lnTo>
                    <a:pt x="7009" y="1800"/>
                  </a:lnTo>
                  <a:lnTo>
                    <a:pt x="7010" y="1800"/>
                  </a:lnTo>
                  <a:lnTo>
                    <a:pt x="7011" y="1800"/>
                  </a:lnTo>
                  <a:lnTo>
                    <a:pt x="7012" y="1800"/>
                  </a:lnTo>
                  <a:lnTo>
                    <a:pt x="7014" y="1800"/>
                  </a:lnTo>
                  <a:lnTo>
                    <a:pt x="7018" y="1800"/>
                  </a:lnTo>
                  <a:lnTo>
                    <a:pt x="7020" y="1800"/>
                  </a:lnTo>
                  <a:lnTo>
                    <a:pt x="7023" y="1811"/>
                  </a:lnTo>
                  <a:lnTo>
                    <a:pt x="7021" y="1800"/>
                  </a:lnTo>
                  <a:lnTo>
                    <a:pt x="7023" y="1800"/>
                  </a:lnTo>
                  <a:lnTo>
                    <a:pt x="7024" y="1812"/>
                  </a:lnTo>
                  <a:lnTo>
                    <a:pt x="7023" y="1811"/>
                  </a:lnTo>
                  <a:lnTo>
                    <a:pt x="7024" y="1813"/>
                  </a:lnTo>
                  <a:lnTo>
                    <a:pt x="7024" y="1820"/>
                  </a:lnTo>
                  <a:lnTo>
                    <a:pt x="7025" y="1820"/>
                  </a:lnTo>
                  <a:lnTo>
                    <a:pt x="7026" y="1820"/>
                  </a:lnTo>
                  <a:lnTo>
                    <a:pt x="7030" y="1820"/>
                  </a:lnTo>
                  <a:lnTo>
                    <a:pt x="7034" y="1820"/>
                  </a:lnTo>
                  <a:lnTo>
                    <a:pt x="7042" y="1840"/>
                  </a:lnTo>
                  <a:lnTo>
                    <a:pt x="7043" y="1840"/>
                  </a:lnTo>
                  <a:lnTo>
                    <a:pt x="7046" y="1840"/>
                  </a:lnTo>
                  <a:lnTo>
                    <a:pt x="7048" y="1840"/>
                  </a:lnTo>
                  <a:lnTo>
                    <a:pt x="7055" y="1840"/>
                  </a:lnTo>
                  <a:lnTo>
                    <a:pt x="7057" y="1840"/>
                  </a:lnTo>
                  <a:lnTo>
                    <a:pt x="7059" y="1840"/>
                  </a:lnTo>
                  <a:lnTo>
                    <a:pt x="7060" y="1849"/>
                  </a:lnTo>
                  <a:lnTo>
                    <a:pt x="7057" y="1840"/>
                  </a:lnTo>
                  <a:lnTo>
                    <a:pt x="7059" y="1860"/>
                  </a:lnTo>
                  <a:lnTo>
                    <a:pt x="7060" y="1860"/>
                  </a:lnTo>
                  <a:lnTo>
                    <a:pt x="7063" y="1860"/>
                  </a:lnTo>
                  <a:lnTo>
                    <a:pt x="7065" y="1860"/>
                  </a:lnTo>
                  <a:lnTo>
                    <a:pt x="7071" y="1860"/>
                  </a:lnTo>
                  <a:lnTo>
                    <a:pt x="7072" y="1860"/>
                  </a:lnTo>
                  <a:lnTo>
                    <a:pt x="7076" y="1873"/>
                  </a:lnTo>
                  <a:lnTo>
                    <a:pt x="7076" y="1862"/>
                  </a:lnTo>
                  <a:lnTo>
                    <a:pt x="7075" y="1860"/>
                  </a:lnTo>
                  <a:lnTo>
                    <a:pt x="7076" y="1860"/>
                  </a:lnTo>
                  <a:lnTo>
                    <a:pt x="7076" y="1862"/>
                  </a:lnTo>
                  <a:lnTo>
                    <a:pt x="7083" y="1880"/>
                  </a:lnTo>
                  <a:lnTo>
                    <a:pt x="7084" y="1880"/>
                  </a:lnTo>
                  <a:lnTo>
                    <a:pt x="7090" y="1880"/>
                  </a:lnTo>
                  <a:lnTo>
                    <a:pt x="7095" y="1900"/>
                  </a:lnTo>
                  <a:lnTo>
                    <a:pt x="7114" y="1900"/>
                  </a:lnTo>
                  <a:lnTo>
                    <a:pt x="7116" y="1920"/>
                  </a:lnTo>
                  <a:lnTo>
                    <a:pt x="7130" y="1920"/>
                  </a:lnTo>
                  <a:lnTo>
                    <a:pt x="7134" y="1940"/>
                  </a:lnTo>
                  <a:lnTo>
                    <a:pt x="7138" y="1940"/>
                  </a:lnTo>
                  <a:lnTo>
                    <a:pt x="7144" y="1940"/>
                  </a:lnTo>
                  <a:lnTo>
                    <a:pt x="7150" y="1940"/>
                  </a:lnTo>
                  <a:lnTo>
                    <a:pt x="7153" y="1960"/>
                  </a:lnTo>
                  <a:lnTo>
                    <a:pt x="7154" y="1960"/>
                  </a:lnTo>
                  <a:lnTo>
                    <a:pt x="7154" y="1948"/>
                  </a:lnTo>
                  <a:lnTo>
                    <a:pt x="7155" y="1960"/>
                  </a:lnTo>
                  <a:lnTo>
                    <a:pt x="7157" y="1960"/>
                  </a:lnTo>
                  <a:lnTo>
                    <a:pt x="7159" y="1960"/>
                  </a:lnTo>
                  <a:lnTo>
                    <a:pt x="7165" y="1960"/>
                  </a:lnTo>
                  <a:lnTo>
                    <a:pt x="7169" y="1960"/>
                  </a:lnTo>
                  <a:lnTo>
                    <a:pt x="7172" y="1960"/>
                  </a:lnTo>
                  <a:lnTo>
                    <a:pt x="7173" y="1980"/>
                  </a:lnTo>
                  <a:lnTo>
                    <a:pt x="7186" y="1980"/>
                  </a:lnTo>
                  <a:lnTo>
                    <a:pt x="7193" y="2000"/>
                  </a:lnTo>
                  <a:lnTo>
                    <a:pt x="7192" y="1988"/>
                  </a:lnTo>
                  <a:lnTo>
                    <a:pt x="7189" y="1980"/>
                  </a:lnTo>
                  <a:lnTo>
                    <a:pt x="7191" y="1980"/>
                  </a:lnTo>
                  <a:lnTo>
                    <a:pt x="7192" y="1988"/>
                  </a:lnTo>
                  <a:lnTo>
                    <a:pt x="7197" y="2000"/>
                  </a:lnTo>
                  <a:lnTo>
                    <a:pt x="7212" y="2000"/>
                  </a:lnTo>
                  <a:lnTo>
                    <a:pt x="7214" y="2020"/>
                  </a:lnTo>
                  <a:lnTo>
                    <a:pt x="7226" y="2020"/>
                  </a:lnTo>
                  <a:lnTo>
                    <a:pt x="7234" y="2040"/>
                  </a:lnTo>
                  <a:lnTo>
                    <a:pt x="7251" y="2040"/>
                  </a:lnTo>
                  <a:lnTo>
                    <a:pt x="7255" y="2060"/>
                  </a:lnTo>
                  <a:lnTo>
                    <a:pt x="7267" y="2060"/>
                  </a:lnTo>
                  <a:lnTo>
                    <a:pt x="7269" y="2060"/>
                  </a:lnTo>
                  <a:lnTo>
                    <a:pt x="7272" y="2069"/>
                  </a:lnTo>
                  <a:lnTo>
                    <a:pt x="7271" y="2060"/>
                  </a:lnTo>
                  <a:lnTo>
                    <a:pt x="7279" y="2080"/>
                  </a:lnTo>
                  <a:lnTo>
                    <a:pt x="7291" y="2080"/>
                  </a:lnTo>
                  <a:lnTo>
                    <a:pt x="7295" y="2100"/>
                  </a:lnTo>
                  <a:lnTo>
                    <a:pt x="7312" y="2100"/>
                  </a:lnTo>
                  <a:lnTo>
                    <a:pt x="7314" y="2120"/>
                  </a:lnTo>
                  <a:lnTo>
                    <a:pt x="7316" y="2120"/>
                  </a:lnTo>
                  <a:lnTo>
                    <a:pt x="7320" y="2120"/>
                  </a:lnTo>
                  <a:lnTo>
                    <a:pt x="7324" y="2120"/>
                  </a:lnTo>
                  <a:lnTo>
                    <a:pt x="7332" y="2140"/>
                  </a:lnTo>
                  <a:lnTo>
                    <a:pt x="7347" y="2140"/>
                  </a:lnTo>
                  <a:lnTo>
                    <a:pt x="7353" y="2160"/>
                  </a:lnTo>
                  <a:lnTo>
                    <a:pt x="7349" y="2142"/>
                  </a:lnTo>
                  <a:lnTo>
                    <a:pt x="7350" y="2143"/>
                  </a:lnTo>
                  <a:lnTo>
                    <a:pt x="7349" y="2140"/>
                  </a:lnTo>
                  <a:lnTo>
                    <a:pt x="7351" y="2140"/>
                  </a:lnTo>
                  <a:lnTo>
                    <a:pt x="7351" y="2144"/>
                  </a:lnTo>
                  <a:lnTo>
                    <a:pt x="7350" y="2143"/>
                  </a:lnTo>
                  <a:lnTo>
                    <a:pt x="7352" y="2147"/>
                  </a:lnTo>
                  <a:lnTo>
                    <a:pt x="7353" y="2160"/>
                  </a:lnTo>
                  <a:lnTo>
                    <a:pt x="7357" y="2160"/>
                  </a:lnTo>
                  <a:lnTo>
                    <a:pt x="7365" y="2160"/>
                  </a:lnTo>
                  <a:lnTo>
                    <a:pt x="7369" y="2160"/>
                  </a:lnTo>
                  <a:lnTo>
                    <a:pt x="7373" y="2180"/>
                  </a:lnTo>
                  <a:lnTo>
                    <a:pt x="7377" y="2180"/>
                  </a:lnTo>
                  <a:lnTo>
                    <a:pt x="7389" y="2180"/>
                  </a:lnTo>
                  <a:lnTo>
                    <a:pt x="7392" y="2200"/>
                  </a:lnTo>
                  <a:lnTo>
                    <a:pt x="7408" y="2200"/>
                  </a:lnTo>
                  <a:lnTo>
                    <a:pt x="7410" y="2200"/>
                  </a:lnTo>
                  <a:lnTo>
                    <a:pt x="7411" y="2209"/>
                  </a:lnTo>
                  <a:lnTo>
                    <a:pt x="7408" y="2200"/>
                  </a:lnTo>
                  <a:lnTo>
                    <a:pt x="7410" y="2220"/>
                  </a:lnTo>
                  <a:lnTo>
                    <a:pt x="7411" y="2220"/>
                  </a:lnTo>
                  <a:lnTo>
                    <a:pt x="7414" y="2220"/>
                  </a:lnTo>
                  <a:lnTo>
                    <a:pt x="7426" y="2220"/>
                  </a:lnTo>
                  <a:lnTo>
                    <a:pt x="7430" y="2240"/>
                  </a:lnTo>
                  <a:lnTo>
                    <a:pt x="7442" y="2240"/>
                  </a:lnTo>
                  <a:lnTo>
                    <a:pt x="7453" y="2256"/>
                  </a:lnTo>
                  <a:lnTo>
                    <a:pt x="7453" y="2260"/>
                  </a:lnTo>
                  <a:lnTo>
                    <a:pt x="7455" y="2260"/>
                  </a:lnTo>
                  <a:lnTo>
                    <a:pt x="7459" y="2260"/>
                  </a:lnTo>
                  <a:lnTo>
                    <a:pt x="7465" y="2260"/>
                  </a:lnTo>
                  <a:lnTo>
                    <a:pt x="7466" y="2260"/>
                  </a:lnTo>
                  <a:lnTo>
                    <a:pt x="7466" y="2265"/>
                  </a:lnTo>
                  <a:lnTo>
                    <a:pt x="7465" y="2260"/>
                  </a:lnTo>
                  <a:lnTo>
                    <a:pt x="7466" y="2276"/>
                  </a:lnTo>
                  <a:lnTo>
                    <a:pt x="7467" y="2280"/>
                  </a:lnTo>
                  <a:lnTo>
                    <a:pt x="7471" y="2280"/>
                  </a:lnTo>
                  <a:lnTo>
                    <a:pt x="7473" y="2280"/>
                  </a:lnTo>
                  <a:lnTo>
                    <a:pt x="7479" y="2280"/>
                  </a:lnTo>
                  <a:lnTo>
                    <a:pt x="7480" y="2280"/>
                  </a:lnTo>
                  <a:lnTo>
                    <a:pt x="7482" y="2285"/>
                  </a:lnTo>
                  <a:lnTo>
                    <a:pt x="7481" y="2280"/>
                  </a:lnTo>
                  <a:lnTo>
                    <a:pt x="7483" y="2280"/>
                  </a:lnTo>
                  <a:lnTo>
                    <a:pt x="7485" y="2295"/>
                  </a:lnTo>
                  <a:lnTo>
                    <a:pt x="7482" y="2285"/>
                  </a:lnTo>
                  <a:lnTo>
                    <a:pt x="7485" y="2300"/>
                  </a:lnTo>
                  <a:lnTo>
                    <a:pt x="7486" y="2300"/>
                  </a:lnTo>
                  <a:lnTo>
                    <a:pt x="7487" y="2300"/>
                  </a:lnTo>
                  <a:lnTo>
                    <a:pt x="7500" y="2300"/>
                  </a:lnTo>
                  <a:lnTo>
                    <a:pt x="7504" y="2320"/>
                  </a:lnTo>
                  <a:lnTo>
                    <a:pt x="7508" y="2320"/>
                  </a:lnTo>
                  <a:lnTo>
                    <a:pt x="7510" y="2320"/>
                  </a:lnTo>
                  <a:lnTo>
                    <a:pt x="7513" y="2320"/>
                  </a:lnTo>
                  <a:lnTo>
                    <a:pt x="7520" y="2340"/>
                  </a:lnTo>
                  <a:lnTo>
                    <a:pt x="7520" y="2336"/>
                  </a:lnTo>
                  <a:lnTo>
                    <a:pt x="7515" y="2320"/>
                  </a:lnTo>
                  <a:lnTo>
                    <a:pt x="7516" y="2320"/>
                  </a:lnTo>
                  <a:lnTo>
                    <a:pt x="7518" y="2320"/>
                  </a:lnTo>
                  <a:lnTo>
                    <a:pt x="7518" y="2322"/>
                  </a:lnTo>
                  <a:lnTo>
                    <a:pt x="7518" y="2320"/>
                  </a:lnTo>
                  <a:lnTo>
                    <a:pt x="7519" y="2334"/>
                  </a:lnTo>
                  <a:lnTo>
                    <a:pt x="7520" y="2336"/>
                  </a:lnTo>
                  <a:lnTo>
                    <a:pt x="7520" y="2340"/>
                  </a:lnTo>
                  <a:lnTo>
                    <a:pt x="7521" y="2340"/>
                  </a:lnTo>
                  <a:lnTo>
                    <a:pt x="7524" y="2340"/>
                  </a:lnTo>
                  <a:lnTo>
                    <a:pt x="7525" y="2340"/>
                  </a:lnTo>
                  <a:lnTo>
                    <a:pt x="7532" y="2340"/>
                  </a:lnTo>
                  <a:lnTo>
                    <a:pt x="7535" y="2340"/>
                  </a:lnTo>
                  <a:lnTo>
                    <a:pt x="7537" y="2360"/>
                  </a:lnTo>
                  <a:lnTo>
                    <a:pt x="7551" y="2360"/>
                  </a:lnTo>
                  <a:lnTo>
                    <a:pt x="7553" y="2367"/>
                  </a:lnTo>
                  <a:lnTo>
                    <a:pt x="7552" y="2360"/>
                  </a:lnTo>
                  <a:lnTo>
                    <a:pt x="7555" y="2371"/>
                  </a:lnTo>
                  <a:lnTo>
                    <a:pt x="7556" y="2376"/>
                  </a:lnTo>
                  <a:lnTo>
                    <a:pt x="7553" y="2367"/>
                  </a:lnTo>
                  <a:lnTo>
                    <a:pt x="7555" y="2380"/>
                  </a:lnTo>
                  <a:lnTo>
                    <a:pt x="7556" y="2380"/>
                  </a:lnTo>
                  <a:lnTo>
                    <a:pt x="7557" y="2380"/>
                  </a:lnTo>
                  <a:lnTo>
                    <a:pt x="7558" y="2380"/>
                  </a:lnTo>
                  <a:lnTo>
                    <a:pt x="7561" y="2380"/>
                  </a:lnTo>
                  <a:lnTo>
                    <a:pt x="7567" y="2380"/>
                  </a:lnTo>
                  <a:lnTo>
                    <a:pt x="7569" y="2389"/>
                  </a:lnTo>
                  <a:lnTo>
                    <a:pt x="7568" y="2380"/>
                  </a:lnTo>
                  <a:lnTo>
                    <a:pt x="7569" y="2380"/>
                  </a:lnTo>
                  <a:lnTo>
                    <a:pt x="7570" y="2389"/>
                  </a:lnTo>
                  <a:lnTo>
                    <a:pt x="7569" y="2389"/>
                  </a:lnTo>
                  <a:lnTo>
                    <a:pt x="7570" y="2391"/>
                  </a:lnTo>
                  <a:lnTo>
                    <a:pt x="7570" y="2400"/>
                  </a:lnTo>
                  <a:lnTo>
                    <a:pt x="7571" y="2400"/>
                  </a:lnTo>
                  <a:lnTo>
                    <a:pt x="7572" y="2400"/>
                  </a:lnTo>
                  <a:lnTo>
                    <a:pt x="7573" y="2400"/>
                  </a:lnTo>
                  <a:lnTo>
                    <a:pt x="7575" y="2400"/>
                  </a:lnTo>
                  <a:lnTo>
                    <a:pt x="7577" y="2400"/>
                  </a:lnTo>
                  <a:lnTo>
                    <a:pt x="7581" y="2400"/>
                  </a:lnTo>
                  <a:lnTo>
                    <a:pt x="7582" y="2400"/>
                  </a:lnTo>
                  <a:lnTo>
                    <a:pt x="7584" y="2405"/>
                  </a:lnTo>
                  <a:lnTo>
                    <a:pt x="7583" y="2400"/>
                  </a:lnTo>
                  <a:lnTo>
                    <a:pt x="7584" y="2400"/>
                  </a:lnTo>
                  <a:lnTo>
                    <a:pt x="7585" y="2408"/>
                  </a:lnTo>
                  <a:lnTo>
                    <a:pt x="7584" y="2405"/>
                  </a:lnTo>
                  <a:lnTo>
                    <a:pt x="7586" y="2414"/>
                  </a:lnTo>
                  <a:lnTo>
                    <a:pt x="7587" y="2420"/>
                  </a:lnTo>
                  <a:lnTo>
                    <a:pt x="7589" y="2420"/>
                  </a:lnTo>
                  <a:lnTo>
                    <a:pt x="7591" y="2420"/>
                  </a:lnTo>
                  <a:lnTo>
                    <a:pt x="7600" y="2420"/>
                  </a:lnTo>
                  <a:lnTo>
                    <a:pt x="7602" y="2440"/>
                  </a:lnTo>
                  <a:lnTo>
                    <a:pt x="7608" y="2440"/>
                  </a:lnTo>
                  <a:lnTo>
                    <a:pt x="7612" y="2440"/>
                  </a:lnTo>
                  <a:lnTo>
                    <a:pt x="7617" y="2456"/>
                  </a:lnTo>
                  <a:lnTo>
                    <a:pt x="7616" y="2447"/>
                  </a:lnTo>
                  <a:lnTo>
                    <a:pt x="7615" y="2440"/>
                  </a:lnTo>
                  <a:lnTo>
                    <a:pt x="7616" y="2440"/>
                  </a:lnTo>
                  <a:lnTo>
                    <a:pt x="7617" y="2445"/>
                  </a:lnTo>
                  <a:lnTo>
                    <a:pt x="7615" y="2440"/>
                  </a:lnTo>
                  <a:lnTo>
                    <a:pt x="7616" y="2447"/>
                  </a:lnTo>
                  <a:lnTo>
                    <a:pt x="7617" y="2457"/>
                  </a:lnTo>
                  <a:lnTo>
                    <a:pt x="7617" y="2456"/>
                  </a:lnTo>
                  <a:lnTo>
                    <a:pt x="7617" y="2460"/>
                  </a:lnTo>
                  <a:lnTo>
                    <a:pt x="7618" y="2460"/>
                  </a:lnTo>
                  <a:lnTo>
                    <a:pt x="7620" y="2460"/>
                  </a:lnTo>
                  <a:lnTo>
                    <a:pt x="7626" y="2460"/>
                  </a:lnTo>
                  <a:lnTo>
                    <a:pt x="7627" y="2460"/>
                  </a:lnTo>
                  <a:lnTo>
                    <a:pt x="7631" y="2473"/>
                  </a:lnTo>
                  <a:lnTo>
                    <a:pt x="7631" y="2460"/>
                  </a:lnTo>
                  <a:lnTo>
                    <a:pt x="7632" y="2460"/>
                  </a:lnTo>
                  <a:lnTo>
                    <a:pt x="7633" y="2478"/>
                  </a:lnTo>
                  <a:lnTo>
                    <a:pt x="7631" y="2473"/>
                  </a:lnTo>
                  <a:lnTo>
                    <a:pt x="7632" y="2480"/>
                  </a:lnTo>
                  <a:lnTo>
                    <a:pt x="7633" y="2480"/>
                  </a:lnTo>
                  <a:lnTo>
                    <a:pt x="7634" y="2480"/>
                  </a:lnTo>
                  <a:lnTo>
                    <a:pt x="7636" y="2480"/>
                  </a:lnTo>
                  <a:lnTo>
                    <a:pt x="7635" y="2478"/>
                  </a:lnTo>
                  <a:lnTo>
                    <a:pt x="7636" y="2478"/>
                  </a:lnTo>
                  <a:lnTo>
                    <a:pt x="7636" y="2480"/>
                  </a:lnTo>
                  <a:lnTo>
                    <a:pt x="7642" y="2480"/>
                  </a:lnTo>
                  <a:lnTo>
                    <a:pt x="7645" y="2480"/>
                  </a:lnTo>
                  <a:lnTo>
                    <a:pt x="7646" y="2480"/>
                  </a:lnTo>
                  <a:lnTo>
                    <a:pt x="7647" y="2492"/>
                  </a:lnTo>
                  <a:lnTo>
                    <a:pt x="7645" y="2480"/>
                  </a:lnTo>
                  <a:lnTo>
                    <a:pt x="7648" y="2500"/>
                  </a:lnTo>
                  <a:lnTo>
                    <a:pt x="7649" y="2500"/>
                  </a:lnTo>
                  <a:lnTo>
                    <a:pt x="7653" y="2500"/>
                  </a:lnTo>
                  <a:lnTo>
                    <a:pt x="7657" y="2500"/>
                  </a:lnTo>
                  <a:lnTo>
                    <a:pt x="7661" y="2520"/>
                  </a:lnTo>
                  <a:lnTo>
                    <a:pt x="7660" y="2509"/>
                  </a:lnTo>
                  <a:lnTo>
                    <a:pt x="7658" y="2500"/>
                  </a:lnTo>
                  <a:lnTo>
                    <a:pt x="7659" y="2500"/>
                  </a:lnTo>
                  <a:lnTo>
                    <a:pt x="7660" y="2509"/>
                  </a:lnTo>
                  <a:lnTo>
                    <a:pt x="7662" y="2516"/>
                  </a:lnTo>
                  <a:lnTo>
                    <a:pt x="7662" y="2520"/>
                  </a:lnTo>
                  <a:lnTo>
                    <a:pt x="7663" y="2520"/>
                  </a:lnTo>
                  <a:lnTo>
                    <a:pt x="7665" y="2520"/>
                  </a:lnTo>
                  <a:lnTo>
                    <a:pt x="7669" y="2520"/>
                  </a:lnTo>
                  <a:lnTo>
                    <a:pt x="7670" y="2520"/>
                  </a:lnTo>
                  <a:lnTo>
                    <a:pt x="7675" y="2540"/>
                  </a:lnTo>
                  <a:lnTo>
                    <a:pt x="7677" y="2540"/>
                  </a:lnTo>
                  <a:lnTo>
                    <a:pt x="7681" y="2540"/>
                  </a:lnTo>
                  <a:lnTo>
                    <a:pt x="7684" y="2540"/>
                  </a:lnTo>
                  <a:lnTo>
                    <a:pt x="7687" y="2553"/>
                  </a:lnTo>
                  <a:lnTo>
                    <a:pt x="7687" y="2547"/>
                  </a:lnTo>
                  <a:lnTo>
                    <a:pt x="7686" y="2540"/>
                  </a:lnTo>
                  <a:lnTo>
                    <a:pt x="7687" y="2540"/>
                  </a:lnTo>
                  <a:lnTo>
                    <a:pt x="7687" y="2547"/>
                  </a:lnTo>
                  <a:lnTo>
                    <a:pt x="7689" y="2560"/>
                  </a:lnTo>
                  <a:lnTo>
                    <a:pt x="7698" y="2560"/>
                  </a:lnTo>
                  <a:lnTo>
                    <a:pt x="7702" y="2580"/>
                  </a:lnTo>
                  <a:lnTo>
                    <a:pt x="7701" y="2564"/>
                  </a:lnTo>
                  <a:lnTo>
                    <a:pt x="7701" y="2560"/>
                  </a:lnTo>
                  <a:lnTo>
                    <a:pt x="7701" y="2564"/>
                  </a:lnTo>
                  <a:lnTo>
                    <a:pt x="7703" y="2577"/>
                  </a:lnTo>
                  <a:lnTo>
                    <a:pt x="7703" y="2580"/>
                  </a:lnTo>
                  <a:lnTo>
                    <a:pt x="7705" y="2580"/>
                  </a:lnTo>
                  <a:lnTo>
                    <a:pt x="7711" y="2580"/>
                  </a:lnTo>
                  <a:lnTo>
                    <a:pt x="7714" y="2600"/>
                  </a:lnTo>
                  <a:lnTo>
                    <a:pt x="7715" y="2600"/>
                  </a:lnTo>
                  <a:lnTo>
                    <a:pt x="7718" y="2600"/>
                  </a:lnTo>
                  <a:lnTo>
                    <a:pt x="7722" y="2600"/>
                  </a:lnTo>
                  <a:lnTo>
                    <a:pt x="7726" y="2620"/>
                  </a:lnTo>
                  <a:lnTo>
                    <a:pt x="7725" y="2604"/>
                  </a:lnTo>
                  <a:lnTo>
                    <a:pt x="7725" y="2600"/>
                  </a:lnTo>
                  <a:lnTo>
                    <a:pt x="7725" y="2604"/>
                  </a:lnTo>
                  <a:lnTo>
                    <a:pt x="7726" y="2614"/>
                  </a:lnTo>
                  <a:lnTo>
                    <a:pt x="7727" y="2620"/>
                  </a:lnTo>
                  <a:lnTo>
                    <a:pt x="7729" y="2620"/>
                  </a:lnTo>
                  <a:lnTo>
                    <a:pt x="7735" y="2620"/>
                  </a:lnTo>
                  <a:lnTo>
                    <a:pt x="7738" y="2640"/>
                  </a:lnTo>
                  <a:lnTo>
                    <a:pt x="7747" y="2640"/>
                  </a:lnTo>
                  <a:lnTo>
                    <a:pt x="7750" y="2660"/>
                  </a:lnTo>
                  <a:lnTo>
                    <a:pt x="7748" y="2640"/>
                  </a:lnTo>
                  <a:lnTo>
                    <a:pt x="7749" y="2640"/>
                  </a:lnTo>
                  <a:lnTo>
                    <a:pt x="7751" y="2657"/>
                  </a:lnTo>
                  <a:lnTo>
                    <a:pt x="7751" y="2660"/>
                  </a:lnTo>
                  <a:lnTo>
                    <a:pt x="7752" y="2660"/>
                  </a:lnTo>
                  <a:lnTo>
                    <a:pt x="7754" y="2660"/>
                  </a:lnTo>
                  <a:lnTo>
                    <a:pt x="7759" y="2660"/>
                  </a:lnTo>
                  <a:lnTo>
                    <a:pt x="7761" y="2674"/>
                  </a:lnTo>
                  <a:lnTo>
                    <a:pt x="7760" y="2660"/>
                  </a:lnTo>
                  <a:lnTo>
                    <a:pt x="7761" y="2674"/>
                  </a:lnTo>
                  <a:lnTo>
                    <a:pt x="7761" y="2680"/>
                  </a:lnTo>
                  <a:lnTo>
                    <a:pt x="7762" y="2680"/>
                  </a:lnTo>
                  <a:lnTo>
                    <a:pt x="7766" y="2680"/>
                  </a:lnTo>
                  <a:lnTo>
                    <a:pt x="7768" y="2680"/>
                  </a:lnTo>
                  <a:lnTo>
                    <a:pt x="7772" y="2700"/>
                  </a:lnTo>
                  <a:lnTo>
                    <a:pt x="7774" y="2700"/>
                  </a:lnTo>
                  <a:lnTo>
                    <a:pt x="7771" y="2680"/>
                  </a:lnTo>
                  <a:lnTo>
                    <a:pt x="7775" y="2700"/>
                  </a:lnTo>
                  <a:lnTo>
                    <a:pt x="7781" y="2700"/>
                  </a:lnTo>
                  <a:lnTo>
                    <a:pt x="7783" y="2714"/>
                  </a:lnTo>
                  <a:lnTo>
                    <a:pt x="7783" y="2700"/>
                  </a:lnTo>
                  <a:lnTo>
                    <a:pt x="7783" y="2714"/>
                  </a:lnTo>
                  <a:lnTo>
                    <a:pt x="7783" y="2720"/>
                  </a:lnTo>
                  <a:lnTo>
                    <a:pt x="7785" y="2720"/>
                  </a:lnTo>
                  <a:lnTo>
                    <a:pt x="7790" y="2720"/>
                  </a:lnTo>
                  <a:lnTo>
                    <a:pt x="7793" y="2740"/>
                  </a:lnTo>
                  <a:lnTo>
                    <a:pt x="7800" y="2740"/>
                  </a:lnTo>
                  <a:lnTo>
                    <a:pt x="7804" y="2759"/>
                  </a:lnTo>
                  <a:lnTo>
                    <a:pt x="7804" y="2760"/>
                  </a:lnTo>
                  <a:lnTo>
                    <a:pt x="7806" y="2760"/>
                  </a:lnTo>
                  <a:lnTo>
                    <a:pt x="7810" y="2760"/>
                  </a:lnTo>
                  <a:lnTo>
                    <a:pt x="7812" y="2778"/>
                  </a:lnTo>
                  <a:lnTo>
                    <a:pt x="7812" y="2780"/>
                  </a:lnTo>
                  <a:lnTo>
                    <a:pt x="7814" y="2780"/>
                  </a:lnTo>
                  <a:lnTo>
                    <a:pt x="7819" y="2780"/>
                  </a:lnTo>
                  <a:lnTo>
                    <a:pt x="7822" y="2800"/>
                  </a:lnTo>
                  <a:lnTo>
                    <a:pt x="7821" y="2786"/>
                  </a:lnTo>
                  <a:lnTo>
                    <a:pt x="7820" y="2780"/>
                  </a:lnTo>
                  <a:lnTo>
                    <a:pt x="7821" y="2780"/>
                  </a:lnTo>
                  <a:lnTo>
                    <a:pt x="7821" y="2786"/>
                  </a:lnTo>
                  <a:lnTo>
                    <a:pt x="7824" y="2800"/>
                  </a:lnTo>
                  <a:lnTo>
                    <a:pt x="7829" y="2800"/>
                  </a:lnTo>
                  <a:lnTo>
                    <a:pt x="7831" y="2818"/>
                  </a:lnTo>
                  <a:lnTo>
                    <a:pt x="7831" y="2800"/>
                  </a:lnTo>
                  <a:lnTo>
                    <a:pt x="7832" y="2820"/>
                  </a:lnTo>
                  <a:lnTo>
                    <a:pt x="7834" y="2820"/>
                  </a:lnTo>
                  <a:lnTo>
                    <a:pt x="7836" y="2820"/>
                  </a:lnTo>
                  <a:lnTo>
                    <a:pt x="7839" y="2840"/>
                  </a:lnTo>
                  <a:lnTo>
                    <a:pt x="7838" y="2820"/>
                  </a:lnTo>
                  <a:lnTo>
                    <a:pt x="7839" y="2820"/>
                  </a:lnTo>
                  <a:lnTo>
                    <a:pt x="7839" y="2824"/>
                  </a:lnTo>
                  <a:lnTo>
                    <a:pt x="7839" y="2820"/>
                  </a:lnTo>
                  <a:lnTo>
                    <a:pt x="7843" y="2840"/>
                  </a:lnTo>
                  <a:lnTo>
                    <a:pt x="7846" y="2840"/>
                  </a:lnTo>
                  <a:lnTo>
                    <a:pt x="7848" y="2850"/>
                  </a:lnTo>
                  <a:lnTo>
                    <a:pt x="7848" y="2844"/>
                  </a:lnTo>
                  <a:lnTo>
                    <a:pt x="7847" y="2840"/>
                  </a:lnTo>
                  <a:lnTo>
                    <a:pt x="7848" y="2840"/>
                  </a:lnTo>
                  <a:lnTo>
                    <a:pt x="7848" y="2844"/>
                  </a:lnTo>
                  <a:lnTo>
                    <a:pt x="7850" y="2860"/>
                  </a:lnTo>
                  <a:lnTo>
                    <a:pt x="7856" y="2860"/>
                  </a:lnTo>
                  <a:lnTo>
                    <a:pt x="7857" y="2880"/>
                  </a:lnTo>
                  <a:lnTo>
                    <a:pt x="7858" y="2880"/>
                  </a:lnTo>
                  <a:lnTo>
                    <a:pt x="7863" y="2880"/>
                  </a:lnTo>
                  <a:lnTo>
                    <a:pt x="7864" y="2889"/>
                  </a:lnTo>
                  <a:lnTo>
                    <a:pt x="7863" y="2880"/>
                  </a:lnTo>
                  <a:lnTo>
                    <a:pt x="7864" y="2880"/>
                  </a:lnTo>
                  <a:lnTo>
                    <a:pt x="7864" y="2888"/>
                  </a:lnTo>
                  <a:lnTo>
                    <a:pt x="7864" y="2889"/>
                  </a:lnTo>
                  <a:lnTo>
                    <a:pt x="7865" y="2891"/>
                  </a:lnTo>
                  <a:lnTo>
                    <a:pt x="7865" y="2894"/>
                  </a:lnTo>
                  <a:lnTo>
                    <a:pt x="7865" y="2891"/>
                  </a:lnTo>
                  <a:lnTo>
                    <a:pt x="7864" y="2889"/>
                  </a:lnTo>
                  <a:lnTo>
                    <a:pt x="7865" y="2900"/>
                  </a:lnTo>
                  <a:lnTo>
                    <a:pt x="7866" y="2900"/>
                  </a:lnTo>
                  <a:lnTo>
                    <a:pt x="7868" y="2900"/>
                  </a:lnTo>
                  <a:lnTo>
                    <a:pt x="7870" y="2900"/>
                  </a:lnTo>
                  <a:lnTo>
                    <a:pt x="7872" y="2909"/>
                  </a:lnTo>
                  <a:lnTo>
                    <a:pt x="7871" y="2900"/>
                  </a:lnTo>
                  <a:lnTo>
                    <a:pt x="7872" y="2900"/>
                  </a:lnTo>
                  <a:lnTo>
                    <a:pt x="7872" y="2910"/>
                  </a:lnTo>
                  <a:lnTo>
                    <a:pt x="7872" y="2912"/>
                  </a:lnTo>
                  <a:lnTo>
                    <a:pt x="7873" y="2920"/>
                  </a:lnTo>
                  <a:lnTo>
                    <a:pt x="7874" y="2920"/>
                  </a:lnTo>
                  <a:lnTo>
                    <a:pt x="7876" y="2920"/>
                  </a:lnTo>
                  <a:lnTo>
                    <a:pt x="7879" y="2920"/>
                  </a:lnTo>
                  <a:lnTo>
                    <a:pt x="7880" y="2925"/>
                  </a:lnTo>
                  <a:lnTo>
                    <a:pt x="7879" y="2922"/>
                  </a:lnTo>
                  <a:lnTo>
                    <a:pt x="7879" y="2920"/>
                  </a:lnTo>
                  <a:lnTo>
                    <a:pt x="7879" y="2922"/>
                  </a:lnTo>
                  <a:lnTo>
                    <a:pt x="7880" y="2929"/>
                  </a:lnTo>
                  <a:lnTo>
                    <a:pt x="7880" y="2925"/>
                  </a:lnTo>
                  <a:lnTo>
                    <a:pt x="7880" y="2940"/>
                  </a:lnTo>
                  <a:lnTo>
                    <a:pt x="7881" y="2940"/>
                  </a:lnTo>
                  <a:lnTo>
                    <a:pt x="7880" y="2931"/>
                  </a:lnTo>
                  <a:lnTo>
                    <a:pt x="7881" y="2932"/>
                  </a:lnTo>
                  <a:lnTo>
                    <a:pt x="7881" y="2940"/>
                  </a:lnTo>
                  <a:lnTo>
                    <a:pt x="7882" y="2940"/>
                  </a:lnTo>
                  <a:lnTo>
                    <a:pt x="7884" y="2940"/>
                  </a:lnTo>
                  <a:lnTo>
                    <a:pt x="7885" y="2940"/>
                  </a:lnTo>
                  <a:lnTo>
                    <a:pt x="7888" y="2957"/>
                  </a:lnTo>
                  <a:lnTo>
                    <a:pt x="7887" y="2950"/>
                  </a:lnTo>
                  <a:lnTo>
                    <a:pt x="7885" y="2940"/>
                  </a:lnTo>
                  <a:lnTo>
                    <a:pt x="7886" y="2940"/>
                  </a:lnTo>
                  <a:lnTo>
                    <a:pt x="7887" y="2950"/>
                  </a:lnTo>
                  <a:lnTo>
                    <a:pt x="7889" y="2959"/>
                  </a:lnTo>
                  <a:lnTo>
                    <a:pt x="7889" y="2960"/>
                  </a:lnTo>
                  <a:lnTo>
                    <a:pt x="7890" y="2960"/>
                  </a:lnTo>
                  <a:lnTo>
                    <a:pt x="7894" y="2960"/>
                  </a:lnTo>
                  <a:lnTo>
                    <a:pt x="7895" y="2974"/>
                  </a:lnTo>
                  <a:lnTo>
                    <a:pt x="7894" y="2960"/>
                  </a:lnTo>
                  <a:lnTo>
                    <a:pt x="7895" y="2960"/>
                  </a:lnTo>
                  <a:lnTo>
                    <a:pt x="7896" y="2974"/>
                  </a:lnTo>
                  <a:lnTo>
                    <a:pt x="7896" y="2977"/>
                  </a:lnTo>
                  <a:lnTo>
                    <a:pt x="7895" y="2974"/>
                  </a:lnTo>
                  <a:lnTo>
                    <a:pt x="7896" y="2980"/>
                  </a:lnTo>
                  <a:lnTo>
                    <a:pt x="7898" y="2980"/>
                  </a:lnTo>
                  <a:lnTo>
                    <a:pt x="7900" y="2980"/>
                  </a:lnTo>
                  <a:lnTo>
                    <a:pt x="7903" y="2996"/>
                  </a:lnTo>
                  <a:lnTo>
                    <a:pt x="7903" y="3000"/>
                  </a:lnTo>
                  <a:lnTo>
                    <a:pt x="7904" y="3000"/>
                  </a:lnTo>
                  <a:lnTo>
                    <a:pt x="7908" y="3000"/>
                  </a:lnTo>
                  <a:lnTo>
                    <a:pt x="7908" y="3005"/>
                  </a:lnTo>
                  <a:lnTo>
                    <a:pt x="7909" y="3020"/>
                  </a:lnTo>
                  <a:lnTo>
                    <a:pt x="7910" y="3020"/>
                  </a:lnTo>
                  <a:lnTo>
                    <a:pt x="7912" y="3020"/>
                  </a:lnTo>
                  <a:lnTo>
                    <a:pt x="7914" y="3020"/>
                  </a:lnTo>
                  <a:lnTo>
                    <a:pt x="7915" y="3040"/>
                  </a:lnTo>
                  <a:lnTo>
                    <a:pt x="7915" y="3020"/>
                  </a:lnTo>
                  <a:lnTo>
                    <a:pt x="7915" y="3030"/>
                  </a:lnTo>
                  <a:lnTo>
                    <a:pt x="7915" y="3040"/>
                  </a:lnTo>
                  <a:lnTo>
                    <a:pt x="7916" y="3040"/>
                  </a:lnTo>
                  <a:lnTo>
                    <a:pt x="7918" y="3040"/>
                  </a:lnTo>
                  <a:lnTo>
                    <a:pt x="7920" y="3040"/>
                  </a:lnTo>
                  <a:lnTo>
                    <a:pt x="7922" y="3060"/>
                  </a:lnTo>
                  <a:lnTo>
                    <a:pt x="7923" y="3060"/>
                  </a:lnTo>
                  <a:lnTo>
                    <a:pt x="7927" y="3060"/>
                  </a:lnTo>
                  <a:lnTo>
                    <a:pt x="7928" y="3075"/>
                  </a:lnTo>
                  <a:lnTo>
                    <a:pt x="7928" y="3080"/>
                  </a:lnTo>
                  <a:lnTo>
                    <a:pt x="7930" y="3080"/>
                  </a:lnTo>
                  <a:lnTo>
                    <a:pt x="7933" y="3080"/>
                  </a:lnTo>
                  <a:lnTo>
                    <a:pt x="7934" y="3100"/>
                  </a:lnTo>
                  <a:lnTo>
                    <a:pt x="7936" y="3100"/>
                  </a:lnTo>
                  <a:lnTo>
                    <a:pt x="7939" y="3100"/>
                  </a:lnTo>
                  <a:lnTo>
                    <a:pt x="7941" y="3120"/>
                  </a:lnTo>
                  <a:lnTo>
                    <a:pt x="7942" y="3120"/>
                  </a:lnTo>
                  <a:lnTo>
                    <a:pt x="7945" y="3120"/>
                  </a:lnTo>
                  <a:lnTo>
                    <a:pt x="7947" y="3140"/>
                  </a:lnTo>
                  <a:lnTo>
                    <a:pt x="7948" y="3140"/>
                  </a:lnTo>
                  <a:lnTo>
                    <a:pt x="7951" y="3140"/>
                  </a:lnTo>
                  <a:lnTo>
                    <a:pt x="7952" y="3160"/>
                  </a:lnTo>
                  <a:lnTo>
                    <a:pt x="7951" y="3145"/>
                  </a:lnTo>
                  <a:lnTo>
                    <a:pt x="7951" y="3140"/>
                  </a:lnTo>
                  <a:lnTo>
                    <a:pt x="7951" y="3145"/>
                  </a:lnTo>
                  <a:lnTo>
                    <a:pt x="7953" y="3158"/>
                  </a:lnTo>
                  <a:lnTo>
                    <a:pt x="7953" y="3140"/>
                  </a:lnTo>
                  <a:lnTo>
                    <a:pt x="7953" y="3160"/>
                  </a:lnTo>
                  <a:lnTo>
                    <a:pt x="7954" y="3160"/>
                  </a:lnTo>
                  <a:lnTo>
                    <a:pt x="7957" y="3160"/>
                  </a:lnTo>
                  <a:lnTo>
                    <a:pt x="7957" y="3164"/>
                  </a:lnTo>
                  <a:lnTo>
                    <a:pt x="7957" y="3180"/>
                  </a:lnTo>
                  <a:lnTo>
                    <a:pt x="7958" y="3180"/>
                  </a:lnTo>
                  <a:lnTo>
                    <a:pt x="7961" y="3180"/>
                  </a:lnTo>
                  <a:lnTo>
                    <a:pt x="7963" y="3198"/>
                  </a:lnTo>
                  <a:lnTo>
                    <a:pt x="7963" y="3200"/>
                  </a:lnTo>
                  <a:lnTo>
                    <a:pt x="7964" y="3200"/>
                  </a:lnTo>
                  <a:lnTo>
                    <a:pt x="7966" y="3200"/>
                  </a:lnTo>
                  <a:lnTo>
                    <a:pt x="7968" y="3220"/>
                  </a:lnTo>
                  <a:lnTo>
                    <a:pt x="7967" y="3200"/>
                  </a:lnTo>
                  <a:lnTo>
                    <a:pt x="7969" y="3220"/>
                  </a:lnTo>
                  <a:lnTo>
                    <a:pt x="7971" y="3220"/>
                  </a:lnTo>
                  <a:lnTo>
                    <a:pt x="7972" y="3240"/>
                  </a:lnTo>
                  <a:lnTo>
                    <a:pt x="7973" y="3240"/>
                  </a:lnTo>
                  <a:lnTo>
                    <a:pt x="7974" y="3240"/>
                  </a:lnTo>
                  <a:lnTo>
                    <a:pt x="7977" y="3240"/>
                  </a:lnTo>
                  <a:lnTo>
                    <a:pt x="7978" y="3260"/>
                  </a:lnTo>
                  <a:lnTo>
                    <a:pt x="7981" y="3260"/>
                  </a:lnTo>
                  <a:lnTo>
                    <a:pt x="7982" y="3280"/>
                  </a:lnTo>
                  <a:lnTo>
                    <a:pt x="7983" y="3280"/>
                  </a:lnTo>
                  <a:lnTo>
                    <a:pt x="7984" y="3280"/>
                  </a:lnTo>
                  <a:lnTo>
                    <a:pt x="7985" y="3280"/>
                  </a:lnTo>
                  <a:lnTo>
                    <a:pt x="7988" y="3300"/>
                  </a:lnTo>
                  <a:lnTo>
                    <a:pt x="7989" y="3300"/>
                  </a:lnTo>
                  <a:lnTo>
                    <a:pt x="7992" y="3300"/>
                  </a:lnTo>
                  <a:lnTo>
                    <a:pt x="7992" y="3310"/>
                  </a:lnTo>
                  <a:lnTo>
                    <a:pt x="7992" y="3303"/>
                  </a:lnTo>
                  <a:lnTo>
                    <a:pt x="7992" y="3300"/>
                  </a:lnTo>
                  <a:lnTo>
                    <a:pt x="7992" y="3304"/>
                  </a:lnTo>
                  <a:lnTo>
                    <a:pt x="7993" y="3320"/>
                  </a:lnTo>
                  <a:lnTo>
                    <a:pt x="7996" y="3320"/>
                  </a:lnTo>
                  <a:lnTo>
                    <a:pt x="7997" y="3340"/>
                  </a:lnTo>
                  <a:lnTo>
                    <a:pt x="8000" y="3340"/>
                  </a:lnTo>
                  <a:lnTo>
                    <a:pt x="8002" y="3360"/>
                  </a:lnTo>
                  <a:lnTo>
                    <a:pt x="8004" y="3360"/>
                  </a:lnTo>
                  <a:lnTo>
                    <a:pt x="8005" y="3380"/>
                  </a:lnTo>
                  <a:lnTo>
                    <a:pt x="8007" y="3380"/>
                  </a:lnTo>
                  <a:lnTo>
                    <a:pt x="8008" y="3380"/>
                  </a:lnTo>
                  <a:lnTo>
                    <a:pt x="8010" y="3400"/>
                  </a:lnTo>
                  <a:lnTo>
                    <a:pt x="8009" y="3380"/>
                  </a:lnTo>
                  <a:lnTo>
                    <a:pt x="8010" y="3400"/>
                  </a:lnTo>
                  <a:lnTo>
                    <a:pt x="8011" y="3400"/>
                  </a:lnTo>
                  <a:lnTo>
                    <a:pt x="8012" y="3400"/>
                  </a:lnTo>
                  <a:lnTo>
                    <a:pt x="8013" y="3420"/>
                  </a:lnTo>
                  <a:lnTo>
                    <a:pt x="8013" y="3400"/>
                  </a:lnTo>
                  <a:lnTo>
                    <a:pt x="8014" y="3420"/>
                  </a:lnTo>
                  <a:lnTo>
                    <a:pt x="8015" y="3420"/>
                  </a:lnTo>
                  <a:lnTo>
                    <a:pt x="8017" y="3420"/>
                  </a:lnTo>
                  <a:lnTo>
                    <a:pt x="8017" y="3427"/>
                  </a:lnTo>
                  <a:lnTo>
                    <a:pt x="8017" y="3420"/>
                  </a:lnTo>
                  <a:lnTo>
                    <a:pt x="8018" y="3440"/>
                  </a:lnTo>
                  <a:lnTo>
                    <a:pt x="8020" y="3440"/>
                  </a:lnTo>
                  <a:lnTo>
                    <a:pt x="8021" y="3450"/>
                  </a:lnTo>
                  <a:lnTo>
                    <a:pt x="8021" y="3440"/>
                  </a:lnTo>
                  <a:lnTo>
                    <a:pt x="8021" y="3460"/>
                  </a:lnTo>
                  <a:lnTo>
                    <a:pt x="8024" y="3460"/>
                  </a:lnTo>
                  <a:lnTo>
                    <a:pt x="8025" y="3480"/>
                  </a:lnTo>
                  <a:lnTo>
                    <a:pt x="8026" y="3480"/>
                  </a:lnTo>
                  <a:lnTo>
                    <a:pt x="8028" y="3480"/>
                  </a:lnTo>
                  <a:lnTo>
                    <a:pt x="8028" y="3500"/>
                  </a:lnTo>
                  <a:lnTo>
                    <a:pt x="8028" y="3480"/>
                  </a:lnTo>
                  <a:lnTo>
                    <a:pt x="8029" y="3500"/>
                  </a:lnTo>
                  <a:lnTo>
                    <a:pt x="8030" y="3500"/>
                  </a:lnTo>
                  <a:lnTo>
                    <a:pt x="8032" y="3500"/>
                  </a:lnTo>
                  <a:lnTo>
                    <a:pt x="8032" y="3520"/>
                  </a:lnTo>
                  <a:lnTo>
                    <a:pt x="8033" y="3520"/>
                  </a:lnTo>
                  <a:lnTo>
                    <a:pt x="8035" y="3520"/>
                  </a:lnTo>
                  <a:lnTo>
                    <a:pt x="8036" y="3523"/>
                  </a:lnTo>
                  <a:lnTo>
                    <a:pt x="8036" y="3520"/>
                  </a:lnTo>
                  <a:lnTo>
                    <a:pt x="8036" y="3525"/>
                  </a:lnTo>
                  <a:lnTo>
                    <a:pt x="8036" y="3524"/>
                  </a:lnTo>
                  <a:lnTo>
                    <a:pt x="8036" y="3523"/>
                  </a:lnTo>
                  <a:lnTo>
                    <a:pt x="8036" y="3530"/>
                  </a:lnTo>
                  <a:lnTo>
                    <a:pt x="8036" y="3540"/>
                  </a:lnTo>
                  <a:lnTo>
                    <a:pt x="8038" y="3540"/>
                  </a:lnTo>
                  <a:lnTo>
                    <a:pt x="8039" y="3540"/>
                  </a:lnTo>
                  <a:lnTo>
                    <a:pt x="8040" y="3550"/>
                  </a:lnTo>
                  <a:lnTo>
                    <a:pt x="8040" y="3560"/>
                  </a:lnTo>
                  <a:lnTo>
                    <a:pt x="8043" y="3560"/>
                  </a:lnTo>
                  <a:lnTo>
                    <a:pt x="8043" y="3580"/>
                  </a:lnTo>
                  <a:lnTo>
                    <a:pt x="8043" y="3560"/>
                  </a:lnTo>
                  <a:lnTo>
                    <a:pt x="8043" y="3580"/>
                  </a:lnTo>
                  <a:lnTo>
                    <a:pt x="8046" y="3580"/>
                  </a:lnTo>
                  <a:lnTo>
                    <a:pt x="8046" y="3590"/>
                  </a:lnTo>
                  <a:lnTo>
                    <a:pt x="8046" y="3600"/>
                  </a:lnTo>
                  <a:lnTo>
                    <a:pt x="8049" y="3600"/>
                  </a:lnTo>
                  <a:lnTo>
                    <a:pt x="8049" y="3620"/>
                  </a:lnTo>
                  <a:lnTo>
                    <a:pt x="8050" y="3620"/>
                  </a:lnTo>
                  <a:lnTo>
                    <a:pt x="8052" y="3620"/>
                  </a:lnTo>
                  <a:lnTo>
                    <a:pt x="8052" y="3640"/>
                  </a:lnTo>
                  <a:lnTo>
                    <a:pt x="8053" y="3640"/>
                  </a:lnTo>
                  <a:lnTo>
                    <a:pt x="8053" y="3620"/>
                  </a:lnTo>
                  <a:lnTo>
                    <a:pt x="8053" y="3640"/>
                  </a:lnTo>
                  <a:lnTo>
                    <a:pt x="8055" y="3640"/>
                  </a:lnTo>
                  <a:lnTo>
                    <a:pt x="8055" y="3660"/>
                  </a:lnTo>
                  <a:lnTo>
                    <a:pt x="8056" y="3660"/>
                  </a:lnTo>
                  <a:lnTo>
                    <a:pt x="8058" y="3660"/>
                  </a:lnTo>
                  <a:lnTo>
                    <a:pt x="8058" y="3680"/>
                  </a:lnTo>
                  <a:lnTo>
                    <a:pt x="8059" y="3680"/>
                  </a:lnTo>
                  <a:lnTo>
                    <a:pt x="8059" y="3660"/>
                  </a:lnTo>
                  <a:lnTo>
                    <a:pt x="8059" y="3680"/>
                  </a:lnTo>
                  <a:lnTo>
                    <a:pt x="8061" y="3680"/>
                  </a:lnTo>
                  <a:lnTo>
                    <a:pt x="8061" y="3700"/>
                  </a:lnTo>
                  <a:lnTo>
                    <a:pt x="8062" y="3700"/>
                  </a:lnTo>
                  <a:lnTo>
                    <a:pt x="8062" y="3680"/>
                  </a:lnTo>
                  <a:lnTo>
                    <a:pt x="8062" y="3700"/>
                  </a:lnTo>
                  <a:lnTo>
                    <a:pt x="8064" y="3700"/>
                  </a:lnTo>
                  <a:lnTo>
                    <a:pt x="8064" y="3720"/>
                  </a:lnTo>
                  <a:lnTo>
                    <a:pt x="8067" y="3720"/>
                  </a:lnTo>
                  <a:lnTo>
                    <a:pt x="8067" y="3740"/>
                  </a:lnTo>
                  <a:lnTo>
                    <a:pt x="8070" y="3740"/>
                  </a:lnTo>
                  <a:lnTo>
                    <a:pt x="8070" y="3760"/>
                  </a:lnTo>
                  <a:lnTo>
                    <a:pt x="8072" y="3760"/>
                  </a:lnTo>
                  <a:lnTo>
                    <a:pt x="8073" y="3780"/>
                  </a:lnTo>
                  <a:lnTo>
                    <a:pt x="8074" y="3780"/>
                  </a:lnTo>
                  <a:lnTo>
                    <a:pt x="8075" y="3800"/>
                  </a:lnTo>
                  <a:lnTo>
                    <a:pt x="8077" y="3800"/>
                  </a:lnTo>
                  <a:lnTo>
                    <a:pt x="8078" y="3820"/>
                  </a:lnTo>
                  <a:lnTo>
                    <a:pt x="8077" y="3800"/>
                  </a:lnTo>
                  <a:lnTo>
                    <a:pt x="8078" y="3820"/>
                  </a:lnTo>
                  <a:lnTo>
                    <a:pt x="8080" y="3820"/>
                  </a:lnTo>
                  <a:lnTo>
                    <a:pt x="8080" y="3840"/>
                  </a:lnTo>
                  <a:lnTo>
                    <a:pt x="8083" y="3840"/>
                  </a:lnTo>
                  <a:lnTo>
                    <a:pt x="8083" y="3860"/>
                  </a:lnTo>
                  <a:lnTo>
                    <a:pt x="8086" y="3860"/>
                  </a:lnTo>
                  <a:lnTo>
                    <a:pt x="8087" y="3880"/>
                  </a:lnTo>
                  <a:lnTo>
                    <a:pt x="8088" y="3880"/>
                  </a:lnTo>
                  <a:lnTo>
                    <a:pt x="8089" y="3900"/>
                  </a:lnTo>
                  <a:lnTo>
                    <a:pt x="8089" y="3880"/>
                  </a:lnTo>
                  <a:lnTo>
                    <a:pt x="8089" y="3900"/>
                  </a:lnTo>
                  <a:lnTo>
                    <a:pt x="8091" y="3900"/>
                  </a:lnTo>
                  <a:lnTo>
                    <a:pt x="8091" y="3920"/>
                  </a:lnTo>
                  <a:lnTo>
                    <a:pt x="8092" y="3920"/>
                  </a:lnTo>
                  <a:lnTo>
                    <a:pt x="8093" y="3940"/>
                  </a:lnTo>
                  <a:lnTo>
                    <a:pt x="8095" y="3940"/>
                  </a:lnTo>
                  <a:lnTo>
                    <a:pt x="8095" y="3954"/>
                  </a:lnTo>
                  <a:lnTo>
                    <a:pt x="8051" y="3960"/>
                  </a:lnTo>
                  <a:lnTo>
                    <a:pt x="8133" y="4080"/>
                  </a:lnTo>
                  <a:lnTo>
                    <a:pt x="8171" y="3980"/>
                  </a:lnTo>
                  <a:lnTo>
                    <a:pt x="8186" y="3940"/>
                  </a:lnTo>
                </a:path>
              </a:pathLst>
            </a:custGeom>
            <a:solidFill>
              <a:srgbClr val="006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38" name="Text Box 159"/>
            <p:cNvSpPr txBox="1">
              <a:spLocks noChangeArrowheads="1"/>
            </p:cNvSpPr>
            <p:nvPr/>
          </p:nvSpPr>
          <p:spPr bwMode="auto">
            <a:xfrm>
              <a:off x="5038" y="6783"/>
              <a:ext cx="161" cy="1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lnSpc>
                  <a:spcPts val="1555"/>
                </a:lnSpc>
                <a:spcAft>
                  <a:spcPts val="1000"/>
                </a:spcAft>
              </a:pPr>
              <a:r>
                <a:rPr lang="ru-RU" sz="1400" b="1">
                  <a:solidFill>
                    <a:srgbClr val="0000E2"/>
                  </a:solidFill>
                  <a:effectLst/>
                  <a:latin typeface="Calibri"/>
                  <a:ea typeface="Calibri"/>
                  <a:cs typeface="Times New Roman"/>
                </a:rPr>
                <a:t>2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Bef>
                  <a:spcPts val="15"/>
                </a:spcBef>
                <a:spcAft>
                  <a:spcPts val="1000"/>
                </a:spcAft>
              </a:pPr>
              <a:r>
                <a:rPr lang="ru-RU" sz="1550">
                  <a:effectLst/>
                  <a:latin typeface="Calibri"/>
                  <a:ea typeface="Calibri"/>
                  <a:cs typeface="Times New Roman"/>
                </a:rPr>
                <a:t> 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 b="1">
                  <a:solidFill>
                    <a:srgbClr val="0000E2"/>
                  </a:solidFill>
                  <a:effectLst/>
                  <a:latin typeface="Calibri"/>
                  <a:ea typeface="Calibri"/>
                  <a:cs typeface="Times New Roman"/>
                </a:rPr>
                <a:t>1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550">
                  <a:effectLst/>
                  <a:latin typeface="Calibri"/>
                  <a:ea typeface="Calibri"/>
                  <a:cs typeface="Times New Roman"/>
                </a:rPr>
                <a:t> 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Bef>
                  <a:spcPts val="5"/>
                </a:spcBef>
                <a:spcAft>
                  <a:spcPts val="1000"/>
                </a:spcAft>
              </a:pPr>
              <a:r>
                <a:rPr lang="ru-RU" sz="1400" b="1">
                  <a:solidFill>
                    <a:srgbClr val="0000E2"/>
                  </a:solidFill>
                  <a:effectLst/>
                  <a:latin typeface="Calibri"/>
                  <a:ea typeface="Calibri"/>
                  <a:cs typeface="Times New Roman"/>
                </a:rPr>
                <a:t>0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39" name="Text Box 160"/>
            <p:cNvSpPr txBox="1">
              <a:spLocks noChangeArrowheads="1"/>
            </p:cNvSpPr>
            <p:nvPr/>
          </p:nvSpPr>
          <p:spPr bwMode="auto">
            <a:xfrm>
              <a:off x="9161" y="7939"/>
              <a:ext cx="16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lnSpc>
                  <a:spcPts val="1555"/>
                </a:lnSpc>
                <a:spcAft>
                  <a:spcPts val="1000"/>
                </a:spcAft>
              </a:pPr>
              <a:r>
                <a:rPr lang="ru-RU" sz="1400" b="1" i="1">
                  <a:solidFill>
                    <a:srgbClr val="0000E2"/>
                  </a:solidFill>
                  <a:effectLst/>
                  <a:latin typeface="Calibri"/>
                  <a:ea typeface="Calibri"/>
                  <a:cs typeface="Times New Roman"/>
                </a:rPr>
                <a:t>x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0" name="Text Box 161"/>
            <p:cNvSpPr txBox="1">
              <a:spLocks noChangeArrowheads="1"/>
            </p:cNvSpPr>
            <p:nvPr/>
          </p:nvSpPr>
          <p:spPr bwMode="auto">
            <a:xfrm>
              <a:off x="5038" y="8826"/>
              <a:ext cx="254" cy="9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lnSpc>
                  <a:spcPts val="1555"/>
                </a:lnSpc>
                <a:spcAft>
                  <a:spcPts val="1000"/>
                </a:spcAft>
              </a:pPr>
              <a:r>
                <a:rPr lang="ru-RU" sz="1400" b="1">
                  <a:solidFill>
                    <a:srgbClr val="0000E2"/>
                  </a:solidFill>
                  <a:effectLst/>
                  <a:latin typeface="Calibri"/>
                  <a:ea typeface="Calibri"/>
                  <a:cs typeface="Times New Roman"/>
                </a:rPr>
                <a:t>-1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550">
                  <a:effectLst/>
                  <a:latin typeface="Calibri"/>
                  <a:ea typeface="Calibri"/>
                  <a:cs typeface="Times New Roman"/>
                </a:rPr>
                <a:t> 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 b="1">
                  <a:solidFill>
                    <a:srgbClr val="0000E2"/>
                  </a:solidFill>
                  <a:effectLst/>
                  <a:latin typeface="Calibri"/>
                  <a:ea typeface="Calibri"/>
                  <a:cs typeface="Times New Roman"/>
                </a:rPr>
                <a:t>-2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2411760" y="479715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y=</a:t>
            </a:r>
            <a:r>
              <a:rPr lang="en-US" b="1" dirty="0" err="1" smtClean="0"/>
              <a:t>ctgx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9775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e1a00d8dfa2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547663" cy="1552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3" descr="https://upload.wikimedia.org/wikipedia/commons/thumb/e/e2/Arctangent.svg/743px-Arctangent.svg.png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04988"/>
            <a:ext cx="3638550" cy="18192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131840" y="1704988"/>
            <a:ext cx="720080" cy="283852"/>
          </a:xfrm>
          <a:prstGeom prst="rect">
            <a:avLst/>
          </a:prstGeom>
          <a:solidFill>
            <a:srgbClr val="2187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159732" y="422108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y=</a:t>
            </a:r>
            <a:r>
              <a:rPr lang="en-US" b="1" dirty="0" err="1" smtClean="0"/>
              <a:t>arctgx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0925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e1a00d8dfa28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91" y="94319"/>
            <a:ext cx="1043533" cy="1046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Группа 5"/>
          <p:cNvGrpSpPr>
            <a:grpSpLocks/>
          </p:cNvGrpSpPr>
          <p:nvPr/>
        </p:nvGrpSpPr>
        <p:grpSpPr bwMode="auto">
          <a:xfrm>
            <a:off x="1547664" y="1340768"/>
            <a:ext cx="5832941" cy="3090067"/>
            <a:chOff x="714" y="5379"/>
            <a:chExt cx="8845" cy="4202"/>
          </a:xfrm>
        </p:grpSpPr>
        <p:sp>
          <p:nvSpPr>
            <p:cNvPr id="7" name="AutoShape 53"/>
            <p:cNvSpPr>
              <a:spLocks/>
            </p:cNvSpPr>
            <p:nvPr/>
          </p:nvSpPr>
          <p:spPr bwMode="auto">
            <a:xfrm>
              <a:off x="855" y="5379"/>
              <a:ext cx="8165" cy="120"/>
            </a:xfrm>
            <a:custGeom>
              <a:avLst/>
              <a:gdLst>
                <a:gd name="T0" fmla="+- 0 935 855"/>
                <a:gd name="T1" fmla="*/ T0 w 8165"/>
                <a:gd name="T2" fmla="+- 0 5430 5380"/>
                <a:gd name="T3" fmla="*/ 5430 h 120"/>
                <a:gd name="T4" fmla="+- 0 1075 855"/>
                <a:gd name="T5" fmla="*/ T4 w 8165"/>
                <a:gd name="T6" fmla="+- 0 5430 5380"/>
                <a:gd name="T7" fmla="*/ 5430 h 120"/>
                <a:gd name="T8" fmla="+- 0 1215 855"/>
                <a:gd name="T9" fmla="*/ T8 w 8165"/>
                <a:gd name="T10" fmla="+- 0 5430 5380"/>
                <a:gd name="T11" fmla="*/ 5430 h 120"/>
                <a:gd name="T12" fmla="+- 0 1355 855"/>
                <a:gd name="T13" fmla="*/ T12 w 8165"/>
                <a:gd name="T14" fmla="+- 0 5430 5380"/>
                <a:gd name="T15" fmla="*/ 5430 h 120"/>
                <a:gd name="T16" fmla="+- 0 1495 855"/>
                <a:gd name="T17" fmla="*/ T16 w 8165"/>
                <a:gd name="T18" fmla="+- 0 5430 5380"/>
                <a:gd name="T19" fmla="*/ 5430 h 120"/>
                <a:gd name="T20" fmla="+- 0 1635 855"/>
                <a:gd name="T21" fmla="*/ T20 w 8165"/>
                <a:gd name="T22" fmla="+- 0 5430 5380"/>
                <a:gd name="T23" fmla="*/ 5430 h 120"/>
                <a:gd name="T24" fmla="+- 0 1775 855"/>
                <a:gd name="T25" fmla="*/ T24 w 8165"/>
                <a:gd name="T26" fmla="+- 0 5430 5380"/>
                <a:gd name="T27" fmla="*/ 5430 h 120"/>
                <a:gd name="T28" fmla="+- 0 1915 855"/>
                <a:gd name="T29" fmla="*/ T28 w 8165"/>
                <a:gd name="T30" fmla="+- 0 5430 5380"/>
                <a:gd name="T31" fmla="*/ 5430 h 120"/>
                <a:gd name="T32" fmla="+- 0 2055 855"/>
                <a:gd name="T33" fmla="*/ T32 w 8165"/>
                <a:gd name="T34" fmla="+- 0 5430 5380"/>
                <a:gd name="T35" fmla="*/ 5430 h 120"/>
                <a:gd name="T36" fmla="+- 0 2195 855"/>
                <a:gd name="T37" fmla="*/ T36 w 8165"/>
                <a:gd name="T38" fmla="+- 0 5430 5380"/>
                <a:gd name="T39" fmla="*/ 5430 h 120"/>
                <a:gd name="T40" fmla="+- 0 2335 855"/>
                <a:gd name="T41" fmla="*/ T40 w 8165"/>
                <a:gd name="T42" fmla="+- 0 5430 5380"/>
                <a:gd name="T43" fmla="*/ 5430 h 120"/>
                <a:gd name="T44" fmla="+- 0 2475 855"/>
                <a:gd name="T45" fmla="*/ T44 w 8165"/>
                <a:gd name="T46" fmla="+- 0 5430 5380"/>
                <a:gd name="T47" fmla="*/ 5430 h 120"/>
                <a:gd name="T48" fmla="+- 0 2615 855"/>
                <a:gd name="T49" fmla="*/ T48 w 8165"/>
                <a:gd name="T50" fmla="+- 0 5430 5380"/>
                <a:gd name="T51" fmla="*/ 5430 h 120"/>
                <a:gd name="T52" fmla="+- 0 2755 855"/>
                <a:gd name="T53" fmla="*/ T52 w 8165"/>
                <a:gd name="T54" fmla="+- 0 5430 5380"/>
                <a:gd name="T55" fmla="*/ 5430 h 120"/>
                <a:gd name="T56" fmla="+- 0 2895 855"/>
                <a:gd name="T57" fmla="*/ T56 w 8165"/>
                <a:gd name="T58" fmla="+- 0 5430 5380"/>
                <a:gd name="T59" fmla="*/ 5430 h 120"/>
                <a:gd name="T60" fmla="+- 0 3035 855"/>
                <a:gd name="T61" fmla="*/ T60 w 8165"/>
                <a:gd name="T62" fmla="+- 0 5430 5380"/>
                <a:gd name="T63" fmla="*/ 5430 h 120"/>
                <a:gd name="T64" fmla="+- 0 3175 855"/>
                <a:gd name="T65" fmla="*/ T64 w 8165"/>
                <a:gd name="T66" fmla="+- 0 5430 5380"/>
                <a:gd name="T67" fmla="*/ 5430 h 120"/>
                <a:gd name="T68" fmla="+- 0 3315 855"/>
                <a:gd name="T69" fmla="*/ T68 w 8165"/>
                <a:gd name="T70" fmla="+- 0 5430 5380"/>
                <a:gd name="T71" fmla="*/ 5430 h 120"/>
                <a:gd name="T72" fmla="+- 0 3455 855"/>
                <a:gd name="T73" fmla="*/ T72 w 8165"/>
                <a:gd name="T74" fmla="+- 0 5430 5380"/>
                <a:gd name="T75" fmla="*/ 5430 h 120"/>
                <a:gd name="T76" fmla="+- 0 3595 855"/>
                <a:gd name="T77" fmla="*/ T76 w 8165"/>
                <a:gd name="T78" fmla="+- 0 5430 5380"/>
                <a:gd name="T79" fmla="*/ 5430 h 120"/>
                <a:gd name="T80" fmla="+- 0 3735 855"/>
                <a:gd name="T81" fmla="*/ T80 w 8165"/>
                <a:gd name="T82" fmla="+- 0 5430 5380"/>
                <a:gd name="T83" fmla="*/ 5430 h 120"/>
                <a:gd name="T84" fmla="+- 0 3875 855"/>
                <a:gd name="T85" fmla="*/ T84 w 8165"/>
                <a:gd name="T86" fmla="+- 0 5430 5380"/>
                <a:gd name="T87" fmla="*/ 5430 h 120"/>
                <a:gd name="T88" fmla="+- 0 4015 855"/>
                <a:gd name="T89" fmla="*/ T88 w 8165"/>
                <a:gd name="T90" fmla="+- 0 5430 5380"/>
                <a:gd name="T91" fmla="*/ 5430 h 120"/>
                <a:gd name="T92" fmla="+- 0 4155 855"/>
                <a:gd name="T93" fmla="*/ T92 w 8165"/>
                <a:gd name="T94" fmla="+- 0 5430 5380"/>
                <a:gd name="T95" fmla="*/ 5430 h 120"/>
                <a:gd name="T96" fmla="+- 0 4295 855"/>
                <a:gd name="T97" fmla="*/ T96 w 8165"/>
                <a:gd name="T98" fmla="+- 0 5430 5380"/>
                <a:gd name="T99" fmla="*/ 5430 h 120"/>
                <a:gd name="T100" fmla="+- 0 4435 855"/>
                <a:gd name="T101" fmla="*/ T100 w 8165"/>
                <a:gd name="T102" fmla="+- 0 5430 5380"/>
                <a:gd name="T103" fmla="*/ 5430 h 120"/>
                <a:gd name="T104" fmla="+- 0 4575 855"/>
                <a:gd name="T105" fmla="*/ T104 w 8165"/>
                <a:gd name="T106" fmla="+- 0 5430 5380"/>
                <a:gd name="T107" fmla="*/ 5430 h 120"/>
                <a:gd name="T108" fmla="+- 0 4715 855"/>
                <a:gd name="T109" fmla="*/ T108 w 8165"/>
                <a:gd name="T110" fmla="+- 0 5430 5380"/>
                <a:gd name="T111" fmla="*/ 5430 h 120"/>
                <a:gd name="T112" fmla="+- 0 4855 855"/>
                <a:gd name="T113" fmla="*/ T112 w 8165"/>
                <a:gd name="T114" fmla="+- 0 5430 5380"/>
                <a:gd name="T115" fmla="*/ 5430 h 120"/>
                <a:gd name="T116" fmla="+- 0 4995 855"/>
                <a:gd name="T117" fmla="*/ T116 w 8165"/>
                <a:gd name="T118" fmla="+- 0 5430 5380"/>
                <a:gd name="T119" fmla="*/ 5430 h 120"/>
                <a:gd name="T120" fmla="+- 0 5135 855"/>
                <a:gd name="T121" fmla="*/ T120 w 8165"/>
                <a:gd name="T122" fmla="+- 0 5430 5380"/>
                <a:gd name="T123" fmla="*/ 5430 h 120"/>
                <a:gd name="T124" fmla="+- 0 5275 855"/>
                <a:gd name="T125" fmla="*/ T124 w 8165"/>
                <a:gd name="T126" fmla="+- 0 5430 5380"/>
                <a:gd name="T127" fmla="*/ 5430 h 120"/>
                <a:gd name="T128" fmla="+- 0 5415 855"/>
                <a:gd name="T129" fmla="*/ T128 w 8165"/>
                <a:gd name="T130" fmla="+- 0 5430 5380"/>
                <a:gd name="T131" fmla="*/ 5430 h 120"/>
                <a:gd name="T132" fmla="+- 0 5555 855"/>
                <a:gd name="T133" fmla="*/ T132 w 8165"/>
                <a:gd name="T134" fmla="+- 0 5430 5380"/>
                <a:gd name="T135" fmla="*/ 5430 h 120"/>
                <a:gd name="T136" fmla="+- 0 5695 855"/>
                <a:gd name="T137" fmla="*/ T136 w 8165"/>
                <a:gd name="T138" fmla="+- 0 5430 5380"/>
                <a:gd name="T139" fmla="*/ 5430 h 120"/>
                <a:gd name="T140" fmla="+- 0 5835 855"/>
                <a:gd name="T141" fmla="*/ T140 w 8165"/>
                <a:gd name="T142" fmla="+- 0 5430 5380"/>
                <a:gd name="T143" fmla="*/ 5430 h 120"/>
                <a:gd name="T144" fmla="+- 0 5975 855"/>
                <a:gd name="T145" fmla="*/ T144 w 8165"/>
                <a:gd name="T146" fmla="+- 0 5430 5380"/>
                <a:gd name="T147" fmla="*/ 5430 h 120"/>
                <a:gd name="T148" fmla="+- 0 6115 855"/>
                <a:gd name="T149" fmla="*/ T148 w 8165"/>
                <a:gd name="T150" fmla="+- 0 5430 5380"/>
                <a:gd name="T151" fmla="*/ 5430 h 120"/>
                <a:gd name="T152" fmla="+- 0 6255 855"/>
                <a:gd name="T153" fmla="*/ T152 w 8165"/>
                <a:gd name="T154" fmla="+- 0 5430 5380"/>
                <a:gd name="T155" fmla="*/ 5430 h 120"/>
                <a:gd name="T156" fmla="+- 0 6395 855"/>
                <a:gd name="T157" fmla="*/ T156 w 8165"/>
                <a:gd name="T158" fmla="+- 0 5430 5380"/>
                <a:gd name="T159" fmla="*/ 5430 h 120"/>
                <a:gd name="T160" fmla="+- 0 6535 855"/>
                <a:gd name="T161" fmla="*/ T160 w 8165"/>
                <a:gd name="T162" fmla="+- 0 5430 5380"/>
                <a:gd name="T163" fmla="*/ 5430 h 120"/>
                <a:gd name="T164" fmla="+- 0 6675 855"/>
                <a:gd name="T165" fmla="*/ T164 w 8165"/>
                <a:gd name="T166" fmla="+- 0 5430 5380"/>
                <a:gd name="T167" fmla="*/ 5430 h 120"/>
                <a:gd name="T168" fmla="+- 0 6815 855"/>
                <a:gd name="T169" fmla="*/ T168 w 8165"/>
                <a:gd name="T170" fmla="+- 0 5430 5380"/>
                <a:gd name="T171" fmla="*/ 5430 h 120"/>
                <a:gd name="T172" fmla="+- 0 6955 855"/>
                <a:gd name="T173" fmla="*/ T172 w 8165"/>
                <a:gd name="T174" fmla="+- 0 5430 5380"/>
                <a:gd name="T175" fmla="*/ 5430 h 120"/>
                <a:gd name="T176" fmla="+- 0 7095 855"/>
                <a:gd name="T177" fmla="*/ T176 w 8165"/>
                <a:gd name="T178" fmla="+- 0 5430 5380"/>
                <a:gd name="T179" fmla="*/ 5430 h 120"/>
                <a:gd name="T180" fmla="+- 0 7235 855"/>
                <a:gd name="T181" fmla="*/ T180 w 8165"/>
                <a:gd name="T182" fmla="+- 0 5430 5380"/>
                <a:gd name="T183" fmla="*/ 5430 h 120"/>
                <a:gd name="T184" fmla="+- 0 7375 855"/>
                <a:gd name="T185" fmla="*/ T184 w 8165"/>
                <a:gd name="T186" fmla="+- 0 5430 5380"/>
                <a:gd name="T187" fmla="*/ 5430 h 120"/>
                <a:gd name="T188" fmla="+- 0 7515 855"/>
                <a:gd name="T189" fmla="*/ T188 w 8165"/>
                <a:gd name="T190" fmla="+- 0 5430 5380"/>
                <a:gd name="T191" fmla="*/ 5430 h 120"/>
                <a:gd name="T192" fmla="+- 0 7655 855"/>
                <a:gd name="T193" fmla="*/ T192 w 8165"/>
                <a:gd name="T194" fmla="+- 0 5430 5380"/>
                <a:gd name="T195" fmla="*/ 5430 h 120"/>
                <a:gd name="T196" fmla="+- 0 7795 855"/>
                <a:gd name="T197" fmla="*/ T196 w 8165"/>
                <a:gd name="T198" fmla="+- 0 5430 5380"/>
                <a:gd name="T199" fmla="*/ 5430 h 120"/>
                <a:gd name="T200" fmla="+- 0 7935 855"/>
                <a:gd name="T201" fmla="*/ T200 w 8165"/>
                <a:gd name="T202" fmla="+- 0 5430 5380"/>
                <a:gd name="T203" fmla="*/ 5430 h 120"/>
                <a:gd name="T204" fmla="+- 0 8075 855"/>
                <a:gd name="T205" fmla="*/ T204 w 8165"/>
                <a:gd name="T206" fmla="+- 0 5430 5380"/>
                <a:gd name="T207" fmla="*/ 5430 h 120"/>
                <a:gd name="T208" fmla="+- 0 8215 855"/>
                <a:gd name="T209" fmla="*/ T208 w 8165"/>
                <a:gd name="T210" fmla="+- 0 5430 5380"/>
                <a:gd name="T211" fmla="*/ 5430 h 120"/>
                <a:gd name="T212" fmla="+- 0 8355 855"/>
                <a:gd name="T213" fmla="*/ T212 w 8165"/>
                <a:gd name="T214" fmla="+- 0 5430 5380"/>
                <a:gd name="T215" fmla="*/ 5430 h 120"/>
                <a:gd name="T216" fmla="+- 0 8495 855"/>
                <a:gd name="T217" fmla="*/ T216 w 8165"/>
                <a:gd name="T218" fmla="+- 0 5430 5380"/>
                <a:gd name="T219" fmla="*/ 5430 h 120"/>
                <a:gd name="T220" fmla="+- 0 8635 855"/>
                <a:gd name="T221" fmla="*/ T220 w 8165"/>
                <a:gd name="T222" fmla="+- 0 5430 5380"/>
                <a:gd name="T223" fmla="*/ 5430 h 120"/>
                <a:gd name="T224" fmla="+- 0 8775 855"/>
                <a:gd name="T225" fmla="*/ T224 w 8165"/>
                <a:gd name="T226" fmla="+- 0 5430 5380"/>
                <a:gd name="T227" fmla="*/ 5430 h 120"/>
                <a:gd name="T228" fmla="+- 0 8915 855"/>
                <a:gd name="T229" fmla="*/ T228 w 8165"/>
                <a:gd name="T230" fmla="+- 0 5430 5380"/>
                <a:gd name="T231" fmla="*/ 5430 h 120"/>
                <a:gd name="T232" fmla="+- 0 8835 855"/>
                <a:gd name="T233" fmla="*/ T232 w 8165"/>
                <a:gd name="T234" fmla="+- 0 5450 5380"/>
                <a:gd name="T235" fmla="*/ 5450 h 120"/>
                <a:gd name="T236" fmla="+- 0 8915 855"/>
                <a:gd name="T237" fmla="*/ T236 w 8165"/>
                <a:gd name="T238" fmla="+- 0 5450 5380"/>
                <a:gd name="T239" fmla="*/ 5450 h 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</a:cxnLst>
              <a:rect l="0" t="0" r="r" b="b"/>
              <a:pathLst>
                <a:path w="8165" h="120">
                  <a:moveTo>
                    <a:pt x="80" y="50"/>
                  </a:moveTo>
                  <a:lnTo>
                    <a:pt x="0" y="50"/>
                  </a:lnTo>
                  <a:lnTo>
                    <a:pt x="0" y="70"/>
                  </a:lnTo>
                  <a:lnTo>
                    <a:pt x="80" y="70"/>
                  </a:lnTo>
                  <a:lnTo>
                    <a:pt x="80" y="50"/>
                  </a:lnTo>
                  <a:close/>
                  <a:moveTo>
                    <a:pt x="220" y="50"/>
                  </a:moveTo>
                  <a:lnTo>
                    <a:pt x="140" y="50"/>
                  </a:lnTo>
                  <a:lnTo>
                    <a:pt x="140" y="70"/>
                  </a:lnTo>
                  <a:lnTo>
                    <a:pt x="220" y="70"/>
                  </a:lnTo>
                  <a:lnTo>
                    <a:pt x="220" y="50"/>
                  </a:lnTo>
                  <a:close/>
                  <a:moveTo>
                    <a:pt x="360" y="50"/>
                  </a:moveTo>
                  <a:lnTo>
                    <a:pt x="280" y="50"/>
                  </a:lnTo>
                  <a:lnTo>
                    <a:pt x="280" y="70"/>
                  </a:lnTo>
                  <a:lnTo>
                    <a:pt x="360" y="70"/>
                  </a:lnTo>
                  <a:lnTo>
                    <a:pt x="360" y="50"/>
                  </a:lnTo>
                  <a:close/>
                  <a:moveTo>
                    <a:pt x="500" y="50"/>
                  </a:moveTo>
                  <a:lnTo>
                    <a:pt x="420" y="50"/>
                  </a:lnTo>
                  <a:lnTo>
                    <a:pt x="420" y="70"/>
                  </a:lnTo>
                  <a:lnTo>
                    <a:pt x="500" y="70"/>
                  </a:lnTo>
                  <a:lnTo>
                    <a:pt x="500" y="50"/>
                  </a:lnTo>
                  <a:close/>
                  <a:moveTo>
                    <a:pt x="640" y="50"/>
                  </a:moveTo>
                  <a:lnTo>
                    <a:pt x="560" y="50"/>
                  </a:lnTo>
                  <a:lnTo>
                    <a:pt x="560" y="70"/>
                  </a:lnTo>
                  <a:lnTo>
                    <a:pt x="640" y="70"/>
                  </a:lnTo>
                  <a:lnTo>
                    <a:pt x="640" y="50"/>
                  </a:lnTo>
                  <a:close/>
                  <a:moveTo>
                    <a:pt x="780" y="50"/>
                  </a:moveTo>
                  <a:lnTo>
                    <a:pt x="700" y="50"/>
                  </a:lnTo>
                  <a:lnTo>
                    <a:pt x="700" y="70"/>
                  </a:lnTo>
                  <a:lnTo>
                    <a:pt x="780" y="70"/>
                  </a:lnTo>
                  <a:lnTo>
                    <a:pt x="780" y="50"/>
                  </a:lnTo>
                  <a:close/>
                  <a:moveTo>
                    <a:pt x="920" y="50"/>
                  </a:moveTo>
                  <a:lnTo>
                    <a:pt x="840" y="50"/>
                  </a:lnTo>
                  <a:lnTo>
                    <a:pt x="840" y="70"/>
                  </a:lnTo>
                  <a:lnTo>
                    <a:pt x="920" y="70"/>
                  </a:lnTo>
                  <a:lnTo>
                    <a:pt x="920" y="50"/>
                  </a:lnTo>
                  <a:close/>
                  <a:moveTo>
                    <a:pt x="1060" y="50"/>
                  </a:moveTo>
                  <a:lnTo>
                    <a:pt x="980" y="50"/>
                  </a:lnTo>
                  <a:lnTo>
                    <a:pt x="980" y="70"/>
                  </a:lnTo>
                  <a:lnTo>
                    <a:pt x="1060" y="70"/>
                  </a:lnTo>
                  <a:lnTo>
                    <a:pt x="1060" y="50"/>
                  </a:lnTo>
                  <a:close/>
                  <a:moveTo>
                    <a:pt x="1200" y="50"/>
                  </a:moveTo>
                  <a:lnTo>
                    <a:pt x="1120" y="50"/>
                  </a:lnTo>
                  <a:lnTo>
                    <a:pt x="1120" y="70"/>
                  </a:lnTo>
                  <a:lnTo>
                    <a:pt x="1200" y="70"/>
                  </a:lnTo>
                  <a:lnTo>
                    <a:pt x="1200" y="50"/>
                  </a:lnTo>
                  <a:close/>
                  <a:moveTo>
                    <a:pt x="1340" y="50"/>
                  </a:moveTo>
                  <a:lnTo>
                    <a:pt x="1260" y="50"/>
                  </a:lnTo>
                  <a:lnTo>
                    <a:pt x="1260" y="70"/>
                  </a:lnTo>
                  <a:lnTo>
                    <a:pt x="1340" y="70"/>
                  </a:lnTo>
                  <a:lnTo>
                    <a:pt x="1340" y="50"/>
                  </a:lnTo>
                  <a:close/>
                  <a:moveTo>
                    <a:pt x="1480" y="50"/>
                  </a:moveTo>
                  <a:lnTo>
                    <a:pt x="1400" y="50"/>
                  </a:lnTo>
                  <a:lnTo>
                    <a:pt x="1400" y="70"/>
                  </a:lnTo>
                  <a:lnTo>
                    <a:pt x="1480" y="70"/>
                  </a:lnTo>
                  <a:lnTo>
                    <a:pt x="1480" y="50"/>
                  </a:lnTo>
                  <a:close/>
                  <a:moveTo>
                    <a:pt x="1620" y="50"/>
                  </a:moveTo>
                  <a:lnTo>
                    <a:pt x="1540" y="50"/>
                  </a:lnTo>
                  <a:lnTo>
                    <a:pt x="1540" y="70"/>
                  </a:lnTo>
                  <a:lnTo>
                    <a:pt x="1620" y="70"/>
                  </a:lnTo>
                  <a:lnTo>
                    <a:pt x="1620" y="50"/>
                  </a:lnTo>
                  <a:close/>
                  <a:moveTo>
                    <a:pt x="1760" y="50"/>
                  </a:moveTo>
                  <a:lnTo>
                    <a:pt x="1680" y="50"/>
                  </a:lnTo>
                  <a:lnTo>
                    <a:pt x="1680" y="70"/>
                  </a:lnTo>
                  <a:lnTo>
                    <a:pt x="1760" y="70"/>
                  </a:lnTo>
                  <a:lnTo>
                    <a:pt x="1760" y="50"/>
                  </a:lnTo>
                  <a:close/>
                  <a:moveTo>
                    <a:pt x="1900" y="50"/>
                  </a:moveTo>
                  <a:lnTo>
                    <a:pt x="1820" y="50"/>
                  </a:lnTo>
                  <a:lnTo>
                    <a:pt x="1820" y="70"/>
                  </a:lnTo>
                  <a:lnTo>
                    <a:pt x="1900" y="70"/>
                  </a:lnTo>
                  <a:lnTo>
                    <a:pt x="1900" y="50"/>
                  </a:lnTo>
                  <a:close/>
                  <a:moveTo>
                    <a:pt x="2040" y="50"/>
                  </a:moveTo>
                  <a:lnTo>
                    <a:pt x="1960" y="50"/>
                  </a:lnTo>
                  <a:lnTo>
                    <a:pt x="1960" y="70"/>
                  </a:lnTo>
                  <a:lnTo>
                    <a:pt x="2040" y="70"/>
                  </a:lnTo>
                  <a:lnTo>
                    <a:pt x="2040" y="50"/>
                  </a:lnTo>
                  <a:close/>
                  <a:moveTo>
                    <a:pt x="2180" y="50"/>
                  </a:moveTo>
                  <a:lnTo>
                    <a:pt x="2100" y="50"/>
                  </a:lnTo>
                  <a:lnTo>
                    <a:pt x="2100" y="70"/>
                  </a:lnTo>
                  <a:lnTo>
                    <a:pt x="2180" y="70"/>
                  </a:lnTo>
                  <a:lnTo>
                    <a:pt x="2180" y="50"/>
                  </a:lnTo>
                  <a:close/>
                  <a:moveTo>
                    <a:pt x="2320" y="50"/>
                  </a:moveTo>
                  <a:lnTo>
                    <a:pt x="2240" y="50"/>
                  </a:lnTo>
                  <a:lnTo>
                    <a:pt x="2240" y="70"/>
                  </a:lnTo>
                  <a:lnTo>
                    <a:pt x="2320" y="70"/>
                  </a:lnTo>
                  <a:lnTo>
                    <a:pt x="2320" y="50"/>
                  </a:lnTo>
                  <a:close/>
                  <a:moveTo>
                    <a:pt x="2460" y="50"/>
                  </a:moveTo>
                  <a:lnTo>
                    <a:pt x="2380" y="50"/>
                  </a:lnTo>
                  <a:lnTo>
                    <a:pt x="2380" y="70"/>
                  </a:lnTo>
                  <a:lnTo>
                    <a:pt x="2460" y="70"/>
                  </a:lnTo>
                  <a:lnTo>
                    <a:pt x="2460" y="50"/>
                  </a:lnTo>
                  <a:close/>
                  <a:moveTo>
                    <a:pt x="2600" y="50"/>
                  </a:moveTo>
                  <a:lnTo>
                    <a:pt x="2520" y="50"/>
                  </a:lnTo>
                  <a:lnTo>
                    <a:pt x="2520" y="70"/>
                  </a:lnTo>
                  <a:lnTo>
                    <a:pt x="2600" y="70"/>
                  </a:lnTo>
                  <a:lnTo>
                    <a:pt x="2600" y="50"/>
                  </a:lnTo>
                  <a:close/>
                  <a:moveTo>
                    <a:pt x="2740" y="50"/>
                  </a:moveTo>
                  <a:lnTo>
                    <a:pt x="2660" y="50"/>
                  </a:lnTo>
                  <a:lnTo>
                    <a:pt x="2660" y="70"/>
                  </a:lnTo>
                  <a:lnTo>
                    <a:pt x="2740" y="70"/>
                  </a:lnTo>
                  <a:lnTo>
                    <a:pt x="2740" y="50"/>
                  </a:lnTo>
                  <a:close/>
                  <a:moveTo>
                    <a:pt x="2880" y="50"/>
                  </a:moveTo>
                  <a:lnTo>
                    <a:pt x="2800" y="50"/>
                  </a:lnTo>
                  <a:lnTo>
                    <a:pt x="2800" y="70"/>
                  </a:lnTo>
                  <a:lnTo>
                    <a:pt x="2880" y="70"/>
                  </a:lnTo>
                  <a:lnTo>
                    <a:pt x="2880" y="50"/>
                  </a:lnTo>
                  <a:close/>
                  <a:moveTo>
                    <a:pt x="3020" y="50"/>
                  </a:moveTo>
                  <a:lnTo>
                    <a:pt x="2940" y="50"/>
                  </a:lnTo>
                  <a:lnTo>
                    <a:pt x="2940" y="70"/>
                  </a:lnTo>
                  <a:lnTo>
                    <a:pt x="3020" y="70"/>
                  </a:lnTo>
                  <a:lnTo>
                    <a:pt x="3020" y="50"/>
                  </a:lnTo>
                  <a:close/>
                  <a:moveTo>
                    <a:pt x="3160" y="50"/>
                  </a:moveTo>
                  <a:lnTo>
                    <a:pt x="3080" y="50"/>
                  </a:lnTo>
                  <a:lnTo>
                    <a:pt x="3080" y="70"/>
                  </a:lnTo>
                  <a:lnTo>
                    <a:pt x="3160" y="70"/>
                  </a:lnTo>
                  <a:lnTo>
                    <a:pt x="3160" y="50"/>
                  </a:lnTo>
                  <a:close/>
                  <a:moveTo>
                    <a:pt x="3300" y="50"/>
                  </a:moveTo>
                  <a:lnTo>
                    <a:pt x="3220" y="50"/>
                  </a:lnTo>
                  <a:lnTo>
                    <a:pt x="3220" y="70"/>
                  </a:lnTo>
                  <a:lnTo>
                    <a:pt x="3300" y="70"/>
                  </a:lnTo>
                  <a:lnTo>
                    <a:pt x="3300" y="50"/>
                  </a:lnTo>
                  <a:close/>
                  <a:moveTo>
                    <a:pt x="3440" y="50"/>
                  </a:moveTo>
                  <a:lnTo>
                    <a:pt x="3360" y="50"/>
                  </a:lnTo>
                  <a:lnTo>
                    <a:pt x="3360" y="70"/>
                  </a:lnTo>
                  <a:lnTo>
                    <a:pt x="3440" y="70"/>
                  </a:lnTo>
                  <a:lnTo>
                    <a:pt x="3440" y="50"/>
                  </a:lnTo>
                  <a:close/>
                  <a:moveTo>
                    <a:pt x="3580" y="50"/>
                  </a:moveTo>
                  <a:lnTo>
                    <a:pt x="3500" y="50"/>
                  </a:lnTo>
                  <a:lnTo>
                    <a:pt x="3500" y="70"/>
                  </a:lnTo>
                  <a:lnTo>
                    <a:pt x="3580" y="70"/>
                  </a:lnTo>
                  <a:lnTo>
                    <a:pt x="3580" y="50"/>
                  </a:lnTo>
                  <a:close/>
                  <a:moveTo>
                    <a:pt x="3720" y="50"/>
                  </a:moveTo>
                  <a:lnTo>
                    <a:pt x="3640" y="50"/>
                  </a:lnTo>
                  <a:lnTo>
                    <a:pt x="3640" y="70"/>
                  </a:lnTo>
                  <a:lnTo>
                    <a:pt x="3720" y="70"/>
                  </a:lnTo>
                  <a:lnTo>
                    <a:pt x="3720" y="50"/>
                  </a:lnTo>
                  <a:close/>
                  <a:moveTo>
                    <a:pt x="3860" y="50"/>
                  </a:moveTo>
                  <a:lnTo>
                    <a:pt x="3780" y="50"/>
                  </a:lnTo>
                  <a:lnTo>
                    <a:pt x="3780" y="70"/>
                  </a:lnTo>
                  <a:lnTo>
                    <a:pt x="3860" y="70"/>
                  </a:lnTo>
                  <a:lnTo>
                    <a:pt x="3860" y="50"/>
                  </a:lnTo>
                  <a:close/>
                  <a:moveTo>
                    <a:pt x="4000" y="50"/>
                  </a:moveTo>
                  <a:lnTo>
                    <a:pt x="3920" y="50"/>
                  </a:lnTo>
                  <a:lnTo>
                    <a:pt x="3920" y="70"/>
                  </a:lnTo>
                  <a:lnTo>
                    <a:pt x="4000" y="70"/>
                  </a:lnTo>
                  <a:lnTo>
                    <a:pt x="4000" y="50"/>
                  </a:lnTo>
                  <a:close/>
                  <a:moveTo>
                    <a:pt x="4140" y="50"/>
                  </a:moveTo>
                  <a:lnTo>
                    <a:pt x="4060" y="50"/>
                  </a:lnTo>
                  <a:lnTo>
                    <a:pt x="4060" y="70"/>
                  </a:lnTo>
                  <a:lnTo>
                    <a:pt x="4140" y="70"/>
                  </a:lnTo>
                  <a:lnTo>
                    <a:pt x="4140" y="50"/>
                  </a:lnTo>
                  <a:close/>
                  <a:moveTo>
                    <a:pt x="4280" y="50"/>
                  </a:moveTo>
                  <a:lnTo>
                    <a:pt x="4200" y="50"/>
                  </a:lnTo>
                  <a:lnTo>
                    <a:pt x="4200" y="70"/>
                  </a:lnTo>
                  <a:lnTo>
                    <a:pt x="4280" y="70"/>
                  </a:lnTo>
                  <a:lnTo>
                    <a:pt x="4280" y="50"/>
                  </a:lnTo>
                  <a:close/>
                  <a:moveTo>
                    <a:pt x="4420" y="50"/>
                  </a:moveTo>
                  <a:lnTo>
                    <a:pt x="4340" y="50"/>
                  </a:lnTo>
                  <a:lnTo>
                    <a:pt x="4340" y="70"/>
                  </a:lnTo>
                  <a:lnTo>
                    <a:pt x="4420" y="70"/>
                  </a:lnTo>
                  <a:lnTo>
                    <a:pt x="4420" y="50"/>
                  </a:lnTo>
                  <a:close/>
                  <a:moveTo>
                    <a:pt x="4560" y="50"/>
                  </a:moveTo>
                  <a:lnTo>
                    <a:pt x="4480" y="50"/>
                  </a:lnTo>
                  <a:lnTo>
                    <a:pt x="4480" y="70"/>
                  </a:lnTo>
                  <a:lnTo>
                    <a:pt x="4560" y="70"/>
                  </a:lnTo>
                  <a:lnTo>
                    <a:pt x="4560" y="50"/>
                  </a:lnTo>
                  <a:close/>
                  <a:moveTo>
                    <a:pt x="4700" y="50"/>
                  </a:moveTo>
                  <a:lnTo>
                    <a:pt x="4620" y="50"/>
                  </a:lnTo>
                  <a:lnTo>
                    <a:pt x="4620" y="70"/>
                  </a:lnTo>
                  <a:lnTo>
                    <a:pt x="4700" y="70"/>
                  </a:lnTo>
                  <a:lnTo>
                    <a:pt x="4700" y="50"/>
                  </a:lnTo>
                  <a:close/>
                  <a:moveTo>
                    <a:pt x="4840" y="50"/>
                  </a:moveTo>
                  <a:lnTo>
                    <a:pt x="4760" y="50"/>
                  </a:lnTo>
                  <a:lnTo>
                    <a:pt x="4760" y="70"/>
                  </a:lnTo>
                  <a:lnTo>
                    <a:pt x="4840" y="70"/>
                  </a:lnTo>
                  <a:lnTo>
                    <a:pt x="4840" y="50"/>
                  </a:lnTo>
                  <a:close/>
                  <a:moveTo>
                    <a:pt x="4980" y="50"/>
                  </a:moveTo>
                  <a:lnTo>
                    <a:pt x="4900" y="50"/>
                  </a:lnTo>
                  <a:lnTo>
                    <a:pt x="4900" y="70"/>
                  </a:lnTo>
                  <a:lnTo>
                    <a:pt x="4980" y="70"/>
                  </a:lnTo>
                  <a:lnTo>
                    <a:pt x="4980" y="50"/>
                  </a:lnTo>
                  <a:close/>
                  <a:moveTo>
                    <a:pt x="5120" y="50"/>
                  </a:moveTo>
                  <a:lnTo>
                    <a:pt x="5040" y="50"/>
                  </a:lnTo>
                  <a:lnTo>
                    <a:pt x="5040" y="70"/>
                  </a:lnTo>
                  <a:lnTo>
                    <a:pt x="5120" y="70"/>
                  </a:lnTo>
                  <a:lnTo>
                    <a:pt x="5120" y="50"/>
                  </a:lnTo>
                  <a:close/>
                  <a:moveTo>
                    <a:pt x="5260" y="50"/>
                  </a:moveTo>
                  <a:lnTo>
                    <a:pt x="5180" y="50"/>
                  </a:lnTo>
                  <a:lnTo>
                    <a:pt x="5180" y="70"/>
                  </a:lnTo>
                  <a:lnTo>
                    <a:pt x="5260" y="70"/>
                  </a:lnTo>
                  <a:lnTo>
                    <a:pt x="5260" y="50"/>
                  </a:lnTo>
                  <a:close/>
                  <a:moveTo>
                    <a:pt x="5400" y="50"/>
                  </a:moveTo>
                  <a:lnTo>
                    <a:pt x="5320" y="50"/>
                  </a:lnTo>
                  <a:lnTo>
                    <a:pt x="5320" y="70"/>
                  </a:lnTo>
                  <a:lnTo>
                    <a:pt x="5400" y="70"/>
                  </a:lnTo>
                  <a:lnTo>
                    <a:pt x="5400" y="50"/>
                  </a:lnTo>
                  <a:close/>
                  <a:moveTo>
                    <a:pt x="5540" y="50"/>
                  </a:moveTo>
                  <a:lnTo>
                    <a:pt x="5460" y="50"/>
                  </a:lnTo>
                  <a:lnTo>
                    <a:pt x="5460" y="70"/>
                  </a:lnTo>
                  <a:lnTo>
                    <a:pt x="5540" y="70"/>
                  </a:lnTo>
                  <a:lnTo>
                    <a:pt x="5540" y="50"/>
                  </a:lnTo>
                  <a:close/>
                  <a:moveTo>
                    <a:pt x="5680" y="50"/>
                  </a:moveTo>
                  <a:lnTo>
                    <a:pt x="5600" y="50"/>
                  </a:lnTo>
                  <a:lnTo>
                    <a:pt x="5600" y="70"/>
                  </a:lnTo>
                  <a:lnTo>
                    <a:pt x="5680" y="70"/>
                  </a:lnTo>
                  <a:lnTo>
                    <a:pt x="5680" y="50"/>
                  </a:lnTo>
                  <a:close/>
                  <a:moveTo>
                    <a:pt x="5820" y="50"/>
                  </a:moveTo>
                  <a:lnTo>
                    <a:pt x="5740" y="50"/>
                  </a:lnTo>
                  <a:lnTo>
                    <a:pt x="5740" y="70"/>
                  </a:lnTo>
                  <a:lnTo>
                    <a:pt x="5820" y="70"/>
                  </a:lnTo>
                  <a:lnTo>
                    <a:pt x="5820" y="50"/>
                  </a:lnTo>
                  <a:close/>
                  <a:moveTo>
                    <a:pt x="5960" y="50"/>
                  </a:moveTo>
                  <a:lnTo>
                    <a:pt x="5880" y="50"/>
                  </a:lnTo>
                  <a:lnTo>
                    <a:pt x="5880" y="70"/>
                  </a:lnTo>
                  <a:lnTo>
                    <a:pt x="5960" y="70"/>
                  </a:lnTo>
                  <a:lnTo>
                    <a:pt x="5960" y="50"/>
                  </a:lnTo>
                  <a:close/>
                  <a:moveTo>
                    <a:pt x="6100" y="50"/>
                  </a:moveTo>
                  <a:lnTo>
                    <a:pt x="6020" y="50"/>
                  </a:lnTo>
                  <a:lnTo>
                    <a:pt x="6020" y="70"/>
                  </a:lnTo>
                  <a:lnTo>
                    <a:pt x="6100" y="70"/>
                  </a:lnTo>
                  <a:lnTo>
                    <a:pt x="6100" y="50"/>
                  </a:lnTo>
                  <a:close/>
                  <a:moveTo>
                    <a:pt x="6240" y="50"/>
                  </a:moveTo>
                  <a:lnTo>
                    <a:pt x="6160" y="50"/>
                  </a:lnTo>
                  <a:lnTo>
                    <a:pt x="6160" y="70"/>
                  </a:lnTo>
                  <a:lnTo>
                    <a:pt x="6240" y="70"/>
                  </a:lnTo>
                  <a:lnTo>
                    <a:pt x="6240" y="50"/>
                  </a:lnTo>
                  <a:close/>
                  <a:moveTo>
                    <a:pt x="6380" y="50"/>
                  </a:moveTo>
                  <a:lnTo>
                    <a:pt x="6300" y="50"/>
                  </a:lnTo>
                  <a:lnTo>
                    <a:pt x="6300" y="70"/>
                  </a:lnTo>
                  <a:lnTo>
                    <a:pt x="6380" y="70"/>
                  </a:lnTo>
                  <a:lnTo>
                    <a:pt x="6380" y="50"/>
                  </a:lnTo>
                  <a:close/>
                  <a:moveTo>
                    <a:pt x="6520" y="50"/>
                  </a:moveTo>
                  <a:lnTo>
                    <a:pt x="6440" y="50"/>
                  </a:lnTo>
                  <a:lnTo>
                    <a:pt x="6440" y="70"/>
                  </a:lnTo>
                  <a:lnTo>
                    <a:pt x="6520" y="70"/>
                  </a:lnTo>
                  <a:lnTo>
                    <a:pt x="6520" y="50"/>
                  </a:lnTo>
                  <a:close/>
                  <a:moveTo>
                    <a:pt x="6660" y="50"/>
                  </a:moveTo>
                  <a:lnTo>
                    <a:pt x="6580" y="50"/>
                  </a:lnTo>
                  <a:lnTo>
                    <a:pt x="6580" y="70"/>
                  </a:lnTo>
                  <a:lnTo>
                    <a:pt x="6660" y="70"/>
                  </a:lnTo>
                  <a:lnTo>
                    <a:pt x="6660" y="50"/>
                  </a:lnTo>
                  <a:close/>
                  <a:moveTo>
                    <a:pt x="6800" y="50"/>
                  </a:moveTo>
                  <a:lnTo>
                    <a:pt x="6720" y="50"/>
                  </a:lnTo>
                  <a:lnTo>
                    <a:pt x="6720" y="70"/>
                  </a:lnTo>
                  <a:lnTo>
                    <a:pt x="6800" y="70"/>
                  </a:lnTo>
                  <a:lnTo>
                    <a:pt x="6800" y="50"/>
                  </a:lnTo>
                  <a:close/>
                  <a:moveTo>
                    <a:pt x="6940" y="50"/>
                  </a:moveTo>
                  <a:lnTo>
                    <a:pt x="6860" y="50"/>
                  </a:lnTo>
                  <a:lnTo>
                    <a:pt x="6860" y="70"/>
                  </a:lnTo>
                  <a:lnTo>
                    <a:pt x="6940" y="70"/>
                  </a:lnTo>
                  <a:lnTo>
                    <a:pt x="6940" y="50"/>
                  </a:lnTo>
                  <a:close/>
                  <a:moveTo>
                    <a:pt x="7080" y="50"/>
                  </a:moveTo>
                  <a:lnTo>
                    <a:pt x="7000" y="50"/>
                  </a:lnTo>
                  <a:lnTo>
                    <a:pt x="7000" y="70"/>
                  </a:lnTo>
                  <a:lnTo>
                    <a:pt x="7080" y="70"/>
                  </a:lnTo>
                  <a:lnTo>
                    <a:pt x="7080" y="50"/>
                  </a:lnTo>
                  <a:close/>
                  <a:moveTo>
                    <a:pt x="7220" y="50"/>
                  </a:moveTo>
                  <a:lnTo>
                    <a:pt x="7140" y="50"/>
                  </a:lnTo>
                  <a:lnTo>
                    <a:pt x="7140" y="70"/>
                  </a:lnTo>
                  <a:lnTo>
                    <a:pt x="7220" y="70"/>
                  </a:lnTo>
                  <a:lnTo>
                    <a:pt x="7220" y="50"/>
                  </a:lnTo>
                  <a:close/>
                  <a:moveTo>
                    <a:pt x="7360" y="50"/>
                  </a:moveTo>
                  <a:lnTo>
                    <a:pt x="7280" y="50"/>
                  </a:lnTo>
                  <a:lnTo>
                    <a:pt x="7280" y="70"/>
                  </a:lnTo>
                  <a:lnTo>
                    <a:pt x="7360" y="70"/>
                  </a:lnTo>
                  <a:lnTo>
                    <a:pt x="7360" y="50"/>
                  </a:lnTo>
                  <a:close/>
                  <a:moveTo>
                    <a:pt x="7500" y="50"/>
                  </a:moveTo>
                  <a:lnTo>
                    <a:pt x="7420" y="50"/>
                  </a:lnTo>
                  <a:lnTo>
                    <a:pt x="7420" y="70"/>
                  </a:lnTo>
                  <a:lnTo>
                    <a:pt x="7500" y="70"/>
                  </a:lnTo>
                  <a:lnTo>
                    <a:pt x="7500" y="50"/>
                  </a:lnTo>
                  <a:close/>
                  <a:moveTo>
                    <a:pt x="7640" y="50"/>
                  </a:moveTo>
                  <a:lnTo>
                    <a:pt x="7560" y="50"/>
                  </a:lnTo>
                  <a:lnTo>
                    <a:pt x="7560" y="70"/>
                  </a:lnTo>
                  <a:lnTo>
                    <a:pt x="7640" y="70"/>
                  </a:lnTo>
                  <a:lnTo>
                    <a:pt x="7640" y="50"/>
                  </a:lnTo>
                  <a:close/>
                  <a:moveTo>
                    <a:pt x="7780" y="50"/>
                  </a:moveTo>
                  <a:lnTo>
                    <a:pt x="7700" y="50"/>
                  </a:lnTo>
                  <a:lnTo>
                    <a:pt x="7700" y="70"/>
                  </a:lnTo>
                  <a:lnTo>
                    <a:pt x="7780" y="70"/>
                  </a:lnTo>
                  <a:lnTo>
                    <a:pt x="7780" y="50"/>
                  </a:lnTo>
                  <a:close/>
                  <a:moveTo>
                    <a:pt x="7920" y="50"/>
                  </a:moveTo>
                  <a:lnTo>
                    <a:pt x="7840" y="50"/>
                  </a:lnTo>
                  <a:lnTo>
                    <a:pt x="7840" y="70"/>
                  </a:lnTo>
                  <a:lnTo>
                    <a:pt x="7920" y="70"/>
                  </a:lnTo>
                  <a:lnTo>
                    <a:pt x="7920" y="50"/>
                  </a:lnTo>
                  <a:close/>
                  <a:moveTo>
                    <a:pt x="8045" y="0"/>
                  </a:moveTo>
                  <a:lnTo>
                    <a:pt x="8045" y="120"/>
                  </a:lnTo>
                  <a:lnTo>
                    <a:pt x="8145" y="70"/>
                  </a:lnTo>
                  <a:lnTo>
                    <a:pt x="8060" y="70"/>
                  </a:lnTo>
                  <a:lnTo>
                    <a:pt x="8060" y="50"/>
                  </a:lnTo>
                  <a:lnTo>
                    <a:pt x="8145" y="50"/>
                  </a:lnTo>
                  <a:lnTo>
                    <a:pt x="8045" y="0"/>
                  </a:lnTo>
                  <a:close/>
                  <a:moveTo>
                    <a:pt x="8045" y="50"/>
                  </a:moveTo>
                  <a:lnTo>
                    <a:pt x="7980" y="50"/>
                  </a:lnTo>
                  <a:lnTo>
                    <a:pt x="7980" y="70"/>
                  </a:lnTo>
                  <a:lnTo>
                    <a:pt x="8045" y="70"/>
                  </a:lnTo>
                  <a:lnTo>
                    <a:pt x="8045" y="50"/>
                  </a:lnTo>
                  <a:close/>
                  <a:moveTo>
                    <a:pt x="8145" y="50"/>
                  </a:moveTo>
                  <a:lnTo>
                    <a:pt x="8060" y="50"/>
                  </a:lnTo>
                  <a:lnTo>
                    <a:pt x="8060" y="70"/>
                  </a:lnTo>
                  <a:lnTo>
                    <a:pt x="8145" y="70"/>
                  </a:lnTo>
                  <a:lnTo>
                    <a:pt x="8165" y="60"/>
                  </a:lnTo>
                  <a:lnTo>
                    <a:pt x="8145" y="5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8" name="Picture 5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" y="6120"/>
              <a:ext cx="399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AutoShape 55"/>
            <p:cNvSpPr>
              <a:spLocks/>
            </p:cNvSpPr>
            <p:nvPr/>
          </p:nvSpPr>
          <p:spPr bwMode="auto">
            <a:xfrm>
              <a:off x="855" y="6059"/>
              <a:ext cx="8165" cy="120"/>
            </a:xfrm>
            <a:custGeom>
              <a:avLst/>
              <a:gdLst>
                <a:gd name="T0" fmla="+- 0 935 855"/>
                <a:gd name="T1" fmla="*/ T0 w 8165"/>
                <a:gd name="T2" fmla="+- 0 6110 6060"/>
                <a:gd name="T3" fmla="*/ 6110 h 120"/>
                <a:gd name="T4" fmla="+- 0 1075 855"/>
                <a:gd name="T5" fmla="*/ T4 w 8165"/>
                <a:gd name="T6" fmla="+- 0 6110 6060"/>
                <a:gd name="T7" fmla="*/ 6110 h 120"/>
                <a:gd name="T8" fmla="+- 0 1215 855"/>
                <a:gd name="T9" fmla="*/ T8 w 8165"/>
                <a:gd name="T10" fmla="+- 0 6110 6060"/>
                <a:gd name="T11" fmla="*/ 6110 h 120"/>
                <a:gd name="T12" fmla="+- 0 1355 855"/>
                <a:gd name="T13" fmla="*/ T12 w 8165"/>
                <a:gd name="T14" fmla="+- 0 6110 6060"/>
                <a:gd name="T15" fmla="*/ 6110 h 120"/>
                <a:gd name="T16" fmla="+- 0 1495 855"/>
                <a:gd name="T17" fmla="*/ T16 w 8165"/>
                <a:gd name="T18" fmla="+- 0 6110 6060"/>
                <a:gd name="T19" fmla="*/ 6110 h 120"/>
                <a:gd name="T20" fmla="+- 0 1635 855"/>
                <a:gd name="T21" fmla="*/ T20 w 8165"/>
                <a:gd name="T22" fmla="+- 0 6110 6060"/>
                <a:gd name="T23" fmla="*/ 6110 h 120"/>
                <a:gd name="T24" fmla="+- 0 1775 855"/>
                <a:gd name="T25" fmla="*/ T24 w 8165"/>
                <a:gd name="T26" fmla="+- 0 6110 6060"/>
                <a:gd name="T27" fmla="*/ 6110 h 120"/>
                <a:gd name="T28" fmla="+- 0 1915 855"/>
                <a:gd name="T29" fmla="*/ T28 w 8165"/>
                <a:gd name="T30" fmla="+- 0 6110 6060"/>
                <a:gd name="T31" fmla="*/ 6110 h 120"/>
                <a:gd name="T32" fmla="+- 0 2055 855"/>
                <a:gd name="T33" fmla="*/ T32 w 8165"/>
                <a:gd name="T34" fmla="+- 0 6110 6060"/>
                <a:gd name="T35" fmla="*/ 6110 h 120"/>
                <a:gd name="T36" fmla="+- 0 2195 855"/>
                <a:gd name="T37" fmla="*/ T36 w 8165"/>
                <a:gd name="T38" fmla="+- 0 6110 6060"/>
                <a:gd name="T39" fmla="*/ 6110 h 120"/>
                <a:gd name="T40" fmla="+- 0 2335 855"/>
                <a:gd name="T41" fmla="*/ T40 w 8165"/>
                <a:gd name="T42" fmla="+- 0 6110 6060"/>
                <a:gd name="T43" fmla="*/ 6110 h 120"/>
                <a:gd name="T44" fmla="+- 0 2475 855"/>
                <a:gd name="T45" fmla="*/ T44 w 8165"/>
                <a:gd name="T46" fmla="+- 0 6110 6060"/>
                <a:gd name="T47" fmla="*/ 6110 h 120"/>
                <a:gd name="T48" fmla="+- 0 2615 855"/>
                <a:gd name="T49" fmla="*/ T48 w 8165"/>
                <a:gd name="T50" fmla="+- 0 6110 6060"/>
                <a:gd name="T51" fmla="*/ 6110 h 120"/>
                <a:gd name="T52" fmla="+- 0 2755 855"/>
                <a:gd name="T53" fmla="*/ T52 w 8165"/>
                <a:gd name="T54" fmla="+- 0 6110 6060"/>
                <a:gd name="T55" fmla="*/ 6110 h 120"/>
                <a:gd name="T56" fmla="+- 0 2895 855"/>
                <a:gd name="T57" fmla="*/ T56 w 8165"/>
                <a:gd name="T58" fmla="+- 0 6110 6060"/>
                <a:gd name="T59" fmla="*/ 6110 h 120"/>
                <a:gd name="T60" fmla="+- 0 3035 855"/>
                <a:gd name="T61" fmla="*/ T60 w 8165"/>
                <a:gd name="T62" fmla="+- 0 6110 6060"/>
                <a:gd name="T63" fmla="*/ 6110 h 120"/>
                <a:gd name="T64" fmla="+- 0 3175 855"/>
                <a:gd name="T65" fmla="*/ T64 w 8165"/>
                <a:gd name="T66" fmla="+- 0 6110 6060"/>
                <a:gd name="T67" fmla="*/ 6110 h 120"/>
                <a:gd name="T68" fmla="+- 0 3315 855"/>
                <a:gd name="T69" fmla="*/ T68 w 8165"/>
                <a:gd name="T70" fmla="+- 0 6110 6060"/>
                <a:gd name="T71" fmla="*/ 6110 h 120"/>
                <a:gd name="T72" fmla="+- 0 3455 855"/>
                <a:gd name="T73" fmla="*/ T72 w 8165"/>
                <a:gd name="T74" fmla="+- 0 6110 6060"/>
                <a:gd name="T75" fmla="*/ 6110 h 120"/>
                <a:gd name="T76" fmla="+- 0 3595 855"/>
                <a:gd name="T77" fmla="*/ T76 w 8165"/>
                <a:gd name="T78" fmla="+- 0 6110 6060"/>
                <a:gd name="T79" fmla="*/ 6110 h 120"/>
                <a:gd name="T80" fmla="+- 0 3735 855"/>
                <a:gd name="T81" fmla="*/ T80 w 8165"/>
                <a:gd name="T82" fmla="+- 0 6110 6060"/>
                <a:gd name="T83" fmla="*/ 6110 h 120"/>
                <a:gd name="T84" fmla="+- 0 3875 855"/>
                <a:gd name="T85" fmla="*/ T84 w 8165"/>
                <a:gd name="T86" fmla="+- 0 6110 6060"/>
                <a:gd name="T87" fmla="*/ 6110 h 120"/>
                <a:gd name="T88" fmla="+- 0 4015 855"/>
                <a:gd name="T89" fmla="*/ T88 w 8165"/>
                <a:gd name="T90" fmla="+- 0 6110 6060"/>
                <a:gd name="T91" fmla="*/ 6110 h 120"/>
                <a:gd name="T92" fmla="+- 0 4155 855"/>
                <a:gd name="T93" fmla="*/ T92 w 8165"/>
                <a:gd name="T94" fmla="+- 0 6110 6060"/>
                <a:gd name="T95" fmla="*/ 6110 h 120"/>
                <a:gd name="T96" fmla="+- 0 4295 855"/>
                <a:gd name="T97" fmla="*/ T96 w 8165"/>
                <a:gd name="T98" fmla="+- 0 6110 6060"/>
                <a:gd name="T99" fmla="*/ 6110 h 120"/>
                <a:gd name="T100" fmla="+- 0 4435 855"/>
                <a:gd name="T101" fmla="*/ T100 w 8165"/>
                <a:gd name="T102" fmla="+- 0 6110 6060"/>
                <a:gd name="T103" fmla="*/ 6110 h 120"/>
                <a:gd name="T104" fmla="+- 0 4575 855"/>
                <a:gd name="T105" fmla="*/ T104 w 8165"/>
                <a:gd name="T106" fmla="+- 0 6110 6060"/>
                <a:gd name="T107" fmla="*/ 6110 h 120"/>
                <a:gd name="T108" fmla="+- 0 4715 855"/>
                <a:gd name="T109" fmla="*/ T108 w 8165"/>
                <a:gd name="T110" fmla="+- 0 6110 6060"/>
                <a:gd name="T111" fmla="*/ 6110 h 120"/>
                <a:gd name="T112" fmla="+- 0 4855 855"/>
                <a:gd name="T113" fmla="*/ T112 w 8165"/>
                <a:gd name="T114" fmla="+- 0 6110 6060"/>
                <a:gd name="T115" fmla="*/ 6110 h 120"/>
                <a:gd name="T116" fmla="+- 0 4995 855"/>
                <a:gd name="T117" fmla="*/ T116 w 8165"/>
                <a:gd name="T118" fmla="+- 0 6110 6060"/>
                <a:gd name="T119" fmla="*/ 6110 h 120"/>
                <a:gd name="T120" fmla="+- 0 5135 855"/>
                <a:gd name="T121" fmla="*/ T120 w 8165"/>
                <a:gd name="T122" fmla="+- 0 6110 6060"/>
                <a:gd name="T123" fmla="*/ 6110 h 120"/>
                <a:gd name="T124" fmla="+- 0 5275 855"/>
                <a:gd name="T125" fmla="*/ T124 w 8165"/>
                <a:gd name="T126" fmla="+- 0 6110 6060"/>
                <a:gd name="T127" fmla="*/ 6110 h 120"/>
                <a:gd name="T128" fmla="+- 0 5415 855"/>
                <a:gd name="T129" fmla="*/ T128 w 8165"/>
                <a:gd name="T130" fmla="+- 0 6110 6060"/>
                <a:gd name="T131" fmla="*/ 6110 h 120"/>
                <a:gd name="T132" fmla="+- 0 5555 855"/>
                <a:gd name="T133" fmla="*/ T132 w 8165"/>
                <a:gd name="T134" fmla="+- 0 6110 6060"/>
                <a:gd name="T135" fmla="*/ 6110 h 120"/>
                <a:gd name="T136" fmla="+- 0 5695 855"/>
                <a:gd name="T137" fmla="*/ T136 w 8165"/>
                <a:gd name="T138" fmla="+- 0 6110 6060"/>
                <a:gd name="T139" fmla="*/ 6110 h 120"/>
                <a:gd name="T140" fmla="+- 0 5835 855"/>
                <a:gd name="T141" fmla="*/ T140 w 8165"/>
                <a:gd name="T142" fmla="+- 0 6110 6060"/>
                <a:gd name="T143" fmla="*/ 6110 h 120"/>
                <a:gd name="T144" fmla="+- 0 5975 855"/>
                <a:gd name="T145" fmla="*/ T144 w 8165"/>
                <a:gd name="T146" fmla="+- 0 6110 6060"/>
                <a:gd name="T147" fmla="*/ 6110 h 120"/>
                <a:gd name="T148" fmla="+- 0 6115 855"/>
                <a:gd name="T149" fmla="*/ T148 w 8165"/>
                <a:gd name="T150" fmla="+- 0 6110 6060"/>
                <a:gd name="T151" fmla="*/ 6110 h 120"/>
                <a:gd name="T152" fmla="+- 0 6255 855"/>
                <a:gd name="T153" fmla="*/ T152 w 8165"/>
                <a:gd name="T154" fmla="+- 0 6110 6060"/>
                <a:gd name="T155" fmla="*/ 6110 h 120"/>
                <a:gd name="T156" fmla="+- 0 6395 855"/>
                <a:gd name="T157" fmla="*/ T156 w 8165"/>
                <a:gd name="T158" fmla="+- 0 6110 6060"/>
                <a:gd name="T159" fmla="*/ 6110 h 120"/>
                <a:gd name="T160" fmla="+- 0 6535 855"/>
                <a:gd name="T161" fmla="*/ T160 w 8165"/>
                <a:gd name="T162" fmla="+- 0 6110 6060"/>
                <a:gd name="T163" fmla="*/ 6110 h 120"/>
                <a:gd name="T164" fmla="+- 0 6675 855"/>
                <a:gd name="T165" fmla="*/ T164 w 8165"/>
                <a:gd name="T166" fmla="+- 0 6110 6060"/>
                <a:gd name="T167" fmla="*/ 6110 h 120"/>
                <a:gd name="T168" fmla="+- 0 6815 855"/>
                <a:gd name="T169" fmla="*/ T168 w 8165"/>
                <a:gd name="T170" fmla="+- 0 6110 6060"/>
                <a:gd name="T171" fmla="*/ 6110 h 120"/>
                <a:gd name="T172" fmla="+- 0 6955 855"/>
                <a:gd name="T173" fmla="*/ T172 w 8165"/>
                <a:gd name="T174" fmla="+- 0 6110 6060"/>
                <a:gd name="T175" fmla="*/ 6110 h 120"/>
                <a:gd name="T176" fmla="+- 0 7095 855"/>
                <a:gd name="T177" fmla="*/ T176 w 8165"/>
                <a:gd name="T178" fmla="+- 0 6110 6060"/>
                <a:gd name="T179" fmla="*/ 6110 h 120"/>
                <a:gd name="T180" fmla="+- 0 7235 855"/>
                <a:gd name="T181" fmla="*/ T180 w 8165"/>
                <a:gd name="T182" fmla="+- 0 6110 6060"/>
                <a:gd name="T183" fmla="*/ 6110 h 120"/>
                <a:gd name="T184" fmla="+- 0 7375 855"/>
                <a:gd name="T185" fmla="*/ T184 w 8165"/>
                <a:gd name="T186" fmla="+- 0 6110 6060"/>
                <a:gd name="T187" fmla="*/ 6110 h 120"/>
                <a:gd name="T188" fmla="+- 0 7515 855"/>
                <a:gd name="T189" fmla="*/ T188 w 8165"/>
                <a:gd name="T190" fmla="+- 0 6110 6060"/>
                <a:gd name="T191" fmla="*/ 6110 h 120"/>
                <a:gd name="T192" fmla="+- 0 7655 855"/>
                <a:gd name="T193" fmla="*/ T192 w 8165"/>
                <a:gd name="T194" fmla="+- 0 6110 6060"/>
                <a:gd name="T195" fmla="*/ 6110 h 120"/>
                <a:gd name="T196" fmla="+- 0 7795 855"/>
                <a:gd name="T197" fmla="*/ T196 w 8165"/>
                <a:gd name="T198" fmla="+- 0 6110 6060"/>
                <a:gd name="T199" fmla="*/ 6110 h 120"/>
                <a:gd name="T200" fmla="+- 0 7935 855"/>
                <a:gd name="T201" fmla="*/ T200 w 8165"/>
                <a:gd name="T202" fmla="+- 0 6110 6060"/>
                <a:gd name="T203" fmla="*/ 6110 h 120"/>
                <a:gd name="T204" fmla="+- 0 8075 855"/>
                <a:gd name="T205" fmla="*/ T204 w 8165"/>
                <a:gd name="T206" fmla="+- 0 6110 6060"/>
                <a:gd name="T207" fmla="*/ 6110 h 120"/>
                <a:gd name="T208" fmla="+- 0 8215 855"/>
                <a:gd name="T209" fmla="*/ T208 w 8165"/>
                <a:gd name="T210" fmla="+- 0 6110 6060"/>
                <a:gd name="T211" fmla="*/ 6110 h 120"/>
                <a:gd name="T212" fmla="+- 0 8355 855"/>
                <a:gd name="T213" fmla="*/ T212 w 8165"/>
                <a:gd name="T214" fmla="+- 0 6110 6060"/>
                <a:gd name="T215" fmla="*/ 6110 h 120"/>
                <a:gd name="T216" fmla="+- 0 8495 855"/>
                <a:gd name="T217" fmla="*/ T216 w 8165"/>
                <a:gd name="T218" fmla="+- 0 6110 6060"/>
                <a:gd name="T219" fmla="*/ 6110 h 120"/>
                <a:gd name="T220" fmla="+- 0 8635 855"/>
                <a:gd name="T221" fmla="*/ T220 w 8165"/>
                <a:gd name="T222" fmla="+- 0 6110 6060"/>
                <a:gd name="T223" fmla="*/ 6110 h 120"/>
                <a:gd name="T224" fmla="+- 0 8775 855"/>
                <a:gd name="T225" fmla="*/ T224 w 8165"/>
                <a:gd name="T226" fmla="+- 0 6110 6060"/>
                <a:gd name="T227" fmla="*/ 6110 h 120"/>
                <a:gd name="T228" fmla="+- 0 8915 855"/>
                <a:gd name="T229" fmla="*/ T228 w 8165"/>
                <a:gd name="T230" fmla="+- 0 6110 6060"/>
                <a:gd name="T231" fmla="*/ 6110 h 120"/>
                <a:gd name="T232" fmla="+- 0 8835 855"/>
                <a:gd name="T233" fmla="*/ T232 w 8165"/>
                <a:gd name="T234" fmla="+- 0 6130 6060"/>
                <a:gd name="T235" fmla="*/ 6130 h 120"/>
                <a:gd name="T236" fmla="+- 0 8915 855"/>
                <a:gd name="T237" fmla="*/ T236 w 8165"/>
                <a:gd name="T238" fmla="+- 0 6130 6060"/>
                <a:gd name="T239" fmla="*/ 6130 h 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</a:cxnLst>
              <a:rect l="0" t="0" r="r" b="b"/>
              <a:pathLst>
                <a:path w="8165" h="120">
                  <a:moveTo>
                    <a:pt x="80" y="50"/>
                  </a:moveTo>
                  <a:lnTo>
                    <a:pt x="0" y="50"/>
                  </a:lnTo>
                  <a:lnTo>
                    <a:pt x="0" y="70"/>
                  </a:lnTo>
                  <a:lnTo>
                    <a:pt x="80" y="70"/>
                  </a:lnTo>
                  <a:lnTo>
                    <a:pt x="80" y="50"/>
                  </a:lnTo>
                  <a:close/>
                  <a:moveTo>
                    <a:pt x="220" y="50"/>
                  </a:moveTo>
                  <a:lnTo>
                    <a:pt x="140" y="50"/>
                  </a:lnTo>
                  <a:lnTo>
                    <a:pt x="140" y="70"/>
                  </a:lnTo>
                  <a:lnTo>
                    <a:pt x="220" y="70"/>
                  </a:lnTo>
                  <a:lnTo>
                    <a:pt x="220" y="50"/>
                  </a:lnTo>
                  <a:close/>
                  <a:moveTo>
                    <a:pt x="360" y="50"/>
                  </a:moveTo>
                  <a:lnTo>
                    <a:pt x="280" y="50"/>
                  </a:lnTo>
                  <a:lnTo>
                    <a:pt x="280" y="70"/>
                  </a:lnTo>
                  <a:lnTo>
                    <a:pt x="360" y="70"/>
                  </a:lnTo>
                  <a:lnTo>
                    <a:pt x="360" y="50"/>
                  </a:lnTo>
                  <a:close/>
                  <a:moveTo>
                    <a:pt x="500" y="50"/>
                  </a:moveTo>
                  <a:lnTo>
                    <a:pt x="420" y="50"/>
                  </a:lnTo>
                  <a:lnTo>
                    <a:pt x="420" y="70"/>
                  </a:lnTo>
                  <a:lnTo>
                    <a:pt x="500" y="70"/>
                  </a:lnTo>
                  <a:lnTo>
                    <a:pt x="500" y="50"/>
                  </a:lnTo>
                  <a:close/>
                  <a:moveTo>
                    <a:pt x="640" y="50"/>
                  </a:moveTo>
                  <a:lnTo>
                    <a:pt x="560" y="50"/>
                  </a:lnTo>
                  <a:lnTo>
                    <a:pt x="560" y="70"/>
                  </a:lnTo>
                  <a:lnTo>
                    <a:pt x="640" y="70"/>
                  </a:lnTo>
                  <a:lnTo>
                    <a:pt x="640" y="50"/>
                  </a:lnTo>
                  <a:close/>
                  <a:moveTo>
                    <a:pt x="780" y="50"/>
                  </a:moveTo>
                  <a:lnTo>
                    <a:pt x="700" y="50"/>
                  </a:lnTo>
                  <a:lnTo>
                    <a:pt x="700" y="70"/>
                  </a:lnTo>
                  <a:lnTo>
                    <a:pt x="780" y="70"/>
                  </a:lnTo>
                  <a:lnTo>
                    <a:pt x="780" y="50"/>
                  </a:lnTo>
                  <a:close/>
                  <a:moveTo>
                    <a:pt x="920" y="50"/>
                  </a:moveTo>
                  <a:lnTo>
                    <a:pt x="840" y="50"/>
                  </a:lnTo>
                  <a:lnTo>
                    <a:pt x="840" y="70"/>
                  </a:lnTo>
                  <a:lnTo>
                    <a:pt x="920" y="70"/>
                  </a:lnTo>
                  <a:lnTo>
                    <a:pt x="920" y="50"/>
                  </a:lnTo>
                  <a:close/>
                  <a:moveTo>
                    <a:pt x="1060" y="50"/>
                  </a:moveTo>
                  <a:lnTo>
                    <a:pt x="980" y="50"/>
                  </a:lnTo>
                  <a:lnTo>
                    <a:pt x="980" y="70"/>
                  </a:lnTo>
                  <a:lnTo>
                    <a:pt x="1060" y="70"/>
                  </a:lnTo>
                  <a:lnTo>
                    <a:pt x="1060" y="50"/>
                  </a:lnTo>
                  <a:close/>
                  <a:moveTo>
                    <a:pt x="1200" y="50"/>
                  </a:moveTo>
                  <a:lnTo>
                    <a:pt x="1120" y="50"/>
                  </a:lnTo>
                  <a:lnTo>
                    <a:pt x="1120" y="70"/>
                  </a:lnTo>
                  <a:lnTo>
                    <a:pt x="1200" y="70"/>
                  </a:lnTo>
                  <a:lnTo>
                    <a:pt x="1200" y="50"/>
                  </a:lnTo>
                  <a:close/>
                  <a:moveTo>
                    <a:pt x="1340" y="50"/>
                  </a:moveTo>
                  <a:lnTo>
                    <a:pt x="1260" y="50"/>
                  </a:lnTo>
                  <a:lnTo>
                    <a:pt x="1260" y="70"/>
                  </a:lnTo>
                  <a:lnTo>
                    <a:pt x="1340" y="70"/>
                  </a:lnTo>
                  <a:lnTo>
                    <a:pt x="1340" y="50"/>
                  </a:lnTo>
                  <a:close/>
                  <a:moveTo>
                    <a:pt x="1480" y="50"/>
                  </a:moveTo>
                  <a:lnTo>
                    <a:pt x="1400" y="50"/>
                  </a:lnTo>
                  <a:lnTo>
                    <a:pt x="1400" y="70"/>
                  </a:lnTo>
                  <a:lnTo>
                    <a:pt x="1480" y="70"/>
                  </a:lnTo>
                  <a:lnTo>
                    <a:pt x="1480" y="50"/>
                  </a:lnTo>
                  <a:close/>
                  <a:moveTo>
                    <a:pt x="1620" y="50"/>
                  </a:moveTo>
                  <a:lnTo>
                    <a:pt x="1540" y="50"/>
                  </a:lnTo>
                  <a:lnTo>
                    <a:pt x="1540" y="70"/>
                  </a:lnTo>
                  <a:lnTo>
                    <a:pt x="1620" y="70"/>
                  </a:lnTo>
                  <a:lnTo>
                    <a:pt x="1620" y="50"/>
                  </a:lnTo>
                  <a:close/>
                  <a:moveTo>
                    <a:pt x="1760" y="50"/>
                  </a:moveTo>
                  <a:lnTo>
                    <a:pt x="1680" y="50"/>
                  </a:lnTo>
                  <a:lnTo>
                    <a:pt x="1680" y="70"/>
                  </a:lnTo>
                  <a:lnTo>
                    <a:pt x="1760" y="70"/>
                  </a:lnTo>
                  <a:lnTo>
                    <a:pt x="1760" y="50"/>
                  </a:lnTo>
                  <a:close/>
                  <a:moveTo>
                    <a:pt x="1900" y="50"/>
                  </a:moveTo>
                  <a:lnTo>
                    <a:pt x="1820" y="50"/>
                  </a:lnTo>
                  <a:lnTo>
                    <a:pt x="1820" y="70"/>
                  </a:lnTo>
                  <a:lnTo>
                    <a:pt x="1900" y="70"/>
                  </a:lnTo>
                  <a:lnTo>
                    <a:pt x="1900" y="50"/>
                  </a:lnTo>
                  <a:close/>
                  <a:moveTo>
                    <a:pt x="2040" y="50"/>
                  </a:moveTo>
                  <a:lnTo>
                    <a:pt x="1960" y="50"/>
                  </a:lnTo>
                  <a:lnTo>
                    <a:pt x="1960" y="70"/>
                  </a:lnTo>
                  <a:lnTo>
                    <a:pt x="2040" y="70"/>
                  </a:lnTo>
                  <a:lnTo>
                    <a:pt x="2040" y="50"/>
                  </a:lnTo>
                  <a:close/>
                  <a:moveTo>
                    <a:pt x="2180" y="50"/>
                  </a:moveTo>
                  <a:lnTo>
                    <a:pt x="2100" y="50"/>
                  </a:lnTo>
                  <a:lnTo>
                    <a:pt x="2100" y="70"/>
                  </a:lnTo>
                  <a:lnTo>
                    <a:pt x="2180" y="70"/>
                  </a:lnTo>
                  <a:lnTo>
                    <a:pt x="2180" y="50"/>
                  </a:lnTo>
                  <a:close/>
                  <a:moveTo>
                    <a:pt x="2320" y="50"/>
                  </a:moveTo>
                  <a:lnTo>
                    <a:pt x="2240" y="50"/>
                  </a:lnTo>
                  <a:lnTo>
                    <a:pt x="2240" y="70"/>
                  </a:lnTo>
                  <a:lnTo>
                    <a:pt x="2320" y="70"/>
                  </a:lnTo>
                  <a:lnTo>
                    <a:pt x="2320" y="50"/>
                  </a:lnTo>
                  <a:close/>
                  <a:moveTo>
                    <a:pt x="2460" y="50"/>
                  </a:moveTo>
                  <a:lnTo>
                    <a:pt x="2380" y="50"/>
                  </a:lnTo>
                  <a:lnTo>
                    <a:pt x="2380" y="70"/>
                  </a:lnTo>
                  <a:lnTo>
                    <a:pt x="2460" y="70"/>
                  </a:lnTo>
                  <a:lnTo>
                    <a:pt x="2460" y="50"/>
                  </a:lnTo>
                  <a:close/>
                  <a:moveTo>
                    <a:pt x="2600" y="50"/>
                  </a:moveTo>
                  <a:lnTo>
                    <a:pt x="2520" y="50"/>
                  </a:lnTo>
                  <a:lnTo>
                    <a:pt x="2520" y="70"/>
                  </a:lnTo>
                  <a:lnTo>
                    <a:pt x="2600" y="70"/>
                  </a:lnTo>
                  <a:lnTo>
                    <a:pt x="2600" y="50"/>
                  </a:lnTo>
                  <a:close/>
                  <a:moveTo>
                    <a:pt x="2740" y="50"/>
                  </a:moveTo>
                  <a:lnTo>
                    <a:pt x="2660" y="50"/>
                  </a:lnTo>
                  <a:lnTo>
                    <a:pt x="2660" y="70"/>
                  </a:lnTo>
                  <a:lnTo>
                    <a:pt x="2740" y="70"/>
                  </a:lnTo>
                  <a:lnTo>
                    <a:pt x="2740" y="50"/>
                  </a:lnTo>
                  <a:close/>
                  <a:moveTo>
                    <a:pt x="2880" y="50"/>
                  </a:moveTo>
                  <a:lnTo>
                    <a:pt x="2800" y="50"/>
                  </a:lnTo>
                  <a:lnTo>
                    <a:pt x="2800" y="70"/>
                  </a:lnTo>
                  <a:lnTo>
                    <a:pt x="2880" y="70"/>
                  </a:lnTo>
                  <a:lnTo>
                    <a:pt x="2880" y="50"/>
                  </a:lnTo>
                  <a:close/>
                  <a:moveTo>
                    <a:pt x="3020" y="50"/>
                  </a:moveTo>
                  <a:lnTo>
                    <a:pt x="2940" y="50"/>
                  </a:lnTo>
                  <a:lnTo>
                    <a:pt x="2940" y="70"/>
                  </a:lnTo>
                  <a:lnTo>
                    <a:pt x="3020" y="70"/>
                  </a:lnTo>
                  <a:lnTo>
                    <a:pt x="3020" y="50"/>
                  </a:lnTo>
                  <a:close/>
                  <a:moveTo>
                    <a:pt x="3160" y="50"/>
                  </a:moveTo>
                  <a:lnTo>
                    <a:pt x="3080" y="50"/>
                  </a:lnTo>
                  <a:lnTo>
                    <a:pt x="3080" y="70"/>
                  </a:lnTo>
                  <a:lnTo>
                    <a:pt x="3160" y="70"/>
                  </a:lnTo>
                  <a:lnTo>
                    <a:pt x="3160" y="50"/>
                  </a:lnTo>
                  <a:close/>
                  <a:moveTo>
                    <a:pt x="3300" y="50"/>
                  </a:moveTo>
                  <a:lnTo>
                    <a:pt x="3220" y="50"/>
                  </a:lnTo>
                  <a:lnTo>
                    <a:pt x="3220" y="70"/>
                  </a:lnTo>
                  <a:lnTo>
                    <a:pt x="3300" y="70"/>
                  </a:lnTo>
                  <a:lnTo>
                    <a:pt x="3300" y="50"/>
                  </a:lnTo>
                  <a:close/>
                  <a:moveTo>
                    <a:pt x="3440" y="50"/>
                  </a:moveTo>
                  <a:lnTo>
                    <a:pt x="3360" y="50"/>
                  </a:lnTo>
                  <a:lnTo>
                    <a:pt x="3360" y="70"/>
                  </a:lnTo>
                  <a:lnTo>
                    <a:pt x="3440" y="70"/>
                  </a:lnTo>
                  <a:lnTo>
                    <a:pt x="3440" y="50"/>
                  </a:lnTo>
                  <a:close/>
                  <a:moveTo>
                    <a:pt x="3580" y="50"/>
                  </a:moveTo>
                  <a:lnTo>
                    <a:pt x="3500" y="50"/>
                  </a:lnTo>
                  <a:lnTo>
                    <a:pt x="3500" y="70"/>
                  </a:lnTo>
                  <a:lnTo>
                    <a:pt x="3580" y="70"/>
                  </a:lnTo>
                  <a:lnTo>
                    <a:pt x="3580" y="50"/>
                  </a:lnTo>
                  <a:close/>
                  <a:moveTo>
                    <a:pt x="3720" y="50"/>
                  </a:moveTo>
                  <a:lnTo>
                    <a:pt x="3640" y="50"/>
                  </a:lnTo>
                  <a:lnTo>
                    <a:pt x="3640" y="70"/>
                  </a:lnTo>
                  <a:lnTo>
                    <a:pt x="3720" y="70"/>
                  </a:lnTo>
                  <a:lnTo>
                    <a:pt x="3720" y="50"/>
                  </a:lnTo>
                  <a:close/>
                  <a:moveTo>
                    <a:pt x="3860" y="50"/>
                  </a:moveTo>
                  <a:lnTo>
                    <a:pt x="3780" y="50"/>
                  </a:lnTo>
                  <a:lnTo>
                    <a:pt x="3780" y="70"/>
                  </a:lnTo>
                  <a:lnTo>
                    <a:pt x="3860" y="70"/>
                  </a:lnTo>
                  <a:lnTo>
                    <a:pt x="3860" y="50"/>
                  </a:lnTo>
                  <a:close/>
                  <a:moveTo>
                    <a:pt x="4000" y="50"/>
                  </a:moveTo>
                  <a:lnTo>
                    <a:pt x="3920" y="50"/>
                  </a:lnTo>
                  <a:lnTo>
                    <a:pt x="3920" y="70"/>
                  </a:lnTo>
                  <a:lnTo>
                    <a:pt x="4000" y="70"/>
                  </a:lnTo>
                  <a:lnTo>
                    <a:pt x="4000" y="50"/>
                  </a:lnTo>
                  <a:close/>
                  <a:moveTo>
                    <a:pt x="4140" y="50"/>
                  </a:moveTo>
                  <a:lnTo>
                    <a:pt x="4060" y="50"/>
                  </a:lnTo>
                  <a:lnTo>
                    <a:pt x="4060" y="70"/>
                  </a:lnTo>
                  <a:lnTo>
                    <a:pt x="4140" y="70"/>
                  </a:lnTo>
                  <a:lnTo>
                    <a:pt x="4140" y="50"/>
                  </a:lnTo>
                  <a:close/>
                  <a:moveTo>
                    <a:pt x="4280" y="50"/>
                  </a:moveTo>
                  <a:lnTo>
                    <a:pt x="4200" y="50"/>
                  </a:lnTo>
                  <a:lnTo>
                    <a:pt x="4200" y="70"/>
                  </a:lnTo>
                  <a:lnTo>
                    <a:pt x="4280" y="70"/>
                  </a:lnTo>
                  <a:lnTo>
                    <a:pt x="4280" y="50"/>
                  </a:lnTo>
                  <a:close/>
                  <a:moveTo>
                    <a:pt x="4420" y="50"/>
                  </a:moveTo>
                  <a:lnTo>
                    <a:pt x="4340" y="50"/>
                  </a:lnTo>
                  <a:lnTo>
                    <a:pt x="4340" y="70"/>
                  </a:lnTo>
                  <a:lnTo>
                    <a:pt x="4420" y="70"/>
                  </a:lnTo>
                  <a:lnTo>
                    <a:pt x="4420" y="50"/>
                  </a:lnTo>
                  <a:close/>
                  <a:moveTo>
                    <a:pt x="4560" y="50"/>
                  </a:moveTo>
                  <a:lnTo>
                    <a:pt x="4480" y="50"/>
                  </a:lnTo>
                  <a:lnTo>
                    <a:pt x="4480" y="70"/>
                  </a:lnTo>
                  <a:lnTo>
                    <a:pt x="4560" y="70"/>
                  </a:lnTo>
                  <a:lnTo>
                    <a:pt x="4560" y="50"/>
                  </a:lnTo>
                  <a:close/>
                  <a:moveTo>
                    <a:pt x="4700" y="50"/>
                  </a:moveTo>
                  <a:lnTo>
                    <a:pt x="4620" y="50"/>
                  </a:lnTo>
                  <a:lnTo>
                    <a:pt x="4620" y="70"/>
                  </a:lnTo>
                  <a:lnTo>
                    <a:pt x="4700" y="70"/>
                  </a:lnTo>
                  <a:lnTo>
                    <a:pt x="4700" y="50"/>
                  </a:lnTo>
                  <a:close/>
                  <a:moveTo>
                    <a:pt x="4840" y="50"/>
                  </a:moveTo>
                  <a:lnTo>
                    <a:pt x="4760" y="50"/>
                  </a:lnTo>
                  <a:lnTo>
                    <a:pt x="4760" y="70"/>
                  </a:lnTo>
                  <a:lnTo>
                    <a:pt x="4840" y="70"/>
                  </a:lnTo>
                  <a:lnTo>
                    <a:pt x="4840" y="50"/>
                  </a:lnTo>
                  <a:close/>
                  <a:moveTo>
                    <a:pt x="4980" y="50"/>
                  </a:moveTo>
                  <a:lnTo>
                    <a:pt x="4900" y="50"/>
                  </a:lnTo>
                  <a:lnTo>
                    <a:pt x="4900" y="70"/>
                  </a:lnTo>
                  <a:lnTo>
                    <a:pt x="4980" y="70"/>
                  </a:lnTo>
                  <a:lnTo>
                    <a:pt x="4980" y="50"/>
                  </a:lnTo>
                  <a:close/>
                  <a:moveTo>
                    <a:pt x="5120" y="50"/>
                  </a:moveTo>
                  <a:lnTo>
                    <a:pt x="5040" y="50"/>
                  </a:lnTo>
                  <a:lnTo>
                    <a:pt x="5040" y="70"/>
                  </a:lnTo>
                  <a:lnTo>
                    <a:pt x="5120" y="70"/>
                  </a:lnTo>
                  <a:lnTo>
                    <a:pt x="5120" y="50"/>
                  </a:lnTo>
                  <a:close/>
                  <a:moveTo>
                    <a:pt x="5260" y="50"/>
                  </a:moveTo>
                  <a:lnTo>
                    <a:pt x="5180" y="50"/>
                  </a:lnTo>
                  <a:lnTo>
                    <a:pt x="5180" y="70"/>
                  </a:lnTo>
                  <a:lnTo>
                    <a:pt x="5260" y="70"/>
                  </a:lnTo>
                  <a:lnTo>
                    <a:pt x="5260" y="50"/>
                  </a:lnTo>
                  <a:close/>
                  <a:moveTo>
                    <a:pt x="5400" y="50"/>
                  </a:moveTo>
                  <a:lnTo>
                    <a:pt x="5320" y="50"/>
                  </a:lnTo>
                  <a:lnTo>
                    <a:pt x="5320" y="70"/>
                  </a:lnTo>
                  <a:lnTo>
                    <a:pt x="5400" y="70"/>
                  </a:lnTo>
                  <a:lnTo>
                    <a:pt x="5400" y="50"/>
                  </a:lnTo>
                  <a:close/>
                  <a:moveTo>
                    <a:pt x="5540" y="50"/>
                  </a:moveTo>
                  <a:lnTo>
                    <a:pt x="5460" y="50"/>
                  </a:lnTo>
                  <a:lnTo>
                    <a:pt x="5460" y="70"/>
                  </a:lnTo>
                  <a:lnTo>
                    <a:pt x="5540" y="70"/>
                  </a:lnTo>
                  <a:lnTo>
                    <a:pt x="5540" y="50"/>
                  </a:lnTo>
                  <a:close/>
                  <a:moveTo>
                    <a:pt x="5680" y="50"/>
                  </a:moveTo>
                  <a:lnTo>
                    <a:pt x="5600" y="50"/>
                  </a:lnTo>
                  <a:lnTo>
                    <a:pt x="5600" y="70"/>
                  </a:lnTo>
                  <a:lnTo>
                    <a:pt x="5680" y="70"/>
                  </a:lnTo>
                  <a:lnTo>
                    <a:pt x="5680" y="50"/>
                  </a:lnTo>
                  <a:close/>
                  <a:moveTo>
                    <a:pt x="5820" y="50"/>
                  </a:moveTo>
                  <a:lnTo>
                    <a:pt x="5740" y="50"/>
                  </a:lnTo>
                  <a:lnTo>
                    <a:pt x="5740" y="70"/>
                  </a:lnTo>
                  <a:lnTo>
                    <a:pt x="5820" y="70"/>
                  </a:lnTo>
                  <a:lnTo>
                    <a:pt x="5820" y="50"/>
                  </a:lnTo>
                  <a:close/>
                  <a:moveTo>
                    <a:pt x="5960" y="50"/>
                  </a:moveTo>
                  <a:lnTo>
                    <a:pt x="5880" y="50"/>
                  </a:lnTo>
                  <a:lnTo>
                    <a:pt x="5880" y="70"/>
                  </a:lnTo>
                  <a:lnTo>
                    <a:pt x="5960" y="70"/>
                  </a:lnTo>
                  <a:lnTo>
                    <a:pt x="5960" y="50"/>
                  </a:lnTo>
                  <a:close/>
                  <a:moveTo>
                    <a:pt x="6100" y="50"/>
                  </a:moveTo>
                  <a:lnTo>
                    <a:pt x="6020" y="50"/>
                  </a:lnTo>
                  <a:lnTo>
                    <a:pt x="6020" y="70"/>
                  </a:lnTo>
                  <a:lnTo>
                    <a:pt x="6100" y="70"/>
                  </a:lnTo>
                  <a:lnTo>
                    <a:pt x="6100" y="50"/>
                  </a:lnTo>
                  <a:close/>
                  <a:moveTo>
                    <a:pt x="6240" y="50"/>
                  </a:moveTo>
                  <a:lnTo>
                    <a:pt x="6160" y="50"/>
                  </a:lnTo>
                  <a:lnTo>
                    <a:pt x="6160" y="70"/>
                  </a:lnTo>
                  <a:lnTo>
                    <a:pt x="6240" y="70"/>
                  </a:lnTo>
                  <a:lnTo>
                    <a:pt x="6240" y="50"/>
                  </a:lnTo>
                  <a:close/>
                  <a:moveTo>
                    <a:pt x="6380" y="50"/>
                  </a:moveTo>
                  <a:lnTo>
                    <a:pt x="6300" y="50"/>
                  </a:lnTo>
                  <a:lnTo>
                    <a:pt x="6300" y="70"/>
                  </a:lnTo>
                  <a:lnTo>
                    <a:pt x="6380" y="70"/>
                  </a:lnTo>
                  <a:lnTo>
                    <a:pt x="6380" y="50"/>
                  </a:lnTo>
                  <a:close/>
                  <a:moveTo>
                    <a:pt x="6520" y="50"/>
                  </a:moveTo>
                  <a:lnTo>
                    <a:pt x="6440" y="50"/>
                  </a:lnTo>
                  <a:lnTo>
                    <a:pt x="6440" y="70"/>
                  </a:lnTo>
                  <a:lnTo>
                    <a:pt x="6520" y="70"/>
                  </a:lnTo>
                  <a:lnTo>
                    <a:pt x="6520" y="50"/>
                  </a:lnTo>
                  <a:close/>
                  <a:moveTo>
                    <a:pt x="6660" y="50"/>
                  </a:moveTo>
                  <a:lnTo>
                    <a:pt x="6580" y="50"/>
                  </a:lnTo>
                  <a:lnTo>
                    <a:pt x="6580" y="70"/>
                  </a:lnTo>
                  <a:lnTo>
                    <a:pt x="6660" y="70"/>
                  </a:lnTo>
                  <a:lnTo>
                    <a:pt x="6660" y="50"/>
                  </a:lnTo>
                  <a:close/>
                  <a:moveTo>
                    <a:pt x="6800" y="50"/>
                  </a:moveTo>
                  <a:lnTo>
                    <a:pt x="6720" y="50"/>
                  </a:lnTo>
                  <a:lnTo>
                    <a:pt x="6720" y="70"/>
                  </a:lnTo>
                  <a:lnTo>
                    <a:pt x="6800" y="70"/>
                  </a:lnTo>
                  <a:lnTo>
                    <a:pt x="6800" y="50"/>
                  </a:lnTo>
                  <a:close/>
                  <a:moveTo>
                    <a:pt x="6940" y="50"/>
                  </a:moveTo>
                  <a:lnTo>
                    <a:pt x="6860" y="50"/>
                  </a:lnTo>
                  <a:lnTo>
                    <a:pt x="6860" y="70"/>
                  </a:lnTo>
                  <a:lnTo>
                    <a:pt x="6940" y="70"/>
                  </a:lnTo>
                  <a:lnTo>
                    <a:pt x="6940" y="50"/>
                  </a:lnTo>
                  <a:close/>
                  <a:moveTo>
                    <a:pt x="7080" y="50"/>
                  </a:moveTo>
                  <a:lnTo>
                    <a:pt x="7000" y="50"/>
                  </a:lnTo>
                  <a:lnTo>
                    <a:pt x="7000" y="70"/>
                  </a:lnTo>
                  <a:lnTo>
                    <a:pt x="7080" y="70"/>
                  </a:lnTo>
                  <a:lnTo>
                    <a:pt x="7080" y="50"/>
                  </a:lnTo>
                  <a:close/>
                  <a:moveTo>
                    <a:pt x="7220" y="50"/>
                  </a:moveTo>
                  <a:lnTo>
                    <a:pt x="7140" y="50"/>
                  </a:lnTo>
                  <a:lnTo>
                    <a:pt x="7140" y="70"/>
                  </a:lnTo>
                  <a:lnTo>
                    <a:pt x="7220" y="70"/>
                  </a:lnTo>
                  <a:lnTo>
                    <a:pt x="7220" y="50"/>
                  </a:lnTo>
                  <a:close/>
                  <a:moveTo>
                    <a:pt x="7360" y="50"/>
                  </a:moveTo>
                  <a:lnTo>
                    <a:pt x="7280" y="50"/>
                  </a:lnTo>
                  <a:lnTo>
                    <a:pt x="7280" y="70"/>
                  </a:lnTo>
                  <a:lnTo>
                    <a:pt x="7360" y="70"/>
                  </a:lnTo>
                  <a:lnTo>
                    <a:pt x="7360" y="50"/>
                  </a:lnTo>
                  <a:close/>
                  <a:moveTo>
                    <a:pt x="7500" y="50"/>
                  </a:moveTo>
                  <a:lnTo>
                    <a:pt x="7420" y="50"/>
                  </a:lnTo>
                  <a:lnTo>
                    <a:pt x="7420" y="70"/>
                  </a:lnTo>
                  <a:lnTo>
                    <a:pt x="7500" y="70"/>
                  </a:lnTo>
                  <a:lnTo>
                    <a:pt x="7500" y="50"/>
                  </a:lnTo>
                  <a:close/>
                  <a:moveTo>
                    <a:pt x="7640" y="50"/>
                  </a:moveTo>
                  <a:lnTo>
                    <a:pt x="7560" y="50"/>
                  </a:lnTo>
                  <a:lnTo>
                    <a:pt x="7560" y="70"/>
                  </a:lnTo>
                  <a:lnTo>
                    <a:pt x="7640" y="70"/>
                  </a:lnTo>
                  <a:lnTo>
                    <a:pt x="7640" y="50"/>
                  </a:lnTo>
                  <a:close/>
                  <a:moveTo>
                    <a:pt x="7780" y="50"/>
                  </a:moveTo>
                  <a:lnTo>
                    <a:pt x="7700" y="50"/>
                  </a:lnTo>
                  <a:lnTo>
                    <a:pt x="7700" y="70"/>
                  </a:lnTo>
                  <a:lnTo>
                    <a:pt x="7780" y="70"/>
                  </a:lnTo>
                  <a:lnTo>
                    <a:pt x="7780" y="50"/>
                  </a:lnTo>
                  <a:close/>
                  <a:moveTo>
                    <a:pt x="7920" y="50"/>
                  </a:moveTo>
                  <a:lnTo>
                    <a:pt x="7840" y="50"/>
                  </a:lnTo>
                  <a:lnTo>
                    <a:pt x="7840" y="70"/>
                  </a:lnTo>
                  <a:lnTo>
                    <a:pt x="7920" y="70"/>
                  </a:lnTo>
                  <a:lnTo>
                    <a:pt x="7920" y="50"/>
                  </a:lnTo>
                  <a:close/>
                  <a:moveTo>
                    <a:pt x="8045" y="0"/>
                  </a:moveTo>
                  <a:lnTo>
                    <a:pt x="8045" y="120"/>
                  </a:lnTo>
                  <a:lnTo>
                    <a:pt x="8145" y="70"/>
                  </a:lnTo>
                  <a:lnTo>
                    <a:pt x="8060" y="70"/>
                  </a:lnTo>
                  <a:lnTo>
                    <a:pt x="8060" y="50"/>
                  </a:lnTo>
                  <a:lnTo>
                    <a:pt x="8145" y="50"/>
                  </a:lnTo>
                  <a:lnTo>
                    <a:pt x="8045" y="0"/>
                  </a:lnTo>
                  <a:close/>
                  <a:moveTo>
                    <a:pt x="8045" y="50"/>
                  </a:moveTo>
                  <a:lnTo>
                    <a:pt x="7980" y="50"/>
                  </a:lnTo>
                  <a:lnTo>
                    <a:pt x="7980" y="70"/>
                  </a:lnTo>
                  <a:lnTo>
                    <a:pt x="8045" y="70"/>
                  </a:lnTo>
                  <a:lnTo>
                    <a:pt x="8045" y="50"/>
                  </a:lnTo>
                  <a:close/>
                  <a:moveTo>
                    <a:pt x="8145" y="50"/>
                  </a:moveTo>
                  <a:lnTo>
                    <a:pt x="8060" y="50"/>
                  </a:lnTo>
                  <a:lnTo>
                    <a:pt x="8060" y="70"/>
                  </a:lnTo>
                  <a:lnTo>
                    <a:pt x="8145" y="70"/>
                  </a:lnTo>
                  <a:lnTo>
                    <a:pt x="8165" y="60"/>
                  </a:lnTo>
                  <a:lnTo>
                    <a:pt x="8145" y="5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10" name="Picture 5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" y="6799"/>
              <a:ext cx="399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AutoShape 57"/>
            <p:cNvSpPr>
              <a:spLocks/>
            </p:cNvSpPr>
            <p:nvPr/>
          </p:nvSpPr>
          <p:spPr bwMode="auto">
            <a:xfrm>
              <a:off x="855" y="6740"/>
              <a:ext cx="8165" cy="120"/>
            </a:xfrm>
            <a:custGeom>
              <a:avLst/>
              <a:gdLst>
                <a:gd name="T0" fmla="+- 0 935 855"/>
                <a:gd name="T1" fmla="*/ T0 w 8165"/>
                <a:gd name="T2" fmla="+- 0 6790 6740"/>
                <a:gd name="T3" fmla="*/ 6790 h 120"/>
                <a:gd name="T4" fmla="+- 0 1075 855"/>
                <a:gd name="T5" fmla="*/ T4 w 8165"/>
                <a:gd name="T6" fmla="+- 0 6790 6740"/>
                <a:gd name="T7" fmla="*/ 6790 h 120"/>
                <a:gd name="T8" fmla="+- 0 1215 855"/>
                <a:gd name="T9" fmla="*/ T8 w 8165"/>
                <a:gd name="T10" fmla="+- 0 6790 6740"/>
                <a:gd name="T11" fmla="*/ 6790 h 120"/>
                <a:gd name="T12" fmla="+- 0 1355 855"/>
                <a:gd name="T13" fmla="*/ T12 w 8165"/>
                <a:gd name="T14" fmla="+- 0 6790 6740"/>
                <a:gd name="T15" fmla="*/ 6790 h 120"/>
                <a:gd name="T16" fmla="+- 0 1495 855"/>
                <a:gd name="T17" fmla="*/ T16 w 8165"/>
                <a:gd name="T18" fmla="+- 0 6790 6740"/>
                <a:gd name="T19" fmla="*/ 6790 h 120"/>
                <a:gd name="T20" fmla="+- 0 1635 855"/>
                <a:gd name="T21" fmla="*/ T20 w 8165"/>
                <a:gd name="T22" fmla="+- 0 6790 6740"/>
                <a:gd name="T23" fmla="*/ 6790 h 120"/>
                <a:gd name="T24" fmla="+- 0 1775 855"/>
                <a:gd name="T25" fmla="*/ T24 w 8165"/>
                <a:gd name="T26" fmla="+- 0 6790 6740"/>
                <a:gd name="T27" fmla="*/ 6790 h 120"/>
                <a:gd name="T28" fmla="+- 0 1915 855"/>
                <a:gd name="T29" fmla="*/ T28 w 8165"/>
                <a:gd name="T30" fmla="+- 0 6790 6740"/>
                <a:gd name="T31" fmla="*/ 6790 h 120"/>
                <a:gd name="T32" fmla="+- 0 2055 855"/>
                <a:gd name="T33" fmla="*/ T32 w 8165"/>
                <a:gd name="T34" fmla="+- 0 6790 6740"/>
                <a:gd name="T35" fmla="*/ 6790 h 120"/>
                <a:gd name="T36" fmla="+- 0 2195 855"/>
                <a:gd name="T37" fmla="*/ T36 w 8165"/>
                <a:gd name="T38" fmla="+- 0 6790 6740"/>
                <a:gd name="T39" fmla="*/ 6790 h 120"/>
                <a:gd name="T40" fmla="+- 0 2335 855"/>
                <a:gd name="T41" fmla="*/ T40 w 8165"/>
                <a:gd name="T42" fmla="+- 0 6790 6740"/>
                <a:gd name="T43" fmla="*/ 6790 h 120"/>
                <a:gd name="T44" fmla="+- 0 2475 855"/>
                <a:gd name="T45" fmla="*/ T44 w 8165"/>
                <a:gd name="T46" fmla="+- 0 6790 6740"/>
                <a:gd name="T47" fmla="*/ 6790 h 120"/>
                <a:gd name="T48" fmla="+- 0 2615 855"/>
                <a:gd name="T49" fmla="*/ T48 w 8165"/>
                <a:gd name="T50" fmla="+- 0 6790 6740"/>
                <a:gd name="T51" fmla="*/ 6790 h 120"/>
                <a:gd name="T52" fmla="+- 0 2755 855"/>
                <a:gd name="T53" fmla="*/ T52 w 8165"/>
                <a:gd name="T54" fmla="+- 0 6790 6740"/>
                <a:gd name="T55" fmla="*/ 6790 h 120"/>
                <a:gd name="T56" fmla="+- 0 2895 855"/>
                <a:gd name="T57" fmla="*/ T56 w 8165"/>
                <a:gd name="T58" fmla="+- 0 6790 6740"/>
                <a:gd name="T59" fmla="*/ 6790 h 120"/>
                <a:gd name="T60" fmla="+- 0 3035 855"/>
                <a:gd name="T61" fmla="*/ T60 w 8165"/>
                <a:gd name="T62" fmla="+- 0 6790 6740"/>
                <a:gd name="T63" fmla="*/ 6790 h 120"/>
                <a:gd name="T64" fmla="+- 0 3175 855"/>
                <a:gd name="T65" fmla="*/ T64 w 8165"/>
                <a:gd name="T66" fmla="+- 0 6790 6740"/>
                <a:gd name="T67" fmla="*/ 6790 h 120"/>
                <a:gd name="T68" fmla="+- 0 3315 855"/>
                <a:gd name="T69" fmla="*/ T68 w 8165"/>
                <a:gd name="T70" fmla="+- 0 6790 6740"/>
                <a:gd name="T71" fmla="*/ 6790 h 120"/>
                <a:gd name="T72" fmla="+- 0 3455 855"/>
                <a:gd name="T73" fmla="*/ T72 w 8165"/>
                <a:gd name="T74" fmla="+- 0 6790 6740"/>
                <a:gd name="T75" fmla="*/ 6790 h 120"/>
                <a:gd name="T76" fmla="+- 0 3595 855"/>
                <a:gd name="T77" fmla="*/ T76 w 8165"/>
                <a:gd name="T78" fmla="+- 0 6790 6740"/>
                <a:gd name="T79" fmla="*/ 6790 h 120"/>
                <a:gd name="T80" fmla="+- 0 3735 855"/>
                <a:gd name="T81" fmla="*/ T80 w 8165"/>
                <a:gd name="T82" fmla="+- 0 6790 6740"/>
                <a:gd name="T83" fmla="*/ 6790 h 120"/>
                <a:gd name="T84" fmla="+- 0 3875 855"/>
                <a:gd name="T85" fmla="*/ T84 w 8165"/>
                <a:gd name="T86" fmla="+- 0 6790 6740"/>
                <a:gd name="T87" fmla="*/ 6790 h 120"/>
                <a:gd name="T88" fmla="+- 0 4015 855"/>
                <a:gd name="T89" fmla="*/ T88 w 8165"/>
                <a:gd name="T90" fmla="+- 0 6790 6740"/>
                <a:gd name="T91" fmla="*/ 6790 h 120"/>
                <a:gd name="T92" fmla="+- 0 4155 855"/>
                <a:gd name="T93" fmla="*/ T92 w 8165"/>
                <a:gd name="T94" fmla="+- 0 6790 6740"/>
                <a:gd name="T95" fmla="*/ 6790 h 120"/>
                <a:gd name="T96" fmla="+- 0 4295 855"/>
                <a:gd name="T97" fmla="*/ T96 w 8165"/>
                <a:gd name="T98" fmla="+- 0 6790 6740"/>
                <a:gd name="T99" fmla="*/ 6790 h 120"/>
                <a:gd name="T100" fmla="+- 0 4435 855"/>
                <a:gd name="T101" fmla="*/ T100 w 8165"/>
                <a:gd name="T102" fmla="+- 0 6790 6740"/>
                <a:gd name="T103" fmla="*/ 6790 h 120"/>
                <a:gd name="T104" fmla="+- 0 4575 855"/>
                <a:gd name="T105" fmla="*/ T104 w 8165"/>
                <a:gd name="T106" fmla="+- 0 6790 6740"/>
                <a:gd name="T107" fmla="*/ 6790 h 120"/>
                <a:gd name="T108" fmla="+- 0 4715 855"/>
                <a:gd name="T109" fmla="*/ T108 w 8165"/>
                <a:gd name="T110" fmla="+- 0 6790 6740"/>
                <a:gd name="T111" fmla="*/ 6790 h 120"/>
                <a:gd name="T112" fmla="+- 0 4855 855"/>
                <a:gd name="T113" fmla="*/ T112 w 8165"/>
                <a:gd name="T114" fmla="+- 0 6790 6740"/>
                <a:gd name="T115" fmla="*/ 6790 h 120"/>
                <a:gd name="T116" fmla="+- 0 4995 855"/>
                <a:gd name="T117" fmla="*/ T116 w 8165"/>
                <a:gd name="T118" fmla="+- 0 6790 6740"/>
                <a:gd name="T119" fmla="*/ 6790 h 120"/>
                <a:gd name="T120" fmla="+- 0 5135 855"/>
                <a:gd name="T121" fmla="*/ T120 w 8165"/>
                <a:gd name="T122" fmla="+- 0 6790 6740"/>
                <a:gd name="T123" fmla="*/ 6790 h 120"/>
                <a:gd name="T124" fmla="+- 0 5275 855"/>
                <a:gd name="T125" fmla="*/ T124 w 8165"/>
                <a:gd name="T126" fmla="+- 0 6790 6740"/>
                <a:gd name="T127" fmla="*/ 6790 h 120"/>
                <a:gd name="T128" fmla="+- 0 5415 855"/>
                <a:gd name="T129" fmla="*/ T128 w 8165"/>
                <a:gd name="T130" fmla="+- 0 6790 6740"/>
                <a:gd name="T131" fmla="*/ 6790 h 120"/>
                <a:gd name="T132" fmla="+- 0 5555 855"/>
                <a:gd name="T133" fmla="*/ T132 w 8165"/>
                <a:gd name="T134" fmla="+- 0 6790 6740"/>
                <a:gd name="T135" fmla="*/ 6790 h 120"/>
                <a:gd name="T136" fmla="+- 0 5695 855"/>
                <a:gd name="T137" fmla="*/ T136 w 8165"/>
                <a:gd name="T138" fmla="+- 0 6790 6740"/>
                <a:gd name="T139" fmla="*/ 6790 h 120"/>
                <a:gd name="T140" fmla="+- 0 5835 855"/>
                <a:gd name="T141" fmla="*/ T140 w 8165"/>
                <a:gd name="T142" fmla="+- 0 6790 6740"/>
                <a:gd name="T143" fmla="*/ 6790 h 120"/>
                <a:gd name="T144" fmla="+- 0 5975 855"/>
                <a:gd name="T145" fmla="*/ T144 w 8165"/>
                <a:gd name="T146" fmla="+- 0 6790 6740"/>
                <a:gd name="T147" fmla="*/ 6790 h 120"/>
                <a:gd name="T148" fmla="+- 0 6115 855"/>
                <a:gd name="T149" fmla="*/ T148 w 8165"/>
                <a:gd name="T150" fmla="+- 0 6790 6740"/>
                <a:gd name="T151" fmla="*/ 6790 h 120"/>
                <a:gd name="T152" fmla="+- 0 6255 855"/>
                <a:gd name="T153" fmla="*/ T152 w 8165"/>
                <a:gd name="T154" fmla="+- 0 6790 6740"/>
                <a:gd name="T155" fmla="*/ 6790 h 120"/>
                <a:gd name="T156" fmla="+- 0 6395 855"/>
                <a:gd name="T157" fmla="*/ T156 w 8165"/>
                <a:gd name="T158" fmla="+- 0 6790 6740"/>
                <a:gd name="T159" fmla="*/ 6790 h 120"/>
                <a:gd name="T160" fmla="+- 0 6535 855"/>
                <a:gd name="T161" fmla="*/ T160 w 8165"/>
                <a:gd name="T162" fmla="+- 0 6790 6740"/>
                <a:gd name="T163" fmla="*/ 6790 h 120"/>
                <a:gd name="T164" fmla="+- 0 6675 855"/>
                <a:gd name="T165" fmla="*/ T164 w 8165"/>
                <a:gd name="T166" fmla="+- 0 6790 6740"/>
                <a:gd name="T167" fmla="*/ 6790 h 120"/>
                <a:gd name="T168" fmla="+- 0 6815 855"/>
                <a:gd name="T169" fmla="*/ T168 w 8165"/>
                <a:gd name="T170" fmla="+- 0 6790 6740"/>
                <a:gd name="T171" fmla="*/ 6790 h 120"/>
                <a:gd name="T172" fmla="+- 0 6955 855"/>
                <a:gd name="T173" fmla="*/ T172 w 8165"/>
                <a:gd name="T174" fmla="+- 0 6790 6740"/>
                <a:gd name="T175" fmla="*/ 6790 h 120"/>
                <a:gd name="T176" fmla="+- 0 7095 855"/>
                <a:gd name="T177" fmla="*/ T176 w 8165"/>
                <a:gd name="T178" fmla="+- 0 6790 6740"/>
                <a:gd name="T179" fmla="*/ 6790 h 120"/>
                <a:gd name="T180" fmla="+- 0 7235 855"/>
                <a:gd name="T181" fmla="*/ T180 w 8165"/>
                <a:gd name="T182" fmla="+- 0 6790 6740"/>
                <a:gd name="T183" fmla="*/ 6790 h 120"/>
                <a:gd name="T184" fmla="+- 0 7375 855"/>
                <a:gd name="T185" fmla="*/ T184 w 8165"/>
                <a:gd name="T186" fmla="+- 0 6790 6740"/>
                <a:gd name="T187" fmla="*/ 6790 h 120"/>
                <a:gd name="T188" fmla="+- 0 7515 855"/>
                <a:gd name="T189" fmla="*/ T188 w 8165"/>
                <a:gd name="T190" fmla="+- 0 6790 6740"/>
                <a:gd name="T191" fmla="*/ 6790 h 120"/>
                <a:gd name="T192" fmla="+- 0 7655 855"/>
                <a:gd name="T193" fmla="*/ T192 w 8165"/>
                <a:gd name="T194" fmla="+- 0 6790 6740"/>
                <a:gd name="T195" fmla="*/ 6790 h 120"/>
                <a:gd name="T196" fmla="+- 0 7795 855"/>
                <a:gd name="T197" fmla="*/ T196 w 8165"/>
                <a:gd name="T198" fmla="+- 0 6790 6740"/>
                <a:gd name="T199" fmla="*/ 6790 h 120"/>
                <a:gd name="T200" fmla="+- 0 7935 855"/>
                <a:gd name="T201" fmla="*/ T200 w 8165"/>
                <a:gd name="T202" fmla="+- 0 6790 6740"/>
                <a:gd name="T203" fmla="*/ 6790 h 120"/>
                <a:gd name="T204" fmla="+- 0 8075 855"/>
                <a:gd name="T205" fmla="*/ T204 w 8165"/>
                <a:gd name="T206" fmla="+- 0 6790 6740"/>
                <a:gd name="T207" fmla="*/ 6790 h 120"/>
                <a:gd name="T208" fmla="+- 0 8215 855"/>
                <a:gd name="T209" fmla="*/ T208 w 8165"/>
                <a:gd name="T210" fmla="+- 0 6790 6740"/>
                <a:gd name="T211" fmla="*/ 6790 h 120"/>
                <a:gd name="T212" fmla="+- 0 8355 855"/>
                <a:gd name="T213" fmla="*/ T212 w 8165"/>
                <a:gd name="T214" fmla="+- 0 6790 6740"/>
                <a:gd name="T215" fmla="*/ 6790 h 120"/>
                <a:gd name="T216" fmla="+- 0 8495 855"/>
                <a:gd name="T217" fmla="*/ T216 w 8165"/>
                <a:gd name="T218" fmla="+- 0 6790 6740"/>
                <a:gd name="T219" fmla="*/ 6790 h 120"/>
                <a:gd name="T220" fmla="+- 0 8635 855"/>
                <a:gd name="T221" fmla="*/ T220 w 8165"/>
                <a:gd name="T222" fmla="+- 0 6790 6740"/>
                <a:gd name="T223" fmla="*/ 6790 h 120"/>
                <a:gd name="T224" fmla="+- 0 8775 855"/>
                <a:gd name="T225" fmla="*/ T224 w 8165"/>
                <a:gd name="T226" fmla="+- 0 6790 6740"/>
                <a:gd name="T227" fmla="*/ 6790 h 120"/>
                <a:gd name="T228" fmla="+- 0 8915 855"/>
                <a:gd name="T229" fmla="*/ T228 w 8165"/>
                <a:gd name="T230" fmla="+- 0 6790 6740"/>
                <a:gd name="T231" fmla="*/ 6790 h 120"/>
                <a:gd name="T232" fmla="+- 0 8835 855"/>
                <a:gd name="T233" fmla="*/ T232 w 8165"/>
                <a:gd name="T234" fmla="+- 0 6810 6740"/>
                <a:gd name="T235" fmla="*/ 6810 h 120"/>
                <a:gd name="T236" fmla="+- 0 8915 855"/>
                <a:gd name="T237" fmla="*/ T236 w 8165"/>
                <a:gd name="T238" fmla="+- 0 6810 6740"/>
                <a:gd name="T239" fmla="*/ 6810 h 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</a:cxnLst>
              <a:rect l="0" t="0" r="r" b="b"/>
              <a:pathLst>
                <a:path w="8165" h="120">
                  <a:moveTo>
                    <a:pt x="80" y="50"/>
                  </a:moveTo>
                  <a:lnTo>
                    <a:pt x="0" y="50"/>
                  </a:lnTo>
                  <a:lnTo>
                    <a:pt x="0" y="70"/>
                  </a:lnTo>
                  <a:lnTo>
                    <a:pt x="80" y="70"/>
                  </a:lnTo>
                  <a:lnTo>
                    <a:pt x="80" y="50"/>
                  </a:lnTo>
                  <a:close/>
                  <a:moveTo>
                    <a:pt x="220" y="50"/>
                  </a:moveTo>
                  <a:lnTo>
                    <a:pt x="140" y="50"/>
                  </a:lnTo>
                  <a:lnTo>
                    <a:pt x="140" y="70"/>
                  </a:lnTo>
                  <a:lnTo>
                    <a:pt x="220" y="70"/>
                  </a:lnTo>
                  <a:lnTo>
                    <a:pt x="220" y="50"/>
                  </a:lnTo>
                  <a:close/>
                  <a:moveTo>
                    <a:pt x="360" y="50"/>
                  </a:moveTo>
                  <a:lnTo>
                    <a:pt x="280" y="50"/>
                  </a:lnTo>
                  <a:lnTo>
                    <a:pt x="280" y="70"/>
                  </a:lnTo>
                  <a:lnTo>
                    <a:pt x="360" y="70"/>
                  </a:lnTo>
                  <a:lnTo>
                    <a:pt x="360" y="50"/>
                  </a:lnTo>
                  <a:close/>
                  <a:moveTo>
                    <a:pt x="500" y="50"/>
                  </a:moveTo>
                  <a:lnTo>
                    <a:pt x="420" y="50"/>
                  </a:lnTo>
                  <a:lnTo>
                    <a:pt x="420" y="70"/>
                  </a:lnTo>
                  <a:lnTo>
                    <a:pt x="500" y="70"/>
                  </a:lnTo>
                  <a:lnTo>
                    <a:pt x="500" y="50"/>
                  </a:lnTo>
                  <a:close/>
                  <a:moveTo>
                    <a:pt x="640" y="50"/>
                  </a:moveTo>
                  <a:lnTo>
                    <a:pt x="560" y="50"/>
                  </a:lnTo>
                  <a:lnTo>
                    <a:pt x="560" y="70"/>
                  </a:lnTo>
                  <a:lnTo>
                    <a:pt x="640" y="70"/>
                  </a:lnTo>
                  <a:lnTo>
                    <a:pt x="640" y="50"/>
                  </a:lnTo>
                  <a:close/>
                  <a:moveTo>
                    <a:pt x="780" y="50"/>
                  </a:moveTo>
                  <a:lnTo>
                    <a:pt x="700" y="50"/>
                  </a:lnTo>
                  <a:lnTo>
                    <a:pt x="700" y="70"/>
                  </a:lnTo>
                  <a:lnTo>
                    <a:pt x="780" y="70"/>
                  </a:lnTo>
                  <a:lnTo>
                    <a:pt x="780" y="50"/>
                  </a:lnTo>
                  <a:close/>
                  <a:moveTo>
                    <a:pt x="920" y="50"/>
                  </a:moveTo>
                  <a:lnTo>
                    <a:pt x="840" y="50"/>
                  </a:lnTo>
                  <a:lnTo>
                    <a:pt x="840" y="70"/>
                  </a:lnTo>
                  <a:lnTo>
                    <a:pt x="920" y="70"/>
                  </a:lnTo>
                  <a:lnTo>
                    <a:pt x="920" y="50"/>
                  </a:lnTo>
                  <a:close/>
                  <a:moveTo>
                    <a:pt x="1060" y="50"/>
                  </a:moveTo>
                  <a:lnTo>
                    <a:pt x="980" y="50"/>
                  </a:lnTo>
                  <a:lnTo>
                    <a:pt x="980" y="70"/>
                  </a:lnTo>
                  <a:lnTo>
                    <a:pt x="1060" y="70"/>
                  </a:lnTo>
                  <a:lnTo>
                    <a:pt x="1060" y="50"/>
                  </a:lnTo>
                  <a:close/>
                  <a:moveTo>
                    <a:pt x="1200" y="50"/>
                  </a:moveTo>
                  <a:lnTo>
                    <a:pt x="1120" y="50"/>
                  </a:lnTo>
                  <a:lnTo>
                    <a:pt x="1120" y="70"/>
                  </a:lnTo>
                  <a:lnTo>
                    <a:pt x="1200" y="70"/>
                  </a:lnTo>
                  <a:lnTo>
                    <a:pt x="1200" y="50"/>
                  </a:lnTo>
                  <a:close/>
                  <a:moveTo>
                    <a:pt x="1340" y="50"/>
                  </a:moveTo>
                  <a:lnTo>
                    <a:pt x="1260" y="50"/>
                  </a:lnTo>
                  <a:lnTo>
                    <a:pt x="1260" y="70"/>
                  </a:lnTo>
                  <a:lnTo>
                    <a:pt x="1340" y="70"/>
                  </a:lnTo>
                  <a:lnTo>
                    <a:pt x="1340" y="50"/>
                  </a:lnTo>
                  <a:close/>
                  <a:moveTo>
                    <a:pt x="1480" y="50"/>
                  </a:moveTo>
                  <a:lnTo>
                    <a:pt x="1400" y="50"/>
                  </a:lnTo>
                  <a:lnTo>
                    <a:pt x="1400" y="70"/>
                  </a:lnTo>
                  <a:lnTo>
                    <a:pt x="1480" y="70"/>
                  </a:lnTo>
                  <a:lnTo>
                    <a:pt x="1480" y="50"/>
                  </a:lnTo>
                  <a:close/>
                  <a:moveTo>
                    <a:pt x="1620" y="50"/>
                  </a:moveTo>
                  <a:lnTo>
                    <a:pt x="1540" y="50"/>
                  </a:lnTo>
                  <a:lnTo>
                    <a:pt x="1540" y="70"/>
                  </a:lnTo>
                  <a:lnTo>
                    <a:pt x="1620" y="70"/>
                  </a:lnTo>
                  <a:lnTo>
                    <a:pt x="1620" y="50"/>
                  </a:lnTo>
                  <a:close/>
                  <a:moveTo>
                    <a:pt x="1760" y="50"/>
                  </a:moveTo>
                  <a:lnTo>
                    <a:pt x="1680" y="50"/>
                  </a:lnTo>
                  <a:lnTo>
                    <a:pt x="1680" y="70"/>
                  </a:lnTo>
                  <a:lnTo>
                    <a:pt x="1760" y="70"/>
                  </a:lnTo>
                  <a:lnTo>
                    <a:pt x="1760" y="50"/>
                  </a:lnTo>
                  <a:close/>
                  <a:moveTo>
                    <a:pt x="1900" y="50"/>
                  </a:moveTo>
                  <a:lnTo>
                    <a:pt x="1820" y="50"/>
                  </a:lnTo>
                  <a:lnTo>
                    <a:pt x="1820" y="70"/>
                  </a:lnTo>
                  <a:lnTo>
                    <a:pt x="1900" y="70"/>
                  </a:lnTo>
                  <a:lnTo>
                    <a:pt x="1900" y="50"/>
                  </a:lnTo>
                  <a:close/>
                  <a:moveTo>
                    <a:pt x="2040" y="50"/>
                  </a:moveTo>
                  <a:lnTo>
                    <a:pt x="1960" y="50"/>
                  </a:lnTo>
                  <a:lnTo>
                    <a:pt x="1960" y="70"/>
                  </a:lnTo>
                  <a:lnTo>
                    <a:pt x="2040" y="70"/>
                  </a:lnTo>
                  <a:lnTo>
                    <a:pt x="2040" y="50"/>
                  </a:lnTo>
                  <a:close/>
                  <a:moveTo>
                    <a:pt x="2180" y="50"/>
                  </a:moveTo>
                  <a:lnTo>
                    <a:pt x="2100" y="50"/>
                  </a:lnTo>
                  <a:lnTo>
                    <a:pt x="2100" y="70"/>
                  </a:lnTo>
                  <a:lnTo>
                    <a:pt x="2180" y="70"/>
                  </a:lnTo>
                  <a:lnTo>
                    <a:pt x="2180" y="50"/>
                  </a:lnTo>
                  <a:close/>
                  <a:moveTo>
                    <a:pt x="2320" y="50"/>
                  </a:moveTo>
                  <a:lnTo>
                    <a:pt x="2240" y="50"/>
                  </a:lnTo>
                  <a:lnTo>
                    <a:pt x="2240" y="70"/>
                  </a:lnTo>
                  <a:lnTo>
                    <a:pt x="2320" y="70"/>
                  </a:lnTo>
                  <a:lnTo>
                    <a:pt x="2320" y="50"/>
                  </a:lnTo>
                  <a:close/>
                  <a:moveTo>
                    <a:pt x="2460" y="50"/>
                  </a:moveTo>
                  <a:lnTo>
                    <a:pt x="2380" y="50"/>
                  </a:lnTo>
                  <a:lnTo>
                    <a:pt x="2380" y="70"/>
                  </a:lnTo>
                  <a:lnTo>
                    <a:pt x="2460" y="70"/>
                  </a:lnTo>
                  <a:lnTo>
                    <a:pt x="2460" y="50"/>
                  </a:lnTo>
                  <a:close/>
                  <a:moveTo>
                    <a:pt x="2600" y="50"/>
                  </a:moveTo>
                  <a:lnTo>
                    <a:pt x="2520" y="50"/>
                  </a:lnTo>
                  <a:lnTo>
                    <a:pt x="2520" y="70"/>
                  </a:lnTo>
                  <a:lnTo>
                    <a:pt x="2600" y="70"/>
                  </a:lnTo>
                  <a:lnTo>
                    <a:pt x="2600" y="50"/>
                  </a:lnTo>
                  <a:close/>
                  <a:moveTo>
                    <a:pt x="2740" y="50"/>
                  </a:moveTo>
                  <a:lnTo>
                    <a:pt x="2660" y="50"/>
                  </a:lnTo>
                  <a:lnTo>
                    <a:pt x="2660" y="70"/>
                  </a:lnTo>
                  <a:lnTo>
                    <a:pt x="2740" y="70"/>
                  </a:lnTo>
                  <a:lnTo>
                    <a:pt x="2740" y="50"/>
                  </a:lnTo>
                  <a:close/>
                  <a:moveTo>
                    <a:pt x="2880" y="50"/>
                  </a:moveTo>
                  <a:lnTo>
                    <a:pt x="2800" y="50"/>
                  </a:lnTo>
                  <a:lnTo>
                    <a:pt x="2800" y="70"/>
                  </a:lnTo>
                  <a:lnTo>
                    <a:pt x="2880" y="70"/>
                  </a:lnTo>
                  <a:lnTo>
                    <a:pt x="2880" y="50"/>
                  </a:lnTo>
                  <a:close/>
                  <a:moveTo>
                    <a:pt x="3020" y="50"/>
                  </a:moveTo>
                  <a:lnTo>
                    <a:pt x="2940" y="50"/>
                  </a:lnTo>
                  <a:lnTo>
                    <a:pt x="2940" y="70"/>
                  </a:lnTo>
                  <a:lnTo>
                    <a:pt x="3020" y="70"/>
                  </a:lnTo>
                  <a:lnTo>
                    <a:pt x="3020" y="50"/>
                  </a:lnTo>
                  <a:close/>
                  <a:moveTo>
                    <a:pt x="3160" y="50"/>
                  </a:moveTo>
                  <a:lnTo>
                    <a:pt x="3080" y="50"/>
                  </a:lnTo>
                  <a:lnTo>
                    <a:pt x="3080" y="70"/>
                  </a:lnTo>
                  <a:lnTo>
                    <a:pt x="3160" y="70"/>
                  </a:lnTo>
                  <a:lnTo>
                    <a:pt x="3160" y="50"/>
                  </a:lnTo>
                  <a:close/>
                  <a:moveTo>
                    <a:pt x="3300" y="50"/>
                  </a:moveTo>
                  <a:lnTo>
                    <a:pt x="3220" y="50"/>
                  </a:lnTo>
                  <a:lnTo>
                    <a:pt x="3220" y="70"/>
                  </a:lnTo>
                  <a:lnTo>
                    <a:pt x="3300" y="70"/>
                  </a:lnTo>
                  <a:lnTo>
                    <a:pt x="3300" y="50"/>
                  </a:lnTo>
                  <a:close/>
                  <a:moveTo>
                    <a:pt x="3440" y="50"/>
                  </a:moveTo>
                  <a:lnTo>
                    <a:pt x="3360" y="50"/>
                  </a:lnTo>
                  <a:lnTo>
                    <a:pt x="3360" y="70"/>
                  </a:lnTo>
                  <a:lnTo>
                    <a:pt x="3440" y="70"/>
                  </a:lnTo>
                  <a:lnTo>
                    <a:pt x="3440" y="50"/>
                  </a:lnTo>
                  <a:close/>
                  <a:moveTo>
                    <a:pt x="3580" y="50"/>
                  </a:moveTo>
                  <a:lnTo>
                    <a:pt x="3500" y="50"/>
                  </a:lnTo>
                  <a:lnTo>
                    <a:pt x="3500" y="70"/>
                  </a:lnTo>
                  <a:lnTo>
                    <a:pt x="3580" y="70"/>
                  </a:lnTo>
                  <a:lnTo>
                    <a:pt x="3580" y="50"/>
                  </a:lnTo>
                  <a:close/>
                  <a:moveTo>
                    <a:pt x="3720" y="50"/>
                  </a:moveTo>
                  <a:lnTo>
                    <a:pt x="3640" y="50"/>
                  </a:lnTo>
                  <a:lnTo>
                    <a:pt x="3640" y="70"/>
                  </a:lnTo>
                  <a:lnTo>
                    <a:pt x="3720" y="70"/>
                  </a:lnTo>
                  <a:lnTo>
                    <a:pt x="3720" y="50"/>
                  </a:lnTo>
                  <a:close/>
                  <a:moveTo>
                    <a:pt x="3860" y="50"/>
                  </a:moveTo>
                  <a:lnTo>
                    <a:pt x="3780" y="50"/>
                  </a:lnTo>
                  <a:lnTo>
                    <a:pt x="3780" y="70"/>
                  </a:lnTo>
                  <a:lnTo>
                    <a:pt x="3860" y="70"/>
                  </a:lnTo>
                  <a:lnTo>
                    <a:pt x="3860" y="50"/>
                  </a:lnTo>
                  <a:close/>
                  <a:moveTo>
                    <a:pt x="4000" y="50"/>
                  </a:moveTo>
                  <a:lnTo>
                    <a:pt x="3920" y="50"/>
                  </a:lnTo>
                  <a:lnTo>
                    <a:pt x="3920" y="70"/>
                  </a:lnTo>
                  <a:lnTo>
                    <a:pt x="4000" y="70"/>
                  </a:lnTo>
                  <a:lnTo>
                    <a:pt x="4000" y="50"/>
                  </a:lnTo>
                  <a:close/>
                  <a:moveTo>
                    <a:pt x="4140" y="50"/>
                  </a:moveTo>
                  <a:lnTo>
                    <a:pt x="4060" y="50"/>
                  </a:lnTo>
                  <a:lnTo>
                    <a:pt x="4060" y="70"/>
                  </a:lnTo>
                  <a:lnTo>
                    <a:pt x="4140" y="70"/>
                  </a:lnTo>
                  <a:lnTo>
                    <a:pt x="4140" y="50"/>
                  </a:lnTo>
                  <a:close/>
                  <a:moveTo>
                    <a:pt x="4280" y="50"/>
                  </a:moveTo>
                  <a:lnTo>
                    <a:pt x="4200" y="50"/>
                  </a:lnTo>
                  <a:lnTo>
                    <a:pt x="4200" y="70"/>
                  </a:lnTo>
                  <a:lnTo>
                    <a:pt x="4280" y="70"/>
                  </a:lnTo>
                  <a:lnTo>
                    <a:pt x="4280" y="50"/>
                  </a:lnTo>
                  <a:close/>
                  <a:moveTo>
                    <a:pt x="4420" y="50"/>
                  </a:moveTo>
                  <a:lnTo>
                    <a:pt x="4340" y="50"/>
                  </a:lnTo>
                  <a:lnTo>
                    <a:pt x="4340" y="70"/>
                  </a:lnTo>
                  <a:lnTo>
                    <a:pt x="4420" y="70"/>
                  </a:lnTo>
                  <a:lnTo>
                    <a:pt x="4420" y="50"/>
                  </a:lnTo>
                  <a:close/>
                  <a:moveTo>
                    <a:pt x="4560" y="50"/>
                  </a:moveTo>
                  <a:lnTo>
                    <a:pt x="4480" y="50"/>
                  </a:lnTo>
                  <a:lnTo>
                    <a:pt x="4480" y="70"/>
                  </a:lnTo>
                  <a:lnTo>
                    <a:pt x="4560" y="70"/>
                  </a:lnTo>
                  <a:lnTo>
                    <a:pt x="4560" y="50"/>
                  </a:lnTo>
                  <a:close/>
                  <a:moveTo>
                    <a:pt x="4700" y="50"/>
                  </a:moveTo>
                  <a:lnTo>
                    <a:pt x="4620" y="50"/>
                  </a:lnTo>
                  <a:lnTo>
                    <a:pt x="4620" y="70"/>
                  </a:lnTo>
                  <a:lnTo>
                    <a:pt x="4700" y="70"/>
                  </a:lnTo>
                  <a:lnTo>
                    <a:pt x="4700" y="50"/>
                  </a:lnTo>
                  <a:close/>
                  <a:moveTo>
                    <a:pt x="4840" y="50"/>
                  </a:moveTo>
                  <a:lnTo>
                    <a:pt x="4760" y="50"/>
                  </a:lnTo>
                  <a:lnTo>
                    <a:pt x="4760" y="70"/>
                  </a:lnTo>
                  <a:lnTo>
                    <a:pt x="4840" y="70"/>
                  </a:lnTo>
                  <a:lnTo>
                    <a:pt x="4840" y="50"/>
                  </a:lnTo>
                  <a:close/>
                  <a:moveTo>
                    <a:pt x="4980" y="50"/>
                  </a:moveTo>
                  <a:lnTo>
                    <a:pt x="4900" y="50"/>
                  </a:lnTo>
                  <a:lnTo>
                    <a:pt x="4900" y="70"/>
                  </a:lnTo>
                  <a:lnTo>
                    <a:pt x="4980" y="70"/>
                  </a:lnTo>
                  <a:lnTo>
                    <a:pt x="4980" y="50"/>
                  </a:lnTo>
                  <a:close/>
                  <a:moveTo>
                    <a:pt x="5120" y="50"/>
                  </a:moveTo>
                  <a:lnTo>
                    <a:pt x="5040" y="50"/>
                  </a:lnTo>
                  <a:lnTo>
                    <a:pt x="5040" y="70"/>
                  </a:lnTo>
                  <a:lnTo>
                    <a:pt x="5120" y="70"/>
                  </a:lnTo>
                  <a:lnTo>
                    <a:pt x="5120" y="50"/>
                  </a:lnTo>
                  <a:close/>
                  <a:moveTo>
                    <a:pt x="5260" y="50"/>
                  </a:moveTo>
                  <a:lnTo>
                    <a:pt x="5180" y="50"/>
                  </a:lnTo>
                  <a:lnTo>
                    <a:pt x="5180" y="70"/>
                  </a:lnTo>
                  <a:lnTo>
                    <a:pt x="5260" y="70"/>
                  </a:lnTo>
                  <a:lnTo>
                    <a:pt x="5260" y="50"/>
                  </a:lnTo>
                  <a:close/>
                  <a:moveTo>
                    <a:pt x="5400" y="50"/>
                  </a:moveTo>
                  <a:lnTo>
                    <a:pt x="5320" y="50"/>
                  </a:lnTo>
                  <a:lnTo>
                    <a:pt x="5320" y="70"/>
                  </a:lnTo>
                  <a:lnTo>
                    <a:pt x="5400" y="70"/>
                  </a:lnTo>
                  <a:lnTo>
                    <a:pt x="5400" y="50"/>
                  </a:lnTo>
                  <a:close/>
                  <a:moveTo>
                    <a:pt x="5540" y="50"/>
                  </a:moveTo>
                  <a:lnTo>
                    <a:pt x="5460" y="50"/>
                  </a:lnTo>
                  <a:lnTo>
                    <a:pt x="5460" y="70"/>
                  </a:lnTo>
                  <a:lnTo>
                    <a:pt x="5540" y="70"/>
                  </a:lnTo>
                  <a:lnTo>
                    <a:pt x="5540" y="50"/>
                  </a:lnTo>
                  <a:close/>
                  <a:moveTo>
                    <a:pt x="5680" y="50"/>
                  </a:moveTo>
                  <a:lnTo>
                    <a:pt x="5600" y="50"/>
                  </a:lnTo>
                  <a:lnTo>
                    <a:pt x="5600" y="70"/>
                  </a:lnTo>
                  <a:lnTo>
                    <a:pt x="5680" y="70"/>
                  </a:lnTo>
                  <a:lnTo>
                    <a:pt x="5680" y="50"/>
                  </a:lnTo>
                  <a:close/>
                  <a:moveTo>
                    <a:pt x="5820" y="50"/>
                  </a:moveTo>
                  <a:lnTo>
                    <a:pt x="5740" y="50"/>
                  </a:lnTo>
                  <a:lnTo>
                    <a:pt x="5740" y="70"/>
                  </a:lnTo>
                  <a:lnTo>
                    <a:pt x="5820" y="70"/>
                  </a:lnTo>
                  <a:lnTo>
                    <a:pt x="5820" y="50"/>
                  </a:lnTo>
                  <a:close/>
                  <a:moveTo>
                    <a:pt x="5960" y="50"/>
                  </a:moveTo>
                  <a:lnTo>
                    <a:pt x="5880" y="50"/>
                  </a:lnTo>
                  <a:lnTo>
                    <a:pt x="5880" y="70"/>
                  </a:lnTo>
                  <a:lnTo>
                    <a:pt x="5960" y="70"/>
                  </a:lnTo>
                  <a:lnTo>
                    <a:pt x="5960" y="50"/>
                  </a:lnTo>
                  <a:close/>
                  <a:moveTo>
                    <a:pt x="6100" y="50"/>
                  </a:moveTo>
                  <a:lnTo>
                    <a:pt x="6020" y="50"/>
                  </a:lnTo>
                  <a:lnTo>
                    <a:pt x="6020" y="70"/>
                  </a:lnTo>
                  <a:lnTo>
                    <a:pt x="6100" y="70"/>
                  </a:lnTo>
                  <a:lnTo>
                    <a:pt x="6100" y="50"/>
                  </a:lnTo>
                  <a:close/>
                  <a:moveTo>
                    <a:pt x="6240" y="50"/>
                  </a:moveTo>
                  <a:lnTo>
                    <a:pt x="6160" y="50"/>
                  </a:lnTo>
                  <a:lnTo>
                    <a:pt x="6160" y="70"/>
                  </a:lnTo>
                  <a:lnTo>
                    <a:pt x="6240" y="70"/>
                  </a:lnTo>
                  <a:lnTo>
                    <a:pt x="6240" y="50"/>
                  </a:lnTo>
                  <a:close/>
                  <a:moveTo>
                    <a:pt x="6380" y="50"/>
                  </a:moveTo>
                  <a:lnTo>
                    <a:pt x="6300" y="50"/>
                  </a:lnTo>
                  <a:lnTo>
                    <a:pt x="6300" y="70"/>
                  </a:lnTo>
                  <a:lnTo>
                    <a:pt x="6380" y="70"/>
                  </a:lnTo>
                  <a:lnTo>
                    <a:pt x="6380" y="50"/>
                  </a:lnTo>
                  <a:close/>
                  <a:moveTo>
                    <a:pt x="6520" y="50"/>
                  </a:moveTo>
                  <a:lnTo>
                    <a:pt x="6440" y="50"/>
                  </a:lnTo>
                  <a:lnTo>
                    <a:pt x="6440" y="70"/>
                  </a:lnTo>
                  <a:lnTo>
                    <a:pt x="6520" y="70"/>
                  </a:lnTo>
                  <a:lnTo>
                    <a:pt x="6520" y="50"/>
                  </a:lnTo>
                  <a:close/>
                  <a:moveTo>
                    <a:pt x="6660" y="50"/>
                  </a:moveTo>
                  <a:lnTo>
                    <a:pt x="6580" y="50"/>
                  </a:lnTo>
                  <a:lnTo>
                    <a:pt x="6580" y="70"/>
                  </a:lnTo>
                  <a:lnTo>
                    <a:pt x="6660" y="70"/>
                  </a:lnTo>
                  <a:lnTo>
                    <a:pt x="6660" y="50"/>
                  </a:lnTo>
                  <a:close/>
                  <a:moveTo>
                    <a:pt x="6800" y="50"/>
                  </a:moveTo>
                  <a:lnTo>
                    <a:pt x="6720" y="50"/>
                  </a:lnTo>
                  <a:lnTo>
                    <a:pt x="6720" y="70"/>
                  </a:lnTo>
                  <a:lnTo>
                    <a:pt x="6800" y="70"/>
                  </a:lnTo>
                  <a:lnTo>
                    <a:pt x="6800" y="50"/>
                  </a:lnTo>
                  <a:close/>
                  <a:moveTo>
                    <a:pt x="6940" y="50"/>
                  </a:moveTo>
                  <a:lnTo>
                    <a:pt x="6860" y="50"/>
                  </a:lnTo>
                  <a:lnTo>
                    <a:pt x="6860" y="70"/>
                  </a:lnTo>
                  <a:lnTo>
                    <a:pt x="6940" y="70"/>
                  </a:lnTo>
                  <a:lnTo>
                    <a:pt x="6940" y="50"/>
                  </a:lnTo>
                  <a:close/>
                  <a:moveTo>
                    <a:pt x="7080" y="50"/>
                  </a:moveTo>
                  <a:lnTo>
                    <a:pt x="7000" y="50"/>
                  </a:lnTo>
                  <a:lnTo>
                    <a:pt x="7000" y="70"/>
                  </a:lnTo>
                  <a:lnTo>
                    <a:pt x="7080" y="70"/>
                  </a:lnTo>
                  <a:lnTo>
                    <a:pt x="7080" y="50"/>
                  </a:lnTo>
                  <a:close/>
                  <a:moveTo>
                    <a:pt x="7220" y="50"/>
                  </a:moveTo>
                  <a:lnTo>
                    <a:pt x="7140" y="50"/>
                  </a:lnTo>
                  <a:lnTo>
                    <a:pt x="7140" y="70"/>
                  </a:lnTo>
                  <a:lnTo>
                    <a:pt x="7220" y="70"/>
                  </a:lnTo>
                  <a:lnTo>
                    <a:pt x="7220" y="50"/>
                  </a:lnTo>
                  <a:close/>
                  <a:moveTo>
                    <a:pt x="7360" y="50"/>
                  </a:moveTo>
                  <a:lnTo>
                    <a:pt x="7280" y="50"/>
                  </a:lnTo>
                  <a:lnTo>
                    <a:pt x="7280" y="70"/>
                  </a:lnTo>
                  <a:lnTo>
                    <a:pt x="7360" y="70"/>
                  </a:lnTo>
                  <a:lnTo>
                    <a:pt x="7360" y="50"/>
                  </a:lnTo>
                  <a:close/>
                  <a:moveTo>
                    <a:pt x="7500" y="50"/>
                  </a:moveTo>
                  <a:lnTo>
                    <a:pt x="7420" y="50"/>
                  </a:lnTo>
                  <a:lnTo>
                    <a:pt x="7420" y="70"/>
                  </a:lnTo>
                  <a:lnTo>
                    <a:pt x="7500" y="70"/>
                  </a:lnTo>
                  <a:lnTo>
                    <a:pt x="7500" y="50"/>
                  </a:lnTo>
                  <a:close/>
                  <a:moveTo>
                    <a:pt x="7640" y="50"/>
                  </a:moveTo>
                  <a:lnTo>
                    <a:pt x="7560" y="50"/>
                  </a:lnTo>
                  <a:lnTo>
                    <a:pt x="7560" y="70"/>
                  </a:lnTo>
                  <a:lnTo>
                    <a:pt x="7640" y="70"/>
                  </a:lnTo>
                  <a:lnTo>
                    <a:pt x="7640" y="50"/>
                  </a:lnTo>
                  <a:close/>
                  <a:moveTo>
                    <a:pt x="7780" y="50"/>
                  </a:moveTo>
                  <a:lnTo>
                    <a:pt x="7700" y="50"/>
                  </a:lnTo>
                  <a:lnTo>
                    <a:pt x="7700" y="70"/>
                  </a:lnTo>
                  <a:lnTo>
                    <a:pt x="7780" y="70"/>
                  </a:lnTo>
                  <a:lnTo>
                    <a:pt x="7780" y="50"/>
                  </a:lnTo>
                  <a:close/>
                  <a:moveTo>
                    <a:pt x="7920" y="50"/>
                  </a:moveTo>
                  <a:lnTo>
                    <a:pt x="7840" y="50"/>
                  </a:lnTo>
                  <a:lnTo>
                    <a:pt x="7840" y="70"/>
                  </a:lnTo>
                  <a:lnTo>
                    <a:pt x="7920" y="70"/>
                  </a:lnTo>
                  <a:lnTo>
                    <a:pt x="7920" y="50"/>
                  </a:lnTo>
                  <a:close/>
                  <a:moveTo>
                    <a:pt x="8045" y="0"/>
                  </a:moveTo>
                  <a:lnTo>
                    <a:pt x="8045" y="120"/>
                  </a:lnTo>
                  <a:lnTo>
                    <a:pt x="8145" y="70"/>
                  </a:lnTo>
                  <a:lnTo>
                    <a:pt x="8060" y="70"/>
                  </a:lnTo>
                  <a:lnTo>
                    <a:pt x="8060" y="50"/>
                  </a:lnTo>
                  <a:lnTo>
                    <a:pt x="8145" y="50"/>
                  </a:lnTo>
                  <a:lnTo>
                    <a:pt x="8045" y="0"/>
                  </a:lnTo>
                  <a:close/>
                  <a:moveTo>
                    <a:pt x="8045" y="50"/>
                  </a:moveTo>
                  <a:lnTo>
                    <a:pt x="7980" y="50"/>
                  </a:lnTo>
                  <a:lnTo>
                    <a:pt x="7980" y="70"/>
                  </a:lnTo>
                  <a:lnTo>
                    <a:pt x="8045" y="70"/>
                  </a:lnTo>
                  <a:lnTo>
                    <a:pt x="8045" y="50"/>
                  </a:lnTo>
                  <a:close/>
                  <a:moveTo>
                    <a:pt x="8145" y="50"/>
                  </a:moveTo>
                  <a:lnTo>
                    <a:pt x="8060" y="50"/>
                  </a:lnTo>
                  <a:lnTo>
                    <a:pt x="8060" y="70"/>
                  </a:lnTo>
                  <a:lnTo>
                    <a:pt x="8145" y="70"/>
                  </a:lnTo>
                  <a:lnTo>
                    <a:pt x="8165" y="60"/>
                  </a:lnTo>
                  <a:lnTo>
                    <a:pt x="8145" y="5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12" name="Picture 5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" y="7480"/>
              <a:ext cx="399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AutoShape 59"/>
            <p:cNvSpPr>
              <a:spLocks/>
            </p:cNvSpPr>
            <p:nvPr/>
          </p:nvSpPr>
          <p:spPr bwMode="auto">
            <a:xfrm>
              <a:off x="855" y="7420"/>
              <a:ext cx="8165" cy="120"/>
            </a:xfrm>
            <a:custGeom>
              <a:avLst/>
              <a:gdLst>
                <a:gd name="T0" fmla="+- 0 8940 855"/>
                <a:gd name="T1" fmla="*/ T0 w 8165"/>
                <a:gd name="T2" fmla="+- 0 7480 7420"/>
                <a:gd name="T3" fmla="*/ 7480 h 120"/>
                <a:gd name="T4" fmla="+- 0 8900 855"/>
                <a:gd name="T5" fmla="*/ T4 w 8165"/>
                <a:gd name="T6" fmla="+- 0 7540 7420"/>
                <a:gd name="T7" fmla="*/ 7540 h 120"/>
                <a:gd name="T8" fmla="+- 0 8990 855"/>
                <a:gd name="T9" fmla="*/ T8 w 8165"/>
                <a:gd name="T10" fmla="+- 0 7495 7420"/>
                <a:gd name="T11" fmla="*/ 7495 h 120"/>
                <a:gd name="T12" fmla="+- 0 8940 855"/>
                <a:gd name="T13" fmla="*/ T12 w 8165"/>
                <a:gd name="T14" fmla="+- 0 7495 7420"/>
                <a:gd name="T15" fmla="*/ 7495 h 120"/>
                <a:gd name="T16" fmla="+- 0 8940 855"/>
                <a:gd name="T17" fmla="*/ T16 w 8165"/>
                <a:gd name="T18" fmla="+- 0 7480 7420"/>
                <a:gd name="T19" fmla="*/ 7480 h 120"/>
                <a:gd name="T20" fmla="+- 0 8930 855"/>
                <a:gd name="T21" fmla="*/ T20 w 8165"/>
                <a:gd name="T22" fmla="+- 0 7465 7420"/>
                <a:gd name="T23" fmla="*/ 7465 h 120"/>
                <a:gd name="T24" fmla="+- 0 855 855"/>
                <a:gd name="T25" fmla="*/ T24 w 8165"/>
                <a:gd name="T26" fmla="+- 0 7465 7420"/>
                <a:gd name="T27" fmla="*/ 7465 h 120"/>
                <a:gd name="T28" fmla="+- 0 855 855"/>
                <a:gd name="T29" fmla="*/ T28 w 8165"/>
                <a:gd name="T30" fmla="+- 0 7495 7420"/>
                <a:gd name="T31" fmla="*/ 7495 h 120"/>
                <a:gd name="T32" fmla="+- 0 8930 855"/>
                <a:gd name="T33" fmla="*/ T32 w 8165"/>
                <a:gd name="T34" fmla="+- 0 7495 7420"/>
                <a:gd name="T35" fmla="*/ 7495 h 120"/>
                <a:gd name="T36" fmla="+- 0 8940 855"/>
                <a:gd name="T37" fmla="*/ T36 w 8165"/>
                <a:gd name="T38" fmla="+- 0 7480 7420"/>
                <a:gd name="T39" fmla="*/ 7480 h 120"/>
                <a:gd name="T40" fmla="+- 0 8930 855"/>
                <a:gd name="T41" fmla="*/ T40 w 8165"/>
                <a:gd name="T42" fmla="+- 0 7465 7420"/>
                <a:gd name="T43" fmla="*/ 7465 h 120"/>
                <a:gd name="T44" fmla="+- 0 8990 855"/>
                <a:gd name="T45" fmla="*/ T44 w 8165"/>
                <a:gd name="T46" fmla="+- 0 7465 7420"/>
                <a:gd name="T47" fmla="*/ 7465 h 120"/>
                <a:gd name="T48" fmla="+- 0 8940 855"/>
                <a:gd name="T49" fmla="*/ T48 w 8165"/>
                <a:gd name="T50" fmla="+- 0 7465 7420"/>
                <a:gd name="T51" fmla="*/ 7465 h 120"/>
                <a:gd name="T52" fmla="+- 0 8940 855"/>
                <a:gd name="T53" fmla="*/ T52 w 8165"/>
                <a:gd name="T54" fmla="+- 0 7495 7420"/>
                <a:gd name="T55" fmla="*/ 7495 h 120"/>
                <a:gd name="T56" fmla="+- 0 8990 855"/>
                <a:gd name="T57" fmla="*/ T56 w 8165"/>
                <a:gd name="T58" fmla="+- 0 7495 7420"/>
                <a:gd name="T59" fmla="*/ 7495 h 120"/>
                <a:gd name="T60" fmla="+- 0 9020 855"/>
                <a:gd name="T61" fmla="*/ T60 w 8165"/>
                <a:gd name="T62" fmla="+- 0 7480 7420"/>
                <a:gd name="T63" fmla="*/ 7480 h 120"/>
                <a:gd name="T64" fmla="+- 0 8990 855"/>
                <a:gd name="T65" fmla="*/ T64 w 8165"/>
                <a:gd name="T66" fmla="+- 0 7465 7420"/>
                <a:gd name="T67" fmla="*/ 7465 h 120"/>
                <a:gd name="T68" fmla="+- 0 8900 855"/>
                <a:gd name="T69" fmla="*/ T68 w 8165"/>
                <a:gd name="T70" fmla="+- 0 7420 7420"/>
                <a:gd name="T71" fmla="*/ 7420 h 120"/>
                <a:gd name="T72" fmla="+- 0 8940 855"/>
                <a:gd name="T73" fmla="*/ T72 w 8165"/>
                <a:gd name="T74" fmla="+- 0 7480 7420"/>
                <a:gd name="T75" fmla="*/ 7480 h 120"/>
                <a:gd name="T76" fmla="+- 0 8940 855"/>
                <a:gd name="T77" fmla="*/ T76 w 8165"/>
                <a:gd name="T78" fmla="+- 0 7465 7420"/>
                <a:gd name="T79" fmla="*/ 7465 h 120"/>
                <a:gd name="T80" fmla="+- 0 8990 855"/>
                <a:gd name="T81" fmla="*/ T80 w 8165"/>
                <a:gd name="T82" fmla="+- 0 7465 7420"/>
                <a:gd name="T83" fmla="*/ 7465 h 120"/>
                <a:gd name="T84" fmla="+- 0 8900 855"/>
                <a:gd name="T85" fmla="*/ T84 w 8165"/>
                <a:gd name="T86" fmla="+- 0 7420 7420"/>
                <a:gd name="T87" fmla="*/ 7420 h 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</a:cxnLst>
              <a:rect l="0" t="0" r="r" b="b"/>
              <a:pathLst>
                <a:path w="8165" h="120">
                  <a:moveTo>
                    <a:pt x="8085" y="60"/>
                  </a:moveTo>
                  <a:lnTo>
                    <a:pt x="8045" y="120"/>
                  </a:lnTo>
                  <a:lnTo>
                    <a:pt x="8135" y="75"/>
                  </a:lnTo>
                  <a:lnTo>
                    <a:pt x="8085" y="75"/>
                  </a:lnTo>
                  <a:lnTo>
                    <a:pt x="8085" y="60"/>
                  </a:lnTo>
                  <a:close/>
                  <a:moveTo>
                    <a:pt x="8075" y="45"/>
                  </a:moveTo>
                  <a:lnTo>
                    <a:pt x="0" y="45"/>
                  </a:lnTo>
                  <a:lnTo>
                    <a:pt x="0" y="75"/>
                  </a:lnTo>
                  <a:lnTo>
                    <a:pt x="8075" y="75"/>
                  </a:lnTo>
                  <a:lnTo>
                    <a:pt x="8085" y="60"/>
                  </a:lnTo>
                  <a:lnTo>
                    <a:pt x="8075" y="45"/>
                  </a:lnTo>
                  <a:close/>
                  <a:moveTo>
                    <a:pt x="8135" y="45"/>
                  </a:moveTo>
                  <a:lnTo>
                    <a:pt x="8085" y="45"/>
                  </a:lnTo>
                  <a:lnTo>
                    <a:pt x="8085" y="75"/>
                  </a:lnTo>
                  <a:lnTo>
                    <a:pt x="8135" y="75"/>
                  </a:lnTo>
                  <a:lnTo>
                    <a:pt x="8165" y="60"/>
                  </a:lnTo>
                  <a:lnTo>
                    <a:pt x="8135" y="45"/>
                  </a:lnTo>
                  <a:close/>
                  <a:moveTo>
                    <a:pt x="8045" y="0"/>
                  </a:moveTo>
                  <a:lnTo>
                    <a:pt x="8085" y="60"/>
                  </a:lnTo>
                  <a:lnTo>
                    <a:pt x="8085" y="45"/>
                  </a:lnTo>
                  <a:lnTo>
                    <a:pt x="8135" y="45"/>
                  </a:lnTo>
                  <a:lnTo>
                    <a:pt x="804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14" name="Picture 6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" y="8160"/>
              <a:ext cx="399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AutoShape 61"/>
            <p:cNvSpPr>
              <a:spLocks/>
            </p:cNvSpPr>
            <p:nvPr/>
          </p:nvSpPr>
          <p:spPr bwMode="auto">
            <a:xfrm>
              <a:off x="855" y="8101"/>
              <a:ext cx="8165" cy="120"/>
            </a:xfrm>
            <a:custGeom>
              <a:avLst/>
              <a:gdLst>
                <a:gd name="T0" fmla="+- 0 935 855"/>
                <a:gd name="T1" fmla="*/ T0 w 8165"/>
                <a:gd name="T2" fmla="+- 0 8151 8101"/>
                <a:gd name="T3" fmla="*/ 8151 h 120"/>
                <a:gd name="T4" fmla="+- 0 1075 855"/>
                <a:gd name="T5" fmla="*/ T4 w 8165"/>
                <a:gd name="T6" fmla="+- 0 8151 8101"/>
                <a:gd name="T7" fmla="*/ 8151 h 120"/>
                <a:gd name="T8" fmla="+- 0 1215 855"/>
                <a:gd name="T9" fmla="*/ T8 w 8165"/>
                <a:gd name="T10" fmla="+- 0 8151 8101"/>
                <a:gd name="T11" fmla="*/ 8151 h 120"/>
                <a:gd name="T12" fmla="+- 0 1355 855"/>
                <a:gd name="T13" fmla="*/ T12 w 8165"/>
                <a:gd name="T14" fmla="+- 0 8151 8101"/>
                <a:gd name="T15" fmla="*/ 8151 h 120"/>
                <a:gd name="T16" fmla="+- 0 1495 855"/>
                <a:gd name="T17" fmla="*/ T16 w 8165"/>
                <a:gd name="T18" fmla="+- 0 8151 8101"/>
                <a:gd name="T19" fmla="*/ 8151 h 120"/>
                <a:gd name="T20" fmla="+- 0 1635 855"/>
                <a:gd name="T21" fmla="*/ T20 w 8165"/>
                <a:gd name="T22" fmla="+- 0 8151 8101"/>
                <a:gd name="T23" fmla="*/ 8151 h 120"/>
                <a:gd name="T24" fmla="+- 0 1775 855"/>
                <a:gd name="T25" fmla="*/ T24 w 8165"/>
                <a:gd name="T26" fmla="+- 0 8151 8101"/>
                <a:gd name="T27" fmla="*/ 8151 h 120"/>
                <a:gd name="T28" fmla="+- 0 1915 855"/>
                <a:gd name="T29" fmla="*/ T28 w 8165"/>
                <a:gd name="T30" fmla="+- 0 8151 8101"/>
                <a:gd name="T31" fmla="*/ 8151 h 120"/>
                <a:gd name="T32" fmla="+- 0 2055 855"/>
                <a:gd name="T33" fmla="*/ T32 w 8165"/>
                <a:gd name="T34" fmla="+- 0 8151 8101"/>
                <a:gd name="T35" fmla="*/ 8151 h 120"/>
                <a:gd name="T36" fmla="+- 0 2195 855"/>
                <a:gd name="T37" fmla="*/ T36 w 8165"/>
                <a:gd name="T38" fmla="+- 0 8151 8101"/>
                <a:gd name="T39" fmla="*/ 8151 h 120"/>
                <a:gd name="T40" fmla="+- 0 2335 855"/>
                <a:gd name="T41" fmla="*/ T40 w 8165"/>
                <a:gd name="T42" fmla="+- 0 8151 8101"/>
                <a:gd name="T43" fmla="*/ 8151 h 120"/>
                <a:gd name="T44" fmla="+- 0 2475 855"/>
                <a:gd name="T45" fmla="*/ T44 w 8165"/>
                <a:gd name="T46" fmla="+- 0 8151 8101"/>
                <a:gd name="T47" fmla="*/ 8151 h 120"/>
                <a:gd name="T48" fmla="+- 0 2615 855"/>
                <a:gd name="T49" fmla="*/ T48 w 8165"/>
                <a:gd name="T50" fmla="+- 0 8151 8101"/>
                <a:gd name="T51" fmla="*/ 8151 h 120"/>
                <a:gd name="T52" fmla="+- 0 2755 855"/>
                <a:gd name="T53" fmla="*/ T52 w 8165"/>
                <a:gd name="T54" fmla="+- 0 8151 8101"/>
                <a:gd name="T55" fmla="*/ 8151 h 120"/>
                <a:gd name="T56" fmla="+- 0 2895 855"/>
                <a:gd name="T57" fmla="*/ T56 w 8165"/>
                <a:gd name="T58" fmla="+- 0 8151 8101"/>
                <a:gd name="T59" fmla="*/ 8151 h 120"/>
                <a:gd name="T60" fmla="+- 0 3035 855"/>
                <a:gd name="T61" fmla="*/ T60 w 8165"/>
                <a:gd name="T62" fmla="+- 0 8151 8101"/>
                <a:gd name="T63" fmla="*/ 8151 h 120"/>
                <a:gd name="T64" fmla="+- 0 3175 855"/>
                <a:gd name="T65" fmla="*/ T64 w 8165"/>
                <a:gd name="T66" fmla="+- 0 8151 8101"/>
                <a:gd name="T67" fmla="*/ 8151 h 120"/>
                <a:gd name="T68" fmla="+- 0 3315 855"/>
                <a:gd name="T69" fmla="*/ T68 w 8165"/>
                <a:gd name="T70" fmla="+- 0 8151 8101"/>
                <a:gd name="T71" fmla="*/ 8151 h 120"/>
                <a:gd name="T72" fmla="+- 0 3455 855"/>
                <a:gd name="T73" fmla="*/ T72 w 8165"/>
                <a:gd name="T74" fmla="+- 0 8151 8101"/>
                <a:gd name="T75" fmla="*/ 8151 h 120"/>
                <a:gd name="T76" fmla="+- 0 3595 855"/>
                <a:gd name="T77" fmla="*/ T76 w 8165"/>
                <a:gd name="T78" fmla="+- 0 8151 8101"/>
                <a:gd name="T79" fmla="*/ 8151 h 120"/>
                <a:gd name="T80" fmla="+- 0 3735 855"/>
                <a:gd name="T81" fmla="*/ T80 w 8165"/>
                <a:gd name="T82" fmla="+- 0 8151 8101"/>
                <a:gd name="T83" fmla="*/ 8151 h 120"/>
                <a:gd name="T84" fmla="+- 0 3875 855"/>
                <a:gd name="T85" fmla="*/ T84 w 8165"/>
                <a:gd name="T86" fmla="+- 0 8151 8101"/>
                <a:gd name="T87" fmla="*/ 8151 h 120"/>
                <a:gd name="T88" fmla="+- 0 4015 855"/>
                <a:gd name="T89" fmla="*/ T88 w 8165"/>
                <a:gd name="T90" fmla="+- 0 8151 8101"/>
                <a:gd name="T91" fmla="*/ 8151 h 120"/>
                <a:gd name="T92" fmla="+- 0 4155 855"/>
                <a:gd name="T93" fmla="*/ T92 w 8165"/>
                <a:gd name="T94" fmla="+- 0 8151 8101"/>
                <a:gd name="T95" fmla="*/ 8151 h 120"/>
                <a:gd name="T96" fmla="+- 0 4295 855"/>
                <a:gd name="T97" fmla="*/ T96 w 8165"/>
                <a:gd name="T98" fmla="+- 0 8151 8101"/>
                <a:gd name="T99" fmla="*/ 8151 h 120"/>
                <a:gd name="T100" fmla="+- 0 4435 855"/>
                <a:gd name="T101" fmla="*/ T100 w 8165"/>
                <a:gd name="T102" fmla="+- 0 8151 8101"/>
                <a:gd name="T103" fmla="*/ 8151 h 120"/>
                <a:gd name="T104" fmla="+- 0 4575 855"/>
                <a:gd name="T105" fmla="*/ T104 w 8165"/>
                <a:gd name="T106" fmla="+- 0 8151 8101"/>
                <a:gd name="T107" fmla="*/ 8151 h 120"/>
                <a:gd name="T108" fmla="+- 0 4715 855"/>
                <a:gd name="T109" fmla="*/ T108 w 8165"/>
                <a:gd name="T110" fmla="+- 0 8151 8101"/>
                <a:gd name="T111" fmla="*/ 8151 h 120"/>
                <a:gd name="T112" fmla="+- 0 4855 855"/>
                <a:gd name="T113" fmla="*/ T112 w 8165"/>
                <a:gd name="T114" fmla="+- 0 8151 8101"/>
                <a:gd name="T115" fmla="*/ 8151 h 120"/>
                <a:gd name="T116" fmla="+- 0 4995 855"/>
                <a:gd name="T117" fmla="*/ T116 w 8165"/>
                <a:gd name="T118" fmla="+- 0 8151 8101"/>
                <a:gd name="T119" fmla="*/ 8151 h 120"/>
                <a:gd name="T120" fmla="+- 0 5135 855"/>
                <a:gd name="T121" fmla="*/ T120 w 8165"/>
                <a:gd name="T122" fmla="+- 0 8151 8101"/>
                <a:gd name="T123" fmla="*/ 8151 h 120"/>
                <a:gd name="T124" fmla="+- 0 5275 855"/>
                <a:gd name="T125" fmla="*/ T124 w 8165"/>
                <a:gd name="T126" fmla="+- 0 8151 8101"/>
                <a:gd name="T127" fmla="*/ 8151 h 120"/>
                <a:gd name="T128" fmla="+- 0 5415 855"/>
                <a:gd name="T129" fmla="*/ T128 w 8165"/>
                <a:gd name="T130" fmla="+- 0 8151 8101"/>
                <a:gd name="T131" fmla="*/ 8151 h 120"/>
                <a:gd name="T132" fmla="+- 0 5555 855"/>
                <a:gd name="T133" fmla="*/ T132 w 8165"/>
                <a:gd name="T134" fmla="+- 0 8151 8101"/>
                <a:gd name="T135" fmla="*/ 8151 h 120"/>
                <a:gd name="T136" fmla="+- 0 5695 855"/>
                <a:gd name="T137" fmla="*/ T136 w 8165"/>
                <a:gd name="T138" fmla="+- 0 8151 8101"/>
                <a:gd name="T139" fmla="*/ 8151 h 120"/>
                <a:gd name="T140" fmla="+- 0 5835 855"/>
                <a:gd name="T141" fmla="*/ T140 w 8165"/>
                <a:gd name="T142" fmla="+- 0 8151 8101"/>
                <a:gd name="T143" fmla="*/ 8151 h 120"/>
                <a:gd name="T144" fmla="+- 0 5975 855"/>
                <a:gd name="T145" fmla="*/ T144 w 8165"/>
                <a:gd name="T146" fmla="+- 0 8151 8101"/>
                <a:gd name="T147" fmla="*/ 8151 h 120"/>
                <a:gd name="T148" fmla="+- 0 6115 855"/>
                <a:gd name="T149" fmla="*/ T148 w 8165"/>
                <a:gd name="T150" fmla="+- 0 8151 8101"/>
                <a:gd name="T151" fmla="*/ 8151 h 120"/>
                <a:gd name="T152" fmla="+- 0 6255 855"/>
                <a:gd name="T153" fmla="*/ T152 w 8165"/>
                <a:gd name="T154" fmla="+- 0 8151 8101"/>
                <a:gd name="T155" fmla="*/ 8151 h 120"/>
                <a:gd name="T156" fmla="+- 0 6395 855"/>
                <a:gd name="T157" fmla="*/ T156 w 8165"/>
                <a:gd name="T158" fmla="+- 0 8151 8101"/>
                <a:gd name="T159" fmla="*/ 8151 h 120"/>
                <a:gd name="T160" fmla="+- 0 6535 855"/>
                <a:gd name="T161" fmla="*/ T160 w 8165"/>
                <a:gd name="T162" fmla="+- 0 8151 8101"/>
                <a:gd name="T163" fmla="*/ 8151 h 120"/>
                <a:gd name="T164" fmla="+- 0 6675 855"/>
                <a:gd name="T165" fmla="*/ T164 w 8165"/>
                <a:gd name="T166" fmla="+- 0 8151 8101"/>
                <a:gd name="T167" fmla="*/ 8151 h 120"/>
                <a:gd name="T168" fmla="+- 0 6815 855"/>
                <a:gd name="T169" fmla="*/ T168 w 8165"/>
                <a:gd name="T170" fmla="+- 0 8151 8101"/>
                <a:gd name="T171" fmla="*/ 8151 h 120"/>
                <a:gd name="T172" fmla="+- 0 6955 855"/>
                <a:gd name="T173" fmla="*/ T172 w 8165"/>
                <a:gd name="T174" fmla="+- 0 8151 8101"/>
                <a:gd name="T175" fmla="*/ 8151 h 120"/>
                <a:gd name="T176" fmla="+- 0 7095 855"/>
                <a:gd name="T177" fmla="*/ T176 w 8165"/>
                <a:gd name="T178" fmla="+- 0 8151 8101"/>
                <a:gd name="T179" fmla="*/ 8151 h 120"/>
                <a:gd name="T180" fmla="+- 0 7235 855"/>
                <a:gd name="T181" fmla="*/ T180 w 8165"/>
                <a:gd name="T182" fmla="+- 0 8151 8101"/>
                <a:gd name="T183" fmla="*/ 8151 h 120"/>
                <a:gd name="T184" fmla="+- 0 7375 855"/>
                <a:gd name="T185" fmla="*/ T184 w 8165"/>
                <a:gd name="T186" fmla="+- 0 8151 8101"/>
                <a:gd name="T187" fmla="*/ 8151 h 120"/>
                <a:gd name="T188" fmla="+- 0 7515 855"/>
                <a:gd name="T189" fmla="*/ T188 w 8165"/>
                <a:gd name="T190" fmla="+- 0 8151 8101"/>
                <a:gd name="T191" fmla="*/ 8151 h 120"/>
                <a:gd name="T192" fmla="+- 0 7655 855"/>
                <a:gd name="T193" fmla="*/ T192 w 8165"/>
                <a:gd name="T194" fmla="+- 0 8151 8101"/>
                <a:gd name="T195" fmla="*/ 8151 h 120"/>
                <a:gd name="T196" fmla="+- 0 7795 855"/>
                <a:gd name="T197" fmla="*/ T196 w 8165"/>
                <a:gd name="T198" fmla="+- 0 8151 8101"/>
                <a:gd name="T199" fmla="*/ 8151 h 120"/>
                <a:gd name="T200" fmla="+- 0 7935 855"/>
                <a:gd name="T201" fmla="*/ T200 w 8165"/>
                <a:gd name="T202" fmla="+- 0 8151 8101"/>
                <a:gd name="T203" fmla="*/ 8151 h 120"/>
                <a:gd name="T204" fmla="+- 0 8075 855"/>
                <a:gd name="T205" fmla="*/ T204 w 8165"/>
                <a:gd name="T206" fmla="+- 0 8151 8101"/>
                <a:gd name="T207" fmla="*/ 8151 h 120"/>
                <a:gd name="T208" fmla="+- 0 8215 855"/>
                <a:gd name="T209" fmla="*/ T208 w 8165"/>
                <a:gd name="T210" fmla="+- 0 8151 8101"/>
                <a:gd name="T211" fmla="*/ 8151 h 120"/>
                <a:gd name="T212" fmla="+- 0 8355 855"/>
                <a:gd name="T213" fmla="*/ T212 w 8165"/>
                <a:gd name="T214" fmla="+- 0 8151 8101"/>
                <a:gd name="T215" fmla="*/ 8151 h 120"/>
                <a:gd name="T216" fmla="+- 0 8495 855"/>
                <a:gd name="T217" fmla="*/ T216 w 8165"/>
                <a:gd name="T218" fmla="+- 0 8151 8101"/>
                <a:gd name="T219" fmla="*/ 8151 h 120"/>
                <a:gd name="T220" fmla="+- 0 8635 855"/>
                <a:gd name="T221" fmla="*/ T220 w 8165"/>
                <a:gd name="T222" fmla="+- 0 8151 8101"/>
                <a:gd name="T223" fmla="*/ 8151 h 120"/>
                <a:gd name="T224" fmla="+- 0 8775 855"/>
                <a:gd name="T225" fmla="*/ T224 w 8165"/>
                <a:gd name="T226" fmla="+- 0 8151 8101"/>
                <a:gd name="T227" fmla="*/ 8151 h 120"/>
                <a:gd name="T228" fmla="+- 0 8915 855"/>
                <a:gd name="T229" fmla="*/ T228 w 8165"/>
                <a:gd name="T230" fmla="+- 0 8151 8101"/>
                <a:gd name="T231" fmla="*/ 8151 h 120"/>
                <a:gd name="T232" fmla="+- 0 8835 855"/>
                <a:gd name="T233" fmla="*/ T232 w 8165"/>
                <a:gd name="T234" fmla="+- 0 8171 8101"/>
                <a:gd name="T235" fmla="*/ 8171 h 120"/>
                <a:gd name="T236" fmla="+- 0 8915 855"/>
                <a:gd name="T237" fmla="*/ T236 w 8165"/>
                <a:gd name="T238" fmla="+- 0 8171 8101"/>
                <a:gd name="T239" fmla="*/ 8171 h 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</a:cxnLst>
              <a:rect l="0" t="0" r="r" b="b"/>
              <a:pathLst>
                <a:path w="8165" h="120">
                  <a:moveTo>
                    <a:pt x="80" y="50"/>
                  </a:moveTo>
                  <a:lnTo>
                    <a:pt x="0" y="50"/>
                  </a:lnTo>
                  <a:lnTo>
                    <a:pt x="0" y="70"/>
                  </a:lnTo>
                  <a:lnTo>
                    <a:pt x="80" y="70"/>
                  </a:lnTo>
                  <a:lnTo>
                    <a:pt x="80" y="50"/>
                  </a:lnTo>
                  <a:close/>
                  <a:moveTo>
                    <a:pt x="220" y="50"/>
                  </a:moveTo>
                  <a:lnTo>
                    <a:pt x="140" y="50"/>
                  </a:lnTo>
                  <a:lnTo>
                    <a:pt x="140" y="70"/>
                  </a:lnTo>
                  <a:lnTo>
                    <a:pt x="220" y="70"/>
                  </a:lnTo>
                  <a:lnTo>
                    <a:pt x="220" y="50"/>
                  </a:lnTo>
                  <a:close/>
                  <a:moveTo>
                    <a:pt x="360" y="50"/>
                  </a:moveTo>
                  <a:lnTo>
                    <a:pt x="280" y="50"/>
                  </a:lnTo>
                  <a:lnTo>
                    <a:pt x="280" y="70"/>
                  </a:lnTo>
                  <a:lnTo>
                    <a:pt x="360" y="70"/>
                  </a:lnTo>
                  <a:lnTo>
                    <a:pt x="360" y="50"/>
                  </a:lnTo>
                  <a:close/>
                  <a:moveTo>
                    <a:pt x="500" y="50"/>
                  </a:moveTo>
                  <a:lnTo>
                    <a:pt x="420" y="50"/>
                  </a:lnTo>
                  <a:lnTo>
                    <a:pt x="420" y="70"/>
                  </a:lnTo>
                  <a:lnTo>
                    <a:pt x="500" y="70"/>
                  </a:lnTo>
                  <a:lnTo>
                    <a:pt x="500" y="50"/>
                  </a:lnTo>
                  <a:close/>
                  <a:moveTo>
                    <a:pt x="640" y="50"/>
                  </a:moveTo>
                  <a:lnTo>
                    <a:pt x="560" y="50"/>
                  </a:lnTo>
                  <a:lnTo>
                    <a:pt x="560" y="70"/>
                  </a:lnTo>
                  <a:lnTo>
                    <a:pt x="640" y="70"/>
                  </a:lnTo>
                  <a:lnTo>
                    <a:pt x="640" y="50"/>
                  </a:lnTo>
                  <a:close/>
                  <a:moveTo>
                    <a:pt x="780" y="50"/>
                  </a:moveTo>
                  <a:lnTo>
                    <a:pt x="700" y="50"/>
                  </a:lnTo>
                  <a:lnTo>
                    <a:pt x="700" y="70"/>
                  </a:lnTo>
                  <a:lnTo>
                    <a:pt x="780" y="70"/>
                  </a:lnTo>
                  <a:lnTo>
                    <a:pt x="780" y="50"/>
                  </a:lnTo>
                  <a:close/>
                  <a:moveTo>
                    <a:pt x="920" y="50"/>
                  </a:moveTo>
                  <a:lnTo>
                    <a:pt x="840" y="50"/>
                  </a:lnTo>
                  <a:lnTo>
                    <a:pt x="840" y="70"/>
                  </a:lnTo>
                  <a:lnTo>
                    <a:pt x="920" y="70"/>
                  </a:lnTo>
                  <a:lnTo>
                    <a:pt x="920" y="50"/>
                  </a:lnTo>
                  <a:close/>
                  <a:moveTo>
                    <a:pt x="1060" y="50"/>
                  </a:moveTo>
                  <a:lnTo>
                    <a:pt x="980" y="50"/>
                  </a:lnTo>
                  <a:lnTo>
                    <a:pt x="980" y="70"/>
                  </a:lnTo>
                  <a:lnTo>
                    <a:pt x="1060" y="70"/>
                  </a:lnTo>
                  <a:lnTo>
                    <a:pt x="1060" y="50"/>
                  </a:lnTo>
                  <a:close/>
                  <a:moveTo>
                    <a:pt x="1200" y="50"/>
                  </a:moveTo>
                  <a:lnTo>
                    <a:pt x="1120" y="50"/>
                  </a:lnTo>
                  <a:lnTo>
                    <a:pt x="1120" y="70"/>
                  </a:lnTo>
                  <a:lnTo>
                    <a:pt x="1200" y="70"/>
                  </a:lnTo>
                  <a:lnTo>
                    <a:pt x="1200" y="50"/>
                  </a:lnTo>
                  <a:close/>
                  <a:moveTo>
                    <a:pt x="1340" y="50"/>
                  </a:moveTo>
                  <a:lnTo>
                    <a:pt x="1260" y="50"/>
                  </a:lnTo>
                  <a:lnTo>
                    <a:pt x="1260" y="70"/>
                  </a:lnTo>
                  <a:lnTo>
                    <a:pt x="1340" y="70"/>
                  </a:lnTo>
                  <a:lnTo>
                    <a:pt x="1340" y="50"/>
                  </a:lnTo>
                  <a:close/>
                  <a:moveTo>
                    <a:pt x="1480" y="50"/>
                  </a:moveTo>
                  <a:lnTo>
                    <a:pt x="1400" y="50"/>
                  </a:lnTo>
                  <a:lnTo>
                    <a:pt x="1400" y="70"/>
                  </a:lnTo>
                  <a:lnTo>
                    <a:pt x="1480" y="70"/>
                  </a:lnTo>
                  <a:lnTo>
                    <a:pt x="1480" y="50"/>
                  </a:lnTo>
                  <a:close/>
                  <a:moveTo>
                    <a:pt x="1620" y="50"/>
                  </a:moveTo>
                  <a:lnTo>
                    <a:pt x="1540" y="50"/>
                  </a:lnTo>
                  <a:lnTo>
                    <a:pt x="1540" y="70"/>
                  </a:lnTo>
                  <a:lnTo>
                    <a:pt x="1620" y="70"/>
                  </a:lnTo>
                  <a:lnTo>
                    <a:pt x="1620" y="50"/>
                  </a:lnTo>
                  <a:close/>
                  <a:moveTo>
                    <a:pt x="1760" y="50"/>
                  </a:moveTo>
                  <a:lnTo>
                    <a:pt x="1680" y="50"/>
                  </a:lnTo>
                  <a:lnTo>
                    <a:pt x="1680" y="70"/>
                  </a:lnTo>
                  <a:lnTo>
                    <a:pt x="1760" y="70"/>
                  </a:lnTo>
                  <a:lnTo>
                    <a:pt x="1760" y="50"/>
                  </a:lnTo>
                  <a:close/>
                  <a:moveTo>
                    <a:pt x="1900" y="50"/>
                  </a:moveTo>
                  <a:lnTo>
                    <a:pt x="1820" y="50"/>
                  </a:lnTo>
                  <a:lnTo>
                    <a:pt x="1820" y="70"/>
                  </a:lnTo>
                  <a:lnTo>
                    <a:pt x="1900" y="70"/>
                  </a:lnTo>
                  <a:lnTo>
                    <a:pt x="1900" y="50"/>
                  </a:lnTo>
                  <a:close/>
                  <a:moveTo>
                    <a:pt x="2040" y="50"/>
                  </a:moveTo>
                  <a:lnTo>
                    <a:pt x="1960" y="50"/>
                  </a:lnTo>
                  <a:lnTo>
                    <a:pt x="1960" y="70"/>
                  </a:lnTo>
                  <a:lnTo>
                    <a:pt x="2040" y="70"/>
                  </a:lnTo>
                  <a:lnTo>
                    <a:pt x="2040" y="50"/>
                  </a:lnTo>
                  <a:close/>
                  <a:moveTo>
                    <a:pt x="2180" y="50"/>
                  </a:moveTo>
                  <a:lnTo>
                    <a:pt x="2100" y="50"/>
                  </a:lnTo>
                  <a:lnTo>
                    <a:pt x="2100" y="70"/>
                  </a:lnTo>
                  <a:lnTo>
                    <a:pt x="2180" y="70"/>
                  </a:lnTo>
                  <a:lnTo>
                    <a:pt x="2180" y="50"/>
                  </a:lnTo>
                  <a:close/>
                  <a:moveTo>
                    <a:pt x="2320" y="50"/>
                  </a:moveTo>
                  <a:lnTo>
                    <a:pt x="2240" y="50"/>
                  </a:lnTo>
                  <a:lnTo>
                    <a:pt x="2240" y="70"/>
                  </a:lnTo>
                  <a:lnTo>
                    <a:pt x="2320" y="70"/>
                  </a:lnTo>
                  <a:lnTo>
                    <a:pt x="2320" y="50"/>
                  </a:lnTo>
                  <a:close/>
                  <a:moveTo>
                    <a:pt x="2460" y="50"/>
                  </a:moveTo>
                  <a:lnTo>
                    <a:pt x="2380" y="50"/>
                  </a:lnTo>
                  <a:lnTo>
                    <a:pt x="2380" y="70"/>
                  </a:lnTo>
                  <a:lnTo>
                    <a:pt x="2460" y="70"/>
                  </a:lnTo>
                  <a:lnTo>
                    <a:pt x="2460" y="50"/>
                  </a:lnTo>
                  <a:close/>
                  <a:moveTo>
                    <a:pt x="2600" y="50"/>
                  </a:moveTo>
                  <a:lnTo>
                    <a:pt x="2520" y="50"/>
                  </a:lnTo>
                  <a:lnTo>
                    <a:pt x="2520" y="70"/>
                  </a:lnTo>
                  <a:lnTo>
                    <a:pt x="2600" y="70"/>
                  </a:lnTo>
                  <a:lnTo>
                    <a:pt x="2600" y="50"/>
                  </a:lnTo>
                  <a:close/>
                  <a:moveTo>
                    <a:pt x="2740" y="50"/>
                  </a:moveTo>
                  <a:lnTo>
                    <a:pt x="2660" y="50"/>
                  </a:lnTo>
                  <a:lnTo>
                    <a:pt x="2660" y="70"/>
                  </a:lnTo>
                  <a:lnTo>
                    <a:pt x="2740" y="70"/>
                  </a:lnTo>
                  <a:lnTo>
                    <a:pt x="2740" y="50"/>
                  </a:lnTo>
                  <a:close/>
                  <a:moveTo>
                    <a:pt x="2880" y="50"/>
                  </a:moveTo>
                  <a:lnTo>
                    <a:pt x="2800" y="50"/>
                  </a:lnTo>
                  <a:lnTo>
                    <a:pt x="2800" y="70"/>
                  </a:lnTo>
                  <a:lnTo>
                    <a:pt x="2880" y="70"/>
                  </a:lnTo>
                  <a:lnTo>
                    <a:pt x="2880" y="50"/>
                  </a:lnTo>
                  <a:close/>
                  <a:moveTo>
                    <a:pt x="3020" y="50"/>
                  </a:moveTo>
                  <a:lnTo>
                    <a:pt x="2940" y="50"/>
                  </a:lnTo>
                  <a:lnTo>
                    <a:pt x="2940" y="70"/>
                  </a:lnTo>
                  <a:lnTo>
                    <a:pt x="3020" y="70"/>
                  </a:lnTo>
                  <a:lnTo>
                    <a:pt x="3020" y="50"/>
                  </a:lnTo>
                  <a:close/>
                  <a:moveTo>
                    <a:pt x="3160" y="50"/>
                  </a:moveTo>
                  <a:lnTo>
                    <a:pt x="3080" y="50"/>
                  </a:lnTo>
                  <a:lnTo>
                    <a:pt x="3080" y="70"/>
                  </a:lnTo>
                  <a:lnTo>
                    <a:pt x="3160" y="70"/>
                  </a:lnTo>
                  <a:lnTo>
                    <a:pt x="3160" y="50"/>
                  </a:lnTo>
                  <a:close/>
                  <a:moveTo>
                    <a:pt x="3300" y="50"/>
                  </a:moveTo>
                  <a:lnTo>
                    <a:pt x="3220" y="50"/>
                  </a:lnTo>
                  <a:lnTo>
                    <a:pt x="3220" y="70"/>
                  </a:lnTo>
                  <a:lnTo>
                    <a:pt x="3300" y="70"/>
                  </a:lnTo>
                  <a:lnTo>
                    <a:pt x="3300" y="50"/>
                  </a:lnTo>
                  <a:close/>
                  <a:moveTo>
                    <a:pt x="3440" y="50"/>
                  </a:moveTo>
                  <a:lnTo>
                    <a:pt x="3360" y="50"/>
                  </a:lnTo>
                  <a:lnTo>
                    <a:pt x="3360" y="70"/>
                  </a:lnTo>
                  <a:lnTo>
                    <a:pt x="3440" y="70"/>
                  </a:lnTo>
                  <a:lnTo>
                    <a:pt x="3440" y="50"/>
                  </a:lnTo>
                  <a:close/>
                  <a:moveTo>
                    <a:pt x="3580" y="50"/>
                  </a:moveTo>
                  <a:lnTo>
                    <a:pt x="3500" y="50"/>
                  </a:lnTo>
                  <a:lnTo>
                    <a:pt x="3500" y="70"/>
                  </a:lnTo>
                  <a:lnTo>
                    <a:pt x="3580" y="70"/>
                  </a:lnTo>
                  <a:lnTo>
                    <a:pt x="3580" y="50"/>
                  </a:lnTo>
                  <a:close/>
                  <a:moveTo>
                    <a:pt x="3720" y="50"/>
                  </a:moveTo>
                  <a:lnTo>
                    <a:pt x="3640" y="50"/>
                  </a:lnTo>
                  <a:lnTo>
                    <a:pt x="3640" y="70"/>
                  </a:lnTo>
                  <a:lnTo>
                    <a:pt x="3720" y="70"/>
                  </a:lnTo>
                  <a:lnTo>
                    <a:pt x="3720" y="50"/>
                  </a:lnTo>
                  <a:close/>
                  <a:moveTo>
                    <a:pt x="3860" y="50"/>
                  </a:moveTo>
                  <a:lnTo>
                    <a:pt x="3780" y="50"/>
                  </a:lnTo>
                  <a:lnTo>
                    <a:pt x="3780" y="70"/>
                  </a:lnTo>
                  <a:lnTo>
                    <a:pt x="3860" y="70"/>
                  </a:lnTo>
                  <a:lnTo>
                    <a:pt x="3860" y="50"/>
                  </a:lnTo>
                  <a:close/>
                  <a:moveTo>
                    <a:pt x="4000" y="50"/>
                  </a:moveTo>
                  <a:lnTo>
                    <a:pt x="3920" y="50"/>
                  </a:lnTo>
                  <a:lnTo>
                    <a:pt x="3920" y="70"/>
                  </a:lnTo>
                  <a:lnTo>
                    <a:pt x="4000" y="70"/>
                  </a:lnTo>
                  <a:lnTo>
                    <a:pt x="4000" y="50"/>
                  </a:lnTo>
                  <a:close/>
                  <a:moveTo>
                    <a:pt x="4140" y="50"/>
                  </a:moveTo>
                  <a:lnTo>
                    <a:pt x="4060" y="50"/>
                  </a:lnTo>
                  <a:lnTo>
                    <a:pt x="4060" y="70"/>
                  </a:lnTo>
                  <a:lnTo>
                    <a:pt x="4140" y="70"/>
                  </a:lnTo>
                  <a:lnTo>
                    <a:pt x="4140" y="50"/>
                  </a:lnTo>
                  <a:close/>
                  <a:moveTo>
                    <a:pt x="4280" y="50"/>
                  </a:moveTo>
                  <a:lnTo>
                    <a:pt x="4200" y="50"/>
                  </a:lnTo>
                  <a:lnTo>
                    <a:pt x="4200" y="70"/>
                  </a:lnTo>
                  <a:lnTo>
                    <a:pt x="4280" y="70"/>
                  </a:lnTo>
                  <a:lnTo>
                    <a:pt x="4280" y="50"/>
                  </a:lnTo>
                  <a:close/>
                  <a:moveTo>
                    <a:pt x="4420" y="50"/>
                  </a:moveTo>
                  <a:lnTo>
                    <a:pt x="4340" y="50"/>
                  </a:lnTo>
                  <a:lnTo>
                    <a:pt x="4340" y="70"/>
                  </a:lnTo>
                  <a:lnTo>
                    <a:pt x="4420" y="70"/>
                  </a:lnTo>
                  <a:lnTo>
                    <a:pt x="4420" y="50"/>
                  </a:lnTo>
                  <a:close/>
                  <a:moveTo>
                    <a:pt x="4560" y="50"/>
                  </a:moveTo>
                  <a:lnTo>
                    <a:pt x="4480" y="50"/>
                  </a:lnTo>
                  <a:lnTo>
                    <a:pt x="4480" y="70"/>
                  </a:lnTo>
                  <a:lnTo>
                    <a:pt x="4560" y="70"/>
                  </a:lnTo>
                  <a:lnTo>
                    <a:pt x="4560" y="50"/>
                  </a:lnTo>
                  <a:close/>
                  <a:moveTo>
                    <a:pt x="4700" y="50"/>
                  </a:moveTo>
                  <a:lnTo>
                    <a:pt x="4620" y="50"/>
                  </a:lnTo>
                  <a:lnTo>
                    <a:pt x="4620" y="70"/>
                  </a:lnTo>
                  <a:lnTo>
                    <a:pt x="4700" y="70"/>
                  </a:lnTo>
                  <a:lnTo>
                    <a:pt x="4700" y="50"/>
                  </a:lnTo>
                  <a:close/>
                  <a:moveTo>
                    <a:pt x="4840" y="50"/>
                  </a:moveTo>
                  <a:lnTo>
                    <a:pt x="4760" y="50"/>
                  </a:lnTo>
                  <a:lnTo>
                    <a:pt x="4760" y="70"/>
                  </a:lnTo>
                  <a:lnTo>
                    <a:pt x="4840" y="70"/>
                  </a:lnTo>
                  <a:lnTo>
                    <a:pt x="4840" y="50"/>
                  </a:lnTo>
                  <a:close/>
                  <a:moveTo>
                    <a:pt x="4980" y="50"/>
                  </a:moveTo>
                  <a:lnTo>
                    <a:pt x="4900" y="50"/>
                  </a:lnTo>
                  <a:lnTo>
                    <a:pt x="4900" y="70"/>
                  </a:lnTo>
                  <a:lnTo>
                    <a:pt x="4980" y="70"/>
                  </a:lnTo>
                  <a:lnTo>
                    <a:pt x="4980" y="50"/>
                  </a:lnTo>
                  <a:close/>
                  <a:moveTo>
                    <a:pt x="5120" y="50"/>
                  </a:moveTo>
                  <a:lnTo>
                    <a:pt x="5040" y="50"/>
                  </a:lnTo>
                  <a:lnTo>
                    <a:pt x="5040" y="70"/>
                  </a:lnTo>
                  <a:lnTo>
                    <a:pt x="5120" y="70"/>
                  </a:lnTo>
                  <a:lnTo>
                    <a:pt x="5120" y="50"/>
                  </a:lnTo>
                  <a:close/>
                  <a:moveTo>
                    <a:pt x="5260" y="50"/>
                  </a:moveTo>
                  <a:lnTo>
                    <a:pt x="5180" y="50"/>
                  </a:lnTo>
                  <a:lnTo>
                    <a:pt x="5180" y="70"/>
                  </a:lnTo>
                  <a:lnTo>
                    <a:pt x="5260" y="70"/>
                  </a:lnTo>
                  <a:lnTo>
                    <a:pt x="5260" y="50"/>
                  </a:lnTo>
                  <a:close/>
                  <a:moveTo>
                    <a:pt x="5400" y="50"/>
                  </a:moveTo>
                  <a:lnTo>
                    <a:pt x="5320" y="50"/>
                  </a:lnTo>
                  <a:lnTo>
                    <a:pt x="5320" y="70"/>
                  </a:lnTo>
                  <a:lnTo>
                    <a:pt x="5400" y="70"/>
                  </a:lnTo>
                  <a:lnTo>
                    <a:pt x="5400" y="50"/>
                  </a:lnTo>
                  <a:close/>
                  <a:moveTo>
                    <a:pt x="5540" y="50"/>
                  </a:moveTo>
                  <a:lnTo>
                    <a:pt x="5460" y="50"/>
                  </a:lnTo>
                  <a:lnTo>
                    <a:pt x="5460" y="70"/>
                  </a:lnTo>
                  <a:lnTo>
                    <a:pt x="5540" y="70"/>
                  </a:lnTo>
                  <a:lnTo>
                    <a:pt x="5540" y="50"/>
                  </a:lnTo>
                  <a:close/>
                  <a:moveTo>
                    <a:pt x="5680" y="50"/>
                  </a:moveTo>
                  <a:lnTo>
                    <a:pt x="5600" y="50"/>
                  </a:lnTo>
                  <a:lnTo>
                    <a:pt x="5600" y="70"/>
                  </a:lnTo>
                  <a:lnTo>
                    <a:pt x="5680" y="70"/>
                  </a:lnTo>
                  <a:lnTo>
                    <a:pt x="5680" y="50"/>
                  </a:lnTo>
                  <a:close/>
                  <a:moveTo>
                    <a:pt x="5820" y="50"/>
                  </a:moveTo>
                  <a:lnTo>
                    <a:pt x="5740" y="50"/>
                  </a:lnTo>
                  <a:lnTo>
                    <a:pt x="5740" y="70"/>
                  </a:lnTo>
                  <a:lnTo>
                    <a:pt x="5820" y="70"/>
                  </a:lnTo>
                  <a:lnTo>
                    <a:pt x="5820" y="50"/>
                  </a:lnTo>
                  <a:close/>
                  <a:moveTo>
                    <a:pt x="5960" y="50"/>
                  </a:moveTo>
                  <a:lnTo>
                    <a:pt x="5880" y="50"/>
                  </a:lnTo>
                  <a:lnTo>
                    <a:pt x="5880" y="70"/>
                  </a:lnTo>
                  <a:lnTo>
                    <a:pt x="5960" y="70"/>
                  </a:lnTo>
                  <a:lnTo>
                    <a:pt x="5960" y="50"/>
                  </a:lnTo>
                  <a:close/>
                  <a:moveTo>
                    <a:pt x="6100" y="50"/>
                  </a:moveTo>
                  <a:lnTo>
                    <a:pt x="6020" y="50"/>
                  </a:lnTo>
                  <a:lnTo>
                    <a:pt x="6020" y="70"/>
                  </a:lnTo>
                  <a:lnTo>
                    <a:pt x="6100" y="70"/>
                  </a:lnTo>
                  <a:lnTo>
                    <a:pt x="6100" y="50"/>
                  </a:lnTo>
                  <a:close/>
                  <a:moveTo>
                    <a:pt x="6240" y="50"/>
                  </a:moveTo>
                  <a:lnTo>
                    <a:pt x="6160" y="50"/>
                  </a:lnTo>
                  <a:lnTo>
                    <a:pt x="6160" y="70"/>
                  </a:lnTo>
                  <a:lnTo>
                    <a:pt x="6240" y="70"/>
                  </a:lnTo>
                  <a:lnTo>
                    <a:pt x="6240" y="50"/>
                  </a:lnTo>
                  <a:close/>
                  <a:moveTo>
                    <a:pt x="6380" y="50"/>
                  </a:moveTo>
                  <a:lnTo>
                    <a:pt x="6300" y="50"/>
                  </a:lnTo>
                  <a:lnTo>
                    <a:pt x="6300" y="70"/>
                  </a:lnTo>
                  <a:lnTo>
                    <a:pt x="6380" y="70"/>
                  </a:lnTo>
                  <a:lnTo>
                    <a:pt x="6380" y="50"/>
                  </a:lnTo>
                  <a:close/>
                  <a:moveTo>
                    <a:pt x="6520" y="50"/>
                  </a:moveTo>
                  <a:lnTo>
                    <a:pt x="6440" y="50"/>
                  </a:lnTo>
                  <a:lnTo>
                    <a:pt x="6440" y="70"/>
                  </a:lnTo>
                  <a:lnTo>
                    <a:pt x="6520" y="70"/>
                  </a:lnTo>
                  <a:lnTo>
                    <a:pt x="6520" y="50"/>
                  </a:lnTo>
                  <a:close/>
                  <a:moveTo>
                    <a:pt x="6660" y="50"/>
                  </a:moveTo>
                  <a:lnTo>
                    <a:pt x="6580" y="50"/>
                  </a:lnTo>
                  <a:lnTo>
                    <a:pt x="6580" y="70"/>
                  </a:lnTo>
                  <a:lnTo>
                    <a:pt x="6660" y="70"/>
                  </a:lnTo>
                  <a:lnTo>
                    <a:pt x="6660" y="50"/>
                  </a:lnTo>
                  <a:close/>
                  <a:moveTo>
                    <a:pt x="6800" y="50"/>
                  </a:moveTo>
                  <a:lnTo>
                    <a:pt x="6720" y="50"/>
                  </a:lnTo>
                  <a:lnTo>
                    <a:pt x="6720" y="70"/>
                  </a:lnTo>
                  <a:lnTo>
                    <a:pt x="6800" y="70"/>
                  </a:lnTo>
                  <a:lnTo>
                    <a:pt x="6800" y="50"/>
                  </a:lnTo>
                  <a:close/>
                  <a:moveTo>
                    <a:pt x="6940" y="50"/>
                  </a:moveTo>
                  <a:lnTo>
                    <a:pt x="6860" y="50"/>
                  </a:lnTo>
                  <a:lnTo>
                    <a:pt x="6860" y="70"/>
                  </a:lnTo>
                  <a:lnTo>
                    <a:pt x="6940" y="70"/>
                  </a:lnTo>
                  <a:lnTo>
                    <a:pt x="6940" y="50"/>
                  </a:lnTo>
                  <a:close/>
                  <a:moveTo>
                    <a:pt x="7080" y="50"/>
                  </a:moveTo>
                  <a:lnTo>
                    <a:pt x="7000" y="50"/>
                  </a:lnTo>
                  <a:lnTo>
                    <a:pt x="7000" y="70"/>
                  </a:lnTo>
                  <a:lnTo>
                    <a:pt x="7080" y="70"/>
                  </a:lnTo>
                  <a:lnTo>
                    <a:pt x="7080" y="50"/>
                  </a:lnTo>
                  <a:close/>
                  <a:moveTo>
                    <a:pt x="7220" y="50"/>
                  </a:moveTo>
                  <a:lnTo>
                    <a:pt x="7140" y="50"/>
                  </a:lnTo>
                  <a:lnTo>
                    <a:pt x="7140" y="70"/>
                  </a:lnTo>
                  <a:lnTo>
                    <a:pt x="7220" y="70"/>
                  </a:lnTo>
                  <a:lnTo>
                    <a:pt x="7220" y="50"/>
                  </a:lnTo>
                  <a:close/>
                  <a:moveTo>
                    <a:pt x="7360" y="50"/>
                  </a:moveTo>
                  <a:lnTo>
                    <a:pt x="7280" y="50"/>
                  </a:lnTo>
                  <a:lnTo>
                    <a:pt x="7280" y="70"/>
                  </a:lnTo>
                  <a:lnTo>
                    <a:pt x="7360" y="70"/>
                  </a:lnTo>
                  <a:lnTo>
                    <a:pt x="7360" y="50"/>
                  </a:lnTo>
                  <a:close/>
                  <a:moveTo>
                    <a:pt x="7500" y="50"/>
                  </a:moveTo>
                  <a:lnTo>
                    <a:pt x="7420" y="50"/>
                  </a:lnTo>
                  <a:lnTo>
                    <a:pt x="7420" y="70"/>
                  </a:lnTo>
                  <a:lnTo>
                    <a:pt x="7500" y="70"/>
                  </a:lnTo>
                  <a:lnTo>
                    <a:pt x="7500" y="50"/>
                  </a:lnTo>
                  <a:close/>
                  <a:moveTo>
                    <a:pt x="7640" y="50"/>
                  </a:moveTo>
                  <a:lnTo>
                    <a:pt x="7560" y="50"/>
                  </a:lnTo>
                  <a:lnTo>
                    <a:pt x="7560" y="70"/>
                  </a:lnTo>
                  <a:lnTo>
                    <a:pt x="7640" y="70"/>
                  </a:lnTo>
                  <a:lnTo>
                    <a:pt x="7640" y="50"/>
                  </a:lnTo>
                  <a:close/>
                  <a:moveTo>
                    <a:pt x="7780" y="50"/>
                  </a:moveTo>
                  <a:lnTo>
                    <a:pt x="7700" y="50"/>
                  </a:lnTo>
                  <a:lnTo>
                    <a:pt x="7700" y="70"/>
                  </a:lnTo>
                  <a:lnTo>
                    <a:pt x="7780" y="70"/>
                  </a:lnTo>
                  <a:lnTo>
                    <a:pt x="7780" y="50"/>
                  </a:lnTo>
                  <a:close/>
                  <a:moveTo>
                    <a:pt x="7920" y="50"/>
                  </a:moveTo>
                  <a:lnTo>
                    <a:pt x="7840" y="50"/>
                  </a:lnTo>
                  <a:lnTo>
                    <a:pt x="7840" y="70"/>
                  </a:lnTo>
                  <a:lnTo>
                    <a:pt x="7920" y="70"/>
                  </a:lnTo>
                  <a:lnTo>
                    <a:pt x="7920" y="50"/>
                  </a:lnTo>
                  <a:close/>
                  <a:moveTo>
                    <a:pt x="8045" y="0"/>
                  </a:moveTo>
                  <a:lnTo>
                    <a:pt x="8045" y="120"/>
                  </a:lnTo>
                  <a:lnTo>
                    <a:pt x="8145" y="70"/>
                  </a:lnTo>
                  <a:lnTo>
                    <a:pt x="8060" y="70"/>
                  </a:lnTo>
                  <a:lnTo>
                    <a:pt x="8060" y="50"/>
                  </a:lnTo>
                  <a:lnTo>
                    <a:pt x="8145" y="50"/>
                  </a:lnTo>
                  <a:lnTo>
                    <a:pt x="8045" y="0"/>
                  </a:lnTo>
                  <a:close/>
                  <a:moveTo>
                    <a:pt x="8045" y="50"/>
                  </a:moveTo>
                  <a:lnTo>
                    <a:pt x="7980" y="50"/>
                  </a:lnTo>
                  <a:lnTo>
                    <a:pt x="7980" y="70"/>
                  </a:lnTo>
                  <a:lnTo>
                    <a:pt x="8045" y="70"/>
                  </a:lnTo>
                  <a:lnTo>
                    <a:pt x="8045" y="50"/>
                  </a:lnTo>
                  <a:close/>
                  <a:moveTo>
                    <a:pt x="8145" y="50"/>
                  </a:moveTo>
                  <a:lnTo>
                    <a:pt x="8060" y="50"/>
                  </a:lnTo>
                  <a:lnTo>
                    <a:pt x="8060" y="70"/>
                  </a:lnTo>
                  <a:lnTo>
                    <a:pt x="8145" y="70"/>
                  </a:lnTo>
                  <a:lnTo>
                    <a:pt x="8165" y="60"/>
                  </a:lnTo>
                  <a:lnTo>
                    <a:pt x="8145" y="5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16" name="Picture 6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7480"/>
              <a:ext cx="560" cy="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6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" y="8841"/>
              <a:ext cx="399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AutoShape 64"/>
            <p:cNvSpPr>
              <a:spLocks/>
            </p:cNvSpPr>
            <p:nvPr/>
          </p:nvSpPr>
          <p:spPr bwMode="auto">
            <a:xfrm>
              <a:off x="714" y="5439"/>
              <a:ext cx="8306" cy="4142"/>
            </a:xfrm>
            <a:custGeom>
              <a:avLst/>
              <a:gdLst>
                <a:gd name="T0" fmla="+- 0 764 714"/>
                <a:gd name="T1" fmla="*/ T0 w 8306"/>
                <a:gd name="T2" fmla="+- 0 9162 5440"/>
                <a:gd name="T3" fmla="*/ 9162 h 4142"/>
                <a:gd name="T4" fmla="+- 0 784 714"/>
                <a:gd name="T5" fmla="*/ T4 w 8306"/>
                <a:gd name="T6" fmla="+- 0 8962 5440"/>
                <a:gd name="T7" fmla="*/ 8962 h 4142"/>
                <a:gd name="T8" fmla="+- 0 784 714"/>
                <a:gd name="T9" fmla="*/ T8 w 8306"/>
                <a:gd name="T10" fmla="+- 0 8462 5440"/>
                <a:gd name="T11" fmla="*/ 8462 h 4142"/>
                <a:gd name="T12" fmla="+- 0 764 714"/>
                <a:gd name="T13" fmla="*/ T12 w 8306"/>
                <a:gd name="T14" fmla="+- 0 8262 5440"/>
                <a:gd name="T15" fmla="*/ 8262 h 4142"/>
                <a:gd name="T16" fmla="+- 0 784 714"/>
                <a:gd name="T17" fmla="*/ T16 w 8306"/>
                <a:gd name="T18" fmla="+- 0 7902 5440"/>
                <a:gd name="T19" fmla="*/ 7902 h 4142"/>
                <a:gd name="T20" fmla="+- 0 764 714"/>
                <a:gd name="T21" fmla="*/ T20 w 8306"/>
                <a:gd name="T22" fmla="+- 0 7482 5440"/>
                <a:gd name="T23" fmla="*/ 7482 h 4142"/>
                <a:gd name="T24" fmla="+- 0 784 714"/>
                <a:gd name="T25" fmla="*/ T24 w 8306"/>
                <a:gd name="T26" fmla="+- 0 7282 5440"/>
                <a:gd name="T27" fmla="*/ 7282 h 4142"/>
                <a:gd name="T28" fmla="+- 0 784 714"/>
                <a:gd name="T29" fmla="*/ T28 w 8306"/>
                <a:gd name="T30" fmla="+- 0 6782 5440"/>
                <a:gd name="T31" fmla="*/ 6782 h 4142"/>
                <a:gd name="T32" fmla="+- 0 764 714"/>
                <a:gd name="T33" fmla="*/ T32 w 8306"/>
                <a:gd name="T34" fmla="+- 0 6582 5440"/>
                <a:gd name="T35" fmla="*/ 6582 h 4142"/>
                <a:gd name="T36" fmla="+- 0 784 714"/>
                <a:gd name="T37" fmla="*/ T36 w 8306"/>
                <a:gd name="T38" fmla="+- 0 6222 5440"/>
                <a:gd name="T39" fmla="*/ 6222 h 4142"/>
                <a:gd name="T40" fmla="+- 0 764 714"/>
                <a:gd name="T41" fmla="*/ T40 w 8306"/>
                <a:gd name="T42" fmla="+- 0 5802 5440"/>
                <a:gd name="T43" fmla="*/ 5802 h 4142"/>
                <a:gd name="T44" fmla="+- 0 714 714"/>
                <a:gd name="T45" fmla="*/ T44 w 8306"/>
                <a:gd name="T46" fmla="+- 0 5560 5440"/>
                <a:gd name="T47" fmla="*/ 5560 h 4142"/>
                <a:gd name="T48" fmla="+- 0 855 714"/>
                <a:gd name="T49" fmla="*/ T48 w 8306"/>
                <a:gd name="T50" fmla="+- 0 8831 5440"/>
                <a:gd name="T51" fmla="*/ 8831 h 4142"/>
                <a:gd name="T52" fmla="+- 0 1075 714"/>
                <a:gd name="T53" fmla="*/ T52 w 8306"/>
                <a:gd name="T54" fmla="+- 0 8851 5440"/>
                <a:gd name="T55" fmla="*/ 8851 h 4142"/>
                <a:gd name="T56" fmla="+- 0 1355 714"/>
                <a:gd name="T57" fmla="*/ T56 w 8306"/>
                <a:gd name="T58" fmla="+- 0 9511 5440"/>
                <a:gd name="T59" fmla="*/ 9511 h 4142"/>
                <a:gd name="T60" fmla="+- 0 1415 714"/>
                <a:gd name="T61" fmla="*/ T60 w 8306"/>
                <a:gd name="T62" fmla="+- 0 9531 5440"/>
                <a:gd name="T63" fmla="*/ 9531 h 4142"/>
                <a:gd name="T64" fmla="+- 0 1635 714"/>
                <a:gd name="T65" fmla="*/ T64 w 8306"/>
                <a:gd name="T66" fmla="+- 0 9511 5440"/>
                <a:gd name="T67" fmla="*/ 9511 h 4142"/>
                <a:gd name="T68" fmla="+- 0 1695 714"/>
                <a:gd name="T69" fmla="*/ T68 w 8306"/>
                <a:gd name="T70" fmla="+- 0 8831 5440"/>
                <a:gd name="T71" fmla="*/ 8831 h 4142"/>
                <a:gd name="T72" fmla="+- 0 1915 714"/>
                <a:gd name="T73" fmla="*/ T72 w 8306"/>
                <a:gd name="T74" fmla="+- 0 8851 5440"/>
                <a:gd name="T75" fmla="*/ 8851 h 4142"/>
                <a:gd name="T76" fmla="+- 0 2195 714"/>
                <a:gd name="T77" fmla="*/ T76 w 8306"/>
                <a:gd name="T78" fmla="+- 0 9511 5440"/>
                <a:gd name="T79" fmla="*/ 9511 h 4142"/>
                <a:gd name="T80" fmla="+- 0 2255 714"/>
                <a:gd name="T81" fmla="*/ T80 w 8306"/>
                <a:gd name="T82" fmla="+- 0 9531 5440"/>
                <a:gd name="T83" fmla="*/ 9531 h 4142"/>
                <a:gd name="T84" fmla="+- 0 2475 714"/>
                <a:gd name="T85" fmla="*/ T84 w 8306"/>
                <a:gd name="T86" fmla="+- 0 9511 5440"/>
                <a:gd name="T87" fmla="*/ 9511 h 4142"/>
                <a:gd name="T88" fmla="+- 0 2535 714"/>
                <a:gd name="T89" fmla="*/ T88 w 8306"/>
                <a:gd name="T90" fmla="+- 0 8831 5440"/>
                <a:gd name="T91" fmla="*/ 8831 h 4142"/>
                <a:gd name="T92" fmla="+- 0 2755 714"/>
                <a:gd name="T93" fmla="*/ T92 w 8306"/>
                <a:gd name="T94" fmla="+- 0 8851 5440"/>
                <a:gd name="T95" fmla="*/ 8851 h 4142"/>
                <a:gd name="T96" fmla="+- 0 3035 714"/>
                <a:gd name="T97" fmla="*/ T96 w 8306"/>
                <a:gd name="T98" fmla="+- 0 9511 5440"/>
                <a:gd name="T99" fmla="*/ 9511 h 4142"/>
                <a:gd name="T100" fmla="+- 0 3095 714"/>
                <a:gd name="T101" fmla="*/ T100 w 8306"/>
                <a:gd name="T102" fmla="+- 0 9531 5440"/>
                <a:gd name="T103" fmla="*/ 9531 h 4142"/>
                <a:gd name="T104" fmla="+- 0 3315 714"/>
                <a:gd name="T105" fmla="*/ T104 w 8306"/>
                <a:gd name="T106" fmla="+- 0 9511 5440"/>
                <a:gd name="T107" fmla="*/ 9511 h 4142"/>
                <a:gd name="T108" fmla="+- 0 3375 714"/>
                <a:gd name="T109" fmla="*/ T108 w 8306"/>
                <a:gd name="T110" fmla="+- 0 8831 5440"/>
                <a:gd name="T111" fmla="*/ 8831 h 4142"/>
                <a:gd name="T112" fmla="+- 0 3595 714"/>
                <a:gd name="T113" fmla="*/ T112 w 8306"/>
                <a:gd name="T114" fmla="+- 0 8851 5440"/>
                <a:gd name="T115" fmla="*/ 8851 h 4142"/>
                <a:gd name="T116" fmla="+- 0 3875 714"/>
                <a:gd name="T117" fmla="*/ T116 w 8306"/>
                <a:gd name="T118" fmla="+- 0 9511 5440"/>
                <a:gd name="T119" fmla="*/ 9511 h 4142"/>
                <a:gd name="T120" fmla="+- 0 3935 714"/>
                <a:gd name="T121" fmla="*/ T120 w 8306"/>
                <a:gd name="T122" fmla="+- 0 9531 5440"/>
                <a:gd name="T123" fmla="*/ 9531 h 4142"/>
                <a:gd name="T124" fmla="+- 0 4155 714"/>
                <a:gd name="T125" fmla="*/ T124 w 8306"/>
                <a:gd name="T126" fmla="+- 0 9511 5440"/>
                <a:gd name="T127" fmla="*/ 9511 h 4142"/>
                <a:gd name="T128" fmla="+- 0 4215 714"/>
                <a:gd name="T129" fmla="*/ T128 w 8306"/>
                <a:gd name="T130" fmla="+- 0 8831 5440"/>
                <a:gd name="T131" fmla="*/ 8831 h 4142"/>
                <a:gd name="T132" fmla="+- 0 4435 714"/>
                <a:gd name="T133" fmla="*/ T132 w 8306"/>
                <a:gd name="T134" fmla="+- 0 8851 5440"/>
                <a:gd name="T135" fmla="*/ 8851 h 4142"/>
                <a:gd name="T136" fmla="+- 0 4715 714"/>
                <a:gd name="T137" fmla="*/ T136 w 8306"/>
                <a:gd name="T138" fmla="+- 0 9511 5440"/>
                <a:gd name="T139" fmla="*/ 9511 h 4142"/>
                <a:gd name="T140" fmla="+- 0 4775 714"/>
                <a:gd name="T141" fmla="*/ T140 w 8306"/>
                <a:gd name="T142" fmla="+- 0 9531 5440"/>
                <a:gd name="T143" fmla="*/ 9531 h 4142"/>
                <a:gd name="T144" fmla="+- 0 4995 714"/>
                <a:gd name="T145" fmla="*/ T144 w 8306"/>
                <a:gd name="T146" fmla="+- 0 9511 5440"/>
                <a:gd name="T147" fmla="*/ 9511 h 4142"/>
                <a:gd name="T148" fmla="+- 0 5055 714"/>
                <a:gd name="T149" fmla="*/ T148 w 8306"/>
                <a:gd name="T150" fmla="+- 0 8831 5440"/>
                <a:gd name="T151" fmla="*/ 8831 h 4142"/>
                <a:gd name="T152" fmla="+- 0 5275 714"/>
                <a:gd name="T153" fmla="*/ T152 w 8306"/>
                <a:gd name="T154" fmla="+- 0 8851 5440"/>
                <a:gd name="T155" fmla="*/ 8851 h 4142"/>
                <a:gd name="T156" fmla="+- 0 5555 714"/>
                <a:gd name="T157" fmla="*/ T156 w 8306"/>
                <a:gd name="T158" fmla="+- 0 9511 5440"/>
                <a:gd name="T159" fmla="*/ 9511 h 4142"/>
                <a:gd name="T160" fmla="+- 0 5615 714"/>
                <a:gd name="T161" fmla="*/ T160 w 8306"/>
                <a:gd name="T162" fmla="+- 0 9531 5440"/>
                <a:gd name="T163" fmla="*/ 9531 h 4142"/>
                <a:gd name="T164" fmla="+- 0 5835 714"/>
                <a:gd name="T165" fmla="*/ T164 w 8306"/>
                <a:gd name="T166" fmla="+- 0 9511 5440"/>
                <a:gd name="T167" fmla="*/ 9511 h 4142"/>
                <a:gd name="T168" fmla="+- 0 5895 714"/>
                <a:gd name="T169" fmla="*/ T168 w 8306"/>
                <a:gd name="T170" fmla="+- 0 8831 5440"/>
                <a:gd name="T171" fmla="*/ 8831 h 4142"/>
                <a:gd name="T172" fmla="+- 0 6115 714"/>
                <a:gd name="T173" fmla="*/ T172 w 8306"/>
                <a:gd name="T174" fmla="+- 0 8851 5440"/>
                <a:gd name="T175" fmla="*/ 8851 h 4142"/>
                <a:gd name="T176" fmla="+- 0 6395 714"/>
                <a:gd name="T177" fmla="*/ T176 w 8306"/>
                <a:gd name="T178" fmla="+- 0 9511 5440"/>
                <a:gd name="T179" fmla="*/ 9511 h 4142"/>
                <a:gd name="T180" fmla="+- 0 6455 714"/>
                <a:gd name="T181" fmla="*/ T180 w 8306"/>
                <a:gd name="T182" fmla="+- 0 9531 5440"/>
                <a:gd name="T183" fmla="*/ 9531 h 4142"/>
                <a:gd name="T184" fmla="+- 0 6675 714"/>
                <a:gd name="T185" fmla="*/ T184 w 8306"/>
                <a:gd name="T186" fmla="+- 0 9511 5440"/>
                <a:gd name="T187" fmla="*/ 9511 h 4142"/>
                <a:gd name="T188" fmla="+- 0 6735 714"/>
                <a:gd name="T189" fmla="*/ T188 w 8306"/>
                <a:gd name="T190" fmla="+- 0 8831 5440"/>
                <a:gd name="T191" fmla="*/ 8831 h 4142"/>
                <a:gd name="T192" fmla="+- 0 6955 714"/>
                <a:gd name="T193" fmla="*/ T192 w 8306"/>
                <a:gd name="T194" fmla="+- 0 8851 5440"/>
                <a:gd name="T195" fmla="*/ 8851 h 4142"/>
                <a:gd name="T196" fmla="+- 0 7235 714"/>
                <a:gd name="T197" fmla="*/ T196 w 8306"/>
                <a:gd name="T198" fmla="+- 0 9511 5440"/>
                <a:gd name="T199" fmla="*/ 9511 h 4142"/>
                <a:gd name="T200" fmla="+- 0 7295 714"/>
                <a:gd name="T201" fmla="*/ T200 w 8306"/>
                <a:gd name="T202" fmla="+- 0 9531 5440"/>
                <a:gd name="T203" fmla="*/ 9531 h 4142"/>
                <a:gd name="T204" fmla="+- 0 7515 714"/>
                <a:gd name="T205" fmla="*/ T204 w 8306"/>
                <a:gd name="T206" fmla="+- 0 9511 5440"/>
                <a:gd name="T207" fmla="*/ 9511 h 4142"/>
                <a:gd name="T208" fmla="+- 0 7575 714"/>
                <a:gd name="T209" fmla="*/ T208 w 8306"/>
                <a:gd name="T210" fmla="+- 0 8831 5440"/>
                <a:gd name="T211" fmla="*/ 8831 h 4142"/>
                <a:gd name="T212" fmla="+- 0 7795 714"/>
                <a:gd name="T213" fmla="*/ T212 w 8306"/>
                <a:gd name="T214" fmla="+- 0 8851 5440"/>
                <a:gd name="T215" fmla="*/ 8851 h 4142"/>
                <a:gd name="T216" fmla="+- 0 8075 714"/>
                <a:gd name="T217" fmla="*/ T216 w 8306"/>
                <a:gd name="T218" fmla="+- 0 9511 5440"/>
                <a:gd name="T219" fmla="*/ 9511 h 4142"/>
                <a:gd name="T220" fmla="+- 0 8135 714"/>
                <a:gd name="T221" fmla="*/ T220 w 8306"/>
                <a:gd name="T222" fmla="+- 0 9531 5440"/>
                <a:gd name="T223" fmla="*/ 9531 h 4142"/>
                <a:gd name="T224" fmla="+- 0 8355 714"/>
                <a:gd name="T225" fmla="*/ T224 w 8306"/>
                <a:gd name="T226" fmla="+- 0 9511 5440"/>
                <a:gd name="T227" fmla="*/ 9511 h 4142"/>
                <a:gd name="T228" fmla="+- 0 8415 714"/>
                <a:gd name="T229" fmla="*/ T228 w 8306"/>
                <a:gd name="T230" fmla="+- 0 8831 5440"/>
                <a:gd name="T231" fmla="*/ 8831 h 4142"/>
                <a:gd name="T232" fmla="+- 0 8635 714"/>
                <a:gd name="T233" fmla="*/ T232 w 8306"/>
                <a:gd name="T234" fmla="+- 0 8851 5440"/>
                <a:gd name="T235" fmla="*/ 8851 h 4142"/>
                <a:gd name="T236" fmla="+- 0 9020 714"/>
                <a:gd name="T237" fmla="*/ T236 w 8306"/>
                <a:gd name="T238" fmla="+- 0 9521 5440"/>
                <a:gd name="T239" fmla="*/ 9521 h 4142"/>
                <a:gd name="T240" fmla="+- 0 8900 714"/>
                <a:gd name="T241" fmla="*/ T240 w 8306"/>
                <a:gd name="T242" fmla="+- 0 8781 5440"/>
                <a:gd name="T243" fmla="*/ 8781 h 414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</a:cxnLst>
              <a:rect l="0" t="0" r="r" b="b"/>
              <a:pathLst>
                <a:path w="8306" h="4142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moveTo>
                    <a:pt x="120" y="120"/>
                  </a:moveTo>
                  <a:lnTo>
                    <a:pt x="110" y="100"/>
                  </a:lnTo>
                  <a:lnTo>
                    <a:pt x="60" y="0"/>
                  </a:lnTo>
                  <a:lnTo>
                    <a:pt x="0" y="120"/>
                  </a:lnTo>
                  <a:lnTo>
                    <a:pt x="50" y="12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20"/>
                  </a:lnTo>
                  <a:lnTo>
                    <a:pt x="120" y="120"/>
                  </a:lnTo>
                  <a:moveTo>
                    <a:pt x="221" y="4071"/>
                  </a:moveTo>
                  <a:lnTo>
                    <a:pt x="141" y="4071"/>
                  </a:lnTo>
                  <a:lnTo>
                    <a:pt x="141" y="4091"/>
                  </a:lnTo>
                  <a:lnTo>
                    <a:pt x="221" y="4091"/>
                  </a:lnTo>
                  <a:lnTo>
                    <a:pt x="221" y="4071"/>
                  </a:lnTo>
                  <a:moveTo>
                    <a:pt x="221" y="3391"/>
                  </a:moveTo>
                  <a:lnTo>
                    <a:pt x="141" y="3391"/>
                  </a:lnTo>
                  <a:lnTo>
                    <a:pt x="141" y="3411"/>
                  </a:lnTo>
                  <a:lnTo>
                    <a:pt x="221" y="3411"/>
                  </a:lnTo>
                  <a:lnTo>
                    <a:pt x="221" y="3391"/>
                  </a:lnTo>
                  <a:moveTo>
                    <a:pt x="361" y="4071"/>
                  </a:moveTo>
                  <a:lnTo>
                    <a:pt x="281" y="4071"/>
                  </a:lnTo>
                  <a:lnTo>
                    <a:pt x="281" y="4091"/>
                  </a:lnTo>
                  <a:lnTo>
                    <a:pt x="361" y="4091"/>
                  </a:lnTo>
                  <a:lnTo>
                    <a:pt x="361" y="4071"/>
                  </a:lnTo>
                  <a:moveTo>
                    <a:pt x="361" y="3391"/>
                  </a:moveTo>
                  <a:lnTo>
                    <a:pt x="281" y="3391"/>
                  </a:lnTo>
                  <a:lnTo>
                    <a:pt x="281" y="3411"/>
                  </a:lnTo>
                  <a:lnTo>
                    <a:pt x="361" y="3411"/>
                  </a:lnTo>
                  <a:lnTo>
                    <a:pt x="361" y="3391"/>
                  </a:lnTo>
                  <a:moveTo>
                    <a:pt x="501" y="4071"/>
                  </a:moveTo>
                  <a:lnTo>
                    <a:pt x="421" y="4071"/>
                  </a:lnTo>
                  <a:lnTo>
                    <a:pt x="421" y="4091"/>
                  </a:lnTo>
                  <a:lnTo>
                    <a:pt x="501" y="4091"/>
                  </a:lnTo>
                  <a:lnTo>
                    <a:pt x="501" y="4071"/>
                  </a:lnTo>
                  <a:moveTo>
                    <a:pt x="501" y="3391"/>
                  </a:moveTo>
                  <a:lnTo>
                    <a:pt x="421" y="3391"/>
                  </a:lnTo>
                  <a:lnTo>
                    <a:pt x="421" y="3411"/>
                  </a:lnTo>
                  <a:lnTo>
                    <a:pt x="501" y="3411"/>
                  </a:lnTo>
                  <a:lnTo>
                    <a:pt x="501" y="3391"/>
                  </a:lnTo>
                  <a:moveTo>
                    <a:pt x="641" y="4071"/>
                  </a:moveTo>
                  <a:lnTo>
                    <a:pt x="561" y="4071"/>
                  </a:lnTo>
                  <a:lnTo>
                    <a:pt x="561" y="4091"/>
                  </a:lnTo>
                  <a:lnTo>
                    <a:pt x="641" y="4091"/>
                  </a:lnTo>
                  <a:lnTo>
                    <a:pt x="641" y="4071"/>
                  </a:lnTo>
                  <a:moveTo>
                    <a:pt x="641" y="3391"/>
                  </a:moveTo>
                  <a:lnTo>
                    <a:pt x="561" y="3391"/>
                  </a:lnTo>
                  <a:lnTo>
                    <a:pt x="561" y="3411"/>
                  </a:lnTo>
                  <a:lnTo>
                    <a:pt x="641" y="3411"/>
                  </a:lnTo>
                  <a:lnTo>
                    <a:pt x="641" y="3391"/>
                  </a:lnTo>
                  <a:moveTo>
                    <a:pt x="781" y="4071"/>
                  </a:moveTo>
                  <a:lnTo>
                    <a:pt x="701" y="4071"/>
                  </a:lnTo>
                  <a:lnTo>
                    <a:pt x="701" y="4091"/>
                  </a:lnTo>
                  <a:lnTo>
                    <a:pt x="781" y="4091"/>
                  </a:lnTo>
                  <a:lnTo>
                    <a:pt x="781" y="4071"/>
                  </a:lnTo>
                  <a:moveTo>
                    <a:pt x="781" y="3391"/>
                  </a:moveTo>
                  <a:lnTo>
                    <a:pt x="701" y="3391"/>
                  </a:lnTo>
                  <a:lnTo>
                    <a:pt x="701" y="3411"/>
                  </a:lnTo>
                  <a:lnTo>
                    <a:pt x="781" y="3411"/>
                  </a:lnTo>
                  <a:lnTo>
                    <a:pt x="781" y="3391"/>
                  </a:lnTo>
                  <a:moveTo>
                    <a:pt x="921" y="4071"/>
                  </a:moveTo>
                  <a:lnTo>
                    <a:pt x="841" y="4071"/>
                  </a:lnTo>
                  <a:lnTo>
                    <a:pt x="841" y="4091"/>
                  </a:lnTo>
                  <a:lnTo>
                    <a:pt x="921" y="4091"/>
                  </a:lnTo>
                  <a:lnTo>
                    <a:pt x="921" y="4071"/>
                  </a:lnTo>
                  <a:moveTo>
                    <a:pt x="921" y="3391"/>
                  </a:moveTo>
                  <a:lnTo>
                    <a:pt x="841" y="3391"/>
                  </a:lnTo>
                  <a:lnTo>
                    <a:pt x="841" y="3411"/>
                  </a:lnTo>
                  <a:lnTo>
                    <a:pt x="921" y="3411"/>
                  </a:lnTo>
                  <a:lnTo>
                    <a:pt x="921" y="3391"/>
                  </a:lnTo>
                  <a:moveTo>
                    <a:pt x="1061" y="4071"/>
                  </a:moveTo>
                  <a:lnTo>
                    <a:pt x="981" y="4071"/>
                  </a:lnTo>
                  <a:lnTo>
                    <a:pt x="981" y="4091"/>
                  </a:lnTo>
                  <a:lnTo>
                    <a:pt x="1061" y="4091"/>
                  </a:lnTo>
                  <a:lnTo>
                    <a:pt x="1061" y="4071"/>
                  </a:lnTo>
                  <a:moveTo>
                    <a:pt x="1061" y="3391"/>
                  </a:moveTo>
                  <a:lnTo>
                    <a:pt x="981" y="3391"/>
                  </a:lnTo>
                  <a:lnTo>
                    <a:pt x="981" y="3411"/>
                  </a:lnTo>
                  <a:lnTo>
                    <a:pt x="1061" y="3411"/>
                  </a:lnTo>
                  <a:lnTo>
                    <a:pt x="1061" y="3391"/>
                  </a:lnTo>
                  <a:moveTo>
                    <a:pt x="1201" y="4071"/>
                  </a:moveTo>
                  <a:lnTo>
                    <a:pt x="1121" y="4071"/>
                  </a:lnTo>
                  <a:lnTo>
                    <a:pt x="1121" y="4091"/>
                  </a:lnTo>
                  <a:lnTo>
                    <a:pt x="1201" y="4091"/>
                  </a:lnTo>
                  <a:lnTo>
                    <a:pt x="1201" y="4071"/>
                  </a:lnTo>
                  <a:moveTo>
                    <a:pt x="1201" y="3391"/>
                  </a:moveTo>
                  <a:lnTo>
                    <a:pt x="1121" y="3391"/>
                  </a:lnTo>
                  <a:lnTo>
                    <a:pt x="1121" y="3411"/>
                  </a:lnTo>
                  <a:lnTo>
                    <a:pt x="1201" y="3411"/>
                  </a:lnTo>
                  <a:lnTo>
                    <a:pt x="1201" y="3391"/>
                  </a:lnTo>
                  <a:moveTo>
                    <a:pt x="1341" y="4071"/>
                  </a:moveTo>
                  <a:lnTo>
                    <a:pt x="1261" y="4071"/>
                  </a:lnTo>
                  <a:lnTo>
                    <a:pt x="1261" y="4091"/>
                  </a:lnTo>
                  <a:lnTo>
                    <a:pt x="1341" y="4091"/>
                  </a:lnTo>
                  <a:lnTo>
                    <a:pt x="1341" y="4071"/>
                  </a:lnTo>
                  <a:moveTo>
                    <a:pt x="1341" y="3391"/>
                  </a:moveTo>
                  <a:lnTo>
                    <a:pt x="1261" y="3391"/>
                  </a:lnTo>
                  <a:lnTo>
                    <a:pt x="1261" y="3411"/>
                  </a:lnTo>
                  <a:lnTo>
                    <a:pt x="1341" y="3411"/>
                  </a:lnTo>
                  <a:lnTo>
                    <a:pt x="1341" y="3391"/>
                  </a:lnTo>
                  <a:moveTo>
                    <a:pt x="1481" y="4071"/>
                  </a:moveTo>
                  <a:lnTo>
                    <a:pt x="1401" y="4071"/>
                  </a:lnTo>
                  <a:lnTo>
                    <a:pt x="1401" y="4091"/>
                  </a:lnTo>
                  <a:lnTo>
                    <a:pt x="1481" y="4091"/>
                  </a:lnTo>
                  <a:lnTo>
                    <a:pt x="1481" y="4071"/>
                  </a:lnTo>
                  <a:moveTo>
                    <a:pt x="1481" y="3391"/>
                  </a:moveTo>
                  <a:lnTo>
                    <a:pt x="1401" y="3391"/>
                  </a:lnTo>
                  <a:lnTo>
                    <a:pt x="1401" y="3411"/>
                  </a:lnTo>
                  <a:lnTo>
                    <a:pt x="1481" y="3411"/>
                  </a:lnTo>
                  <a:lnTo>
                    <a:pt x="1481" y="3391"/>
                  </a:lnTo>
                  <a:moveTo>
                    <a:pt x="1621" y="4071"/>
                  </a:moveTo>
                  <a:lnTo>
                    <a:pt x="1541" y="4071"/>
                  </a:lnTo>
                  <a:lnTo>
                    <a:pt x="1541" y="4091"/>
                  </a:lnTo>
                  <a:lnTo>
                    <a:pt x="1621" y="4091"/>
                  </a:lnTo>
                  <a:lnTo>
                    <a:pt x="1621" y="4071"/>
                  </a:lnTo>
                  <a:moveTo>
                    <a:pt x="1621" y="3391"/>
                  </a:moveTo>
                  <a:lnTo>
                    <a:pt x="1541" y="3391"/>
                  </a:lnTo>
                  <a:lnTo>
                    <a:pt x="1541" y="3411"/>
                  </a:lnTo>
                  <a:lnTo>
                    <a:pt x="1621" y="3411"/>
                  </a:lnTo>
                  <a:lnTo>
                    <a:pt x="1621" y="3391"/>
                  </a:lnTo>
                  <a:moveTo>
                    <a:pt x="1761" y="4071"/>
                  </a:moveTo>
                  <a:lnTo>
                    <a:pt x="1681" y="4071"/>
                  </a:lnTo>
                  <a:lnTo>
                    <a:pt x="1681" y="4091"/>
                  </a:lnTo>
                  <a:lnTo>
                    <a:pt x="1761" y="4091"/>
                  </a:lnTo>
                  <a:lnTo>
                    <a:pt x="1761" y="4071"/>
                  </a:lnTo>
                  <a:moveTo>
                    <a:pt x="1761" y="3391"/>
                  </a:moveTo>
                  <a:lnTo>
                    <a:pt x="1681" y="3391"/>
                  </a:lnTo>
                  <a:lnTo>
                    <a:pt x="1681" y="3411"/>
                  </a:lnTo>
                  <a:lnTo>
                    <a:pt x="1761" y="3411"/>
                  </a:lnTo>
                  <a:lnTo>
                    <a:pt x="1761" y="3391"/>
                  </a:lnTo>
                  <a:moveTo>
                    <a:pt x="1901" y="4071"/>
                  </a:moveTo>
                  <a:lnTo>
                    <a:pt x="1821" y="4071"/>
                  </a:lnTo>
                  <a:lnTo>
                    <a:pt x="1821" y="4091"/>
                  </a:lnTo>
                  <a:lnTo>
                    <a:pt x="1901" y="4091"/>
                  </a:lnTo>
                  <a:lnTo>
                    <a:pt x="1901" y="4071"/>
                  </a:lnTo>
                  <a:moveTo>
                    <a:pt x="1901" y="3391"/>
                  </a:moveTo>
                  <a:lnTo>
                    <a:pt x="1821" y="3391"/>
                  </a:lnTo>
                  <a:lnTo>
                    <a:pt x="1821" y="3411"/>
                  </a:lnTo>
                  <a:lnTo>
                    <a:pt x="1901" y="3411"/>
                  </a:lnTo>
                  <a:lnTo>
                    <a:pt x="1901" y="3391"/>
                  </a:lnTo>
                  <a:moveTo>
                    <a:pt x="2041" y="4071"/>
                  </a:moveTo>
                  <a:lnTo>
                    <a:pt x="1961" y="4071"/>
                  </a:lnTo>
                  <a:lnTo>
                    <a:pt x="1961" y="4091"/>
                  </a:lnTo>
                  <a:lnTo>
                    <a:pt x="2041" y="4091"/>
                  </a:lnTo>
                  <a:lnTo>
                    <a:pt x="2041" y="4071"/>
                  </a:lnTo>
                  <a:moveTo>
                    <a:pt x="2041" y="3391"/>
                  </a:moveTo>
                  <a:lnTo>
                    <a:pt x="1961" y="3391"/>
                  </a:lnTo>
                  <a:lnTo>
                    <a:pt x="1961" y="3411"/>
                  </a:lnTo>
                  <a:lnTo>
                    <a:pt x="2041" y="3411"/>
                  </a:lnTo>
                  <a:lnTo>
                    <a:pt x="2041" y="3391"/>
                  </a:lnTo>
                  <a:moveTo>
                    <a:pt x="2181" y="4071"/>
                  </a:moveTo>
                  <a:lnTo>
                    <a:pt x="2101" y="4071"/>
                  </a:lnTo>
                  <a:lnTo>
                    <a:pt x="2101" y="4091"/>
                  </a:lnTo>
                  <a:lnTo>
                    <a:pt x="2181" y="4091"/>
                  </a:lnTo>
                  <a:lnTo>
                    <a:pt x="2181" y="4071"/>
                  </a:lnTo>
                  <a:moveTo>
                    <a:pt x="2181" y="3391"/>
                  </a:moveTo>
                  <a:lnTo>
                    <a:pt x="2101" y="3391"/>
                  </a:lnTo>
                  <a:lnTo>
                    <a:pt x="2101" y="3411"/>
                  </a:lnTo>
                  <a:lnTo>
                    <a:pt x="2181" y="3411"/>
                  </a:lnTo>
                  <a:lnTo>
                    <a:pt x="2181" y="3391"/>
                  </a:lnTo>
                  <a:moveTo>
                    <a:pt x="2321" y="4071"/>
                  </a:moveTo>
                  <a:lnTo>
                    <a:pt x="2241" y="4071"/>
                  </a:lnTo>
                  <a:lnTo>
                    <a:pt x="2241" y="4091"/>
                  </a:lnTo>
                  <a:lnTo>
                    <a:pt x="2321" y="4091"/>
                  </a:lnTo>
                  <a:lnTo>
                    <a:pt x="2321" y="4071"/>
                  </a:lnTo>
                  <a:moveTo>
                    <a:pt x="2321" y="3391"/>
                  </a:moveTo>
                  <a:lnTo>
                    <a:pt x="2241" y="3391"/>
                  </a:lnTo>
                  <a:lnTo>
                    <a:pt x="2241" y="3411"/>
                  </a:lnTo>
                  <a:lnTo>
                    <a:pt x="2321" y="3411"/>
                  </a:lnTo>
                  <a:lnTo>
                    <a:pt x="2321" y="3391"/>
                  </a:lnTo>
                  <a:moveTo>
                    <a:pt x="2461" y="4071"/>
                  </a:moveTo>
                  <a:lnTo>
                    <a:pt x="2381" y="4071"/>
                  </a:lnTo>
                  <a:lnTo>
                    <a:pt x="2381" y="4091"/>
                  </a:lnTo>
                  <a:lnTo>
                    <a:pt x="2461" y="4091"/>
                  </a:lnTo>
                  <a:lnTo>
                    <a:pt x="2461" y="4071"/>
                  </a:lnTo>
                  <a:moveTo>
                    <a:pt x="2461" y="3391"/>
                  </a:moveTo>
                  <a:lnTo>
                    <a:pt x="2381" y="3391"/>
                  </a:lnTo>
                  <a:lnTo>
                    <a:pt x="2381" y="3411"/>
                  </a:lnTo>
                  <a:lnTo>
                    <a:pt x="2461" y="3411"/>
                  </a:lnTo>
                  <a:lnTo>
                    <a:pt x="2461" y="3391"/>
                  </a:lnTo>
                  <a:moveTo>
                    <a:pt x="2601" y="4071"/>
                  </a:moveTo>
                  <a:lnTo>
                    <a:pt x="2521" y="4071"/>
                  </a:lnTo>
                  <a:lnTo>
                    <a:pt x="2521" y="4091"/>
                  </a:lnTo>
                  <a:lnTo>
                    <a:pt x="2601" y="4091"/>
                  </a:lnTo>
                  <a:lnTo>
                    <a:pt x="2601" y="4071"/>
                  </a:lnTo>
                  <a:moveTo>
                    <a:pt x="2601" y="3391"/>
                  </a:moveTo>
                  <a:lnTo>
                    <a:pt x="2521" y="3391"/>
                  </a:lnTo>
                  <a:lnTo>
                    <a:pt x="2521" y="3411"/>
                  </a:lnTo>
                  <a:lnTo>
                    <a:pt x="2601" y="3411"/>
                  </a:lnTo>
                  <a:lnTo>
                    <a:pt x="2601" y="3391"/>
                  </a:lnTo>
                  <a:moveTo>
                    <a:pt x="2741" y="4071"/>
                  </a:moveTo>
                  <a:lnTo>
                    <a:pt x="2661" y="4071"/>
                  </a:lnTo>
                  <a:lnTo>
                    <a:pt x="2661" y="4091"/>
                  </a:lnTo>
                  <a:lnTo>
                    <a:pt x="2741" y="4091"/>
                  </a:lnTo>
                  <a:lnTo>
                    <a:pt x="2741" y="4071"/>
                  </a:lnTo>
                  <a:moveTo>
                    <a:pt x="2741" y="3391"/>
                  </a:moveTo>
                  <a:lnTo>
                    <a:pt x="2661" y="3391"/>
                  </a:lnTo>
                  <a:lnTo>
                    <a:pt x="2661" y="3411"/>
                  </a:lnTo>
                  <a:lnTo>
                    <a:pt x="2741" y="3411"/>
                  </a:lnTo>
                  <a:lnTo>
                    <a:pt x="2741" y="3391"/>
                  </a:lnTo>
                  <a:moveTo>
                    <a:pt x="2881" y="4071"/>
                  </a:moveTo>
                  <a:lnTo>
                    <a:pt x="2801" y="4071"/>
                  </a:lnTo>
                  <a:lnTo>
                    <a:pt x="2801" y="4091"/>
                  </a:lnTo>
                  <a:lnTo>
                    <a:pt x="2881" y="4091"/>
                  </a:lnTo>
                  <a:lnTo>
                    <a:pt x="2881" y="4071"/>
                  </a:lnTo>
                  <a:moveTo>
                    <a:pt x="2881" y="3391"/>
                  </a:moveTo>
                  <a:lnTo>
                    <a:pt x="2801" y="3391"/>
                  </a:lnTo>
                  <a:lnTo>
                    <a:pt x="2801" y="3411"/>
                  </a:lnTo>
                  <a:lnTo>
                    <a:pt x="2881" y="3411"/>
                  </a:lnTo>
                  <a:lnTo>
                    <a:pt x="2881" y="3391"/>
                  </a:lnTo>
                  <a:moveTo>
                    <a:pt x="3021" y="4071"/>
                  </a:moveTo>
                  <a:lnTo>
                    <a:pt x="2941" y="4071"/>
                  </a:lnTo>
                  <a:lnTo>
                    <a:pt x="2941" y="4091"/>
                  </a:lnTo>
                  <a:lnTo>
                    <a:pt x="3021" y="4091"/>
                  </a:lnTo>
                  <a:lnTo>
                    <a:pt x="3021" y="4071"/>
                  </a:lnTo>
                  <a:moveTo>
                    <a:pt x="3021" y="3391"/>
                  </a:moveTo>
                  <a:lnTo>
                    <a:pt x="2941" y="3391"/>
                  </a:lnTo>
                  <a:lnTo>
                    <a:pt x="2941" y="3411"/>
                  </a:lnTo>
                  <a:lnTo>
                    <a:pt x="3021" y="3411"/>
                  </a:lnTo>
                  <a:lnTo>
                    <a:pt x="3021" y="3391"/>
                  </a:lnTo>
                  <a:moveTo>
                    <a:pt x="3161" y="4071"/>
                  </a:moveTo>
                  <a:lnTo>
                    <a:pt x="3081" y="4071"/>
                  </a:lnTo>
                  <a:lnTo>
                    <a:pt x="3081" y="4091"/>
                  </a:lnTo>
                  <a:lnTo>
                    <a:pt x="3161" y="4091"/>
                  </a:lnTo>
                  <a:lnTo>
                    <a:pt x="3161" y="4071"/>
                  </a:lnTo>
                  <a:moveTo>
                    <a:pt x="3161" y="3391"/>
                  </a:moveTo>
                  <a:lnTo>
                    <a:pt x="3081" y="3391"/>
                  </a:lnTo>
                  <a:lnTo>
                    <a:pt x="3081" y="3411"/>
                  </a:lnTo>
                  <a:lnTo>
                    <a:pt x="3161" y="3411"/>
                  </a:lnTo>
                  <a:lnTo>
                    <a:pt x="3161" y="3391"/>
                  </a:lnTo>
                  <a:moveTo>
                    <a:pt x="3301" y="4071"/>
                  </a:moveTo>
                  <a:lnTo>
                    <a:pt x="3221" y="4071"/>
                  </a:lnTo>
                  <a:lnTo>
                    <a:pt x="3221" y="4091"/>
                  </a:lnTo>
                  <a:lnTo>
                    <a:pt x="3301" y="4091"/>
                  </a:lnTo>
                  <a:lnTo>
                    <a:pt x="3301" y="4071"/>
                  </a:lnTo>
                  <a:moveTo>
                    <a:pt x="3301" y="3391"/>
                  </a:moveTo>
                  <a:lnTo>
                    <a:pt x="3221" y="3391"/>
                  </a:lnTo>
                  <a:lnTo>
                    <a:pt x="3221" y="3411"/>
                  </a:lnTo>
                  <a:lnTo>
                    <a:pt x="3301" y="3411"/>
                  </a:lnTo>
                  <a:lnTo>
                    <a:pt x="3301" y="3391"/>
                  </a:lnTo>
                  <a:moveTo>
                    <a:pt x="3441" y="4071"/>
                  </a:moveTo>
                  <a:lnTo>
                    <a:pt x="3361" y="4071"/>
                  </a:lnTo>
                  <a:lnTo>
                    <a:pt x="3361" y="4091"/>
                  </a:lnTo>
                  <a:lnTo>
                    <a:pt x="3441" y="4091"/>
                  </a:lnTo>
                  <a:lnTo>
                    <a:pt x="3441" y="4071"/>
                  </a:lnTo>
                  <a:moveTo>
                    <a:pt x="3441" y="3391"/>
                  </a:moveTo>
                  <a:lnTo>
                    <a:pt x="3361" y="3391"/>
                  </a:lnTo>
                  <a:lnTo>
                    <a:pt x="3361" y="3411"/>
                  </a:lnTo>
                  <a:lnTo>
                    <a:pt x="3441" y="3411"/>
                  </a:lnTo>
                  <a:lnTo>
                    <a:pt x="3441" y="3391"/>
                  </a:lnTo>
                  <a:moveTo>
                    <a:pt x="3581" y="4071"/>
                  </a:moveTo>
                  <a:lnTo>
                    <a:pt x="3501" y="4071"/>
                  </a:lnTo>
                  <a:lnTo>
                    <a:pt x="3501" y="4091"/>
                  </a:lnTo>
                  <a:lnTo>
                    <a:pt x="3581" y="4091"/>
                  </a:lnTo>
                  <a:lnTo>
                    <a:pt x="3581" y="4071"/>
                  </a:lnTo>
                  <a:moveTo>
                    <a:pt x="3581" y="3391"/>
                  </a:moveTo>
                  <a:lnTo>
                    <a:pt x="3501" y="3391"/>
                  </a:lnTo>
                  <a:lnTo>
                    <a:pt x="3501" y="3411"/>
                  </a:lnTo>
                  <a:lnTo>
                    <a:pt x="3581" y="3411"/>
                  </a:lnTo>
                  <a:lnTo>
                    <a:pt x="3581" y="3391"/>
                  </a:lnTo>
                  <a:moveTo>
                    <a:pt x="3721" y="4071"/>
                  </a:moveTo>
                  <a:lnTo>
                    <a:pt x="3641" y="4071"/>
                  </a:lnTo>
                  <a:lnTo>
                    <a:pt x="3641" y="4091"/>
                  </a:lnTo>
                  <a:lnTo>
                    <a:pt x="3721" y="4091"/>
                  </a:lnTo>
                  <a:lnTo>
                    <a:pt x="3721" y="4071"/>
                  </a:lnTo>
                  <a:moveTo>
                    <a:pt x="3721" y="3391"/>
                  </a:moveTo>
                  <a:lnTo>
                    <a:pt x="3641" y="3391"/>
                  </a:lnTo>
                  <a:lnTo>
                    <a:pt x="3641" y="3411"/>
                  </a:lnTo>
                  <a:lnTo>
                    <a:pt x="3721" y="3411"/>
                  </a:lnTo>
                  <a:lnTo>
                    <a:pt x="3721" y="3391"/>
                  </a:lnTo>
                  <a:moveTo>
                    <a:pt x="3861" y="4071"/>
                  </a:moveTo>
                  <a:lnTo>
                    <a:pt x="3781" y="4071"/>
                  </a:lnTo>
                  <a:lnTo>
                    <a:pt x="3781" y="4091"/>
                  </a:lnTo>
                  <a:lnTo>
                    <a:pt x="3861" y="4091"/>
                  </a:lnTo>
                  <a:lnTo>
                    <a:pt x="3861" y="4071"/>
                  </a:lnTo>
                  <a:moveTo>
                    <a:pt x="3861" y="3391"/>
                  </a:moveTo>
                  <a:lnTo>
                    <a:pt x="3781" y="3391"/>
                  </a:lnTo>
                  <a:lnTo>
                    <a:pt x="3781" y="3411"/>
                  </a:lnTo>
                  <a:lnTo>
                    <a:pt x="3861" y="3411"/>
                  </a:lnTo>
                  <a:lnTo>
                    <a:pt x="3861" y="3391"/>
                  </a:lnTo>
                  <a:moveTo>
                    <a:pt x="4001" y="4071"/>
                  </a:moveTo>
                  <a:lnTo>
                    <a:pt x="3921" y="4071"/>
                  </a:lnTo>
                  <a:lnTo>
                    <a:pt x="3921" y="4091"/>
                  </a:lnTo>
                  <a:lnTo>
                    <a:pt x="4001" y="4091"/>
                  </a:lnTo>
                  <a:lnTo>
                    <a:pt x="4001" y="4071"/>
                  </a:lnTo>
                  <a:moveTo>
                    <a:pt x="4001" y="3391"/>
                  </a:moveTo>
                  <a:lnTo>
                    <a:pt x="3921" y="3391"/>
                  </a:lnTo>
                  <a:lnTo>
                    <a:pt x="3921" y="3411"/>
                  </a:lnTo>
                  <a:lnTo>
                    <a:pt x="4001" y="3411"/>
                  </a:lnTo>
                  <a:lnTo>
                    <a:pt x="4001" y="3391"/>
                  </a:lnTo>
                  <a:moveTo>
                    <a:pt x="4141" y="4071"/>
                  </a:moveTo>
                  <a:lnTo>
                    <a:pt x="4061" y="4071"/>
                  </a:lnTo>
                  <a:lnTo>
                    <a:pt x="4061" y="4091"/>
                  </a:lnTo>
                  <a:lnTo>
                    <a:pt x="4141" y="4091"/>
                  </a:lnTo>
                  <a:lnTo>
                    <a:pt x="4141" y="4071"/>
                  </a:lnTo>
                  <a:moveTo>
                    <a:pt x="4141" y="3391"/>
                  </a:moveTo>
                  <a:lnTo>
                    <a:pt x="4061" y="3391"/>
                  </a:lnTo>
                  <a:lnTo>
                    <a:pt x="4061" y="3411"/>
                  </a:lnTo>
                  <a:lnTo>
                    <a:pt x="4141" y="3411"/>
                  </a:lnTo>
                  <a:lnTo>
                    <a:pt x="4141" y="3391"/>
                  </a:lnTo>
                  <a:moveTo>
                    <a:pt x="4281" y="4071"/>
                  </a:moveTo>
                  <a:lnTo>
                    <a:pt x="4201" y="4071"/>
                  </a:lnTo>
                  <a:lnTo>
                    <a:pt x="4201" y="4091"/>
                  </a:lnTo>
                  <a:lnTo>
                    <a:pt x="4281" y="4091"/>
                  </a:lnTo>
                  <a:lnTo>
                    <a:pt x="4281" y="4071"/>
                  </a:lnTo>
                  <a:moveTo>
                    <a:pt x="4281" y="3391"/>
                  </a:moveTo>
                  <a:lnTo>
                    <a:pt x="4201" y="3391"/>
                  </a:lnTo>
                  <a:lnTo>
                    <a:pt x="4201" y="3411"/>
                  </a:lnTo>
                  <a:lnTo>
                    <a:pt x="4281" y="3411"/>
                  </a:lnTo>
                  <a:lnTo>
                    <a:pt x="4281" y="3391"/>
                  </a:lnTo>
                  <a:moveTo>
                    <a:pt x="4421" y="4071"/>
                  </a:moveTo>
                  <a:lnTo>
                    <a:pt x="4341" y="4071"/>
                  </a:lnTo>
                  <a:lnTo>
                    <a:pt x="4341" y="4091"/>
                  </a:lnTo>
                  <a:lnTo>
                    <a:pt x="4421" y="4091"/>
                  </a:lnTo>
                  <a:lnTo>
                    <a:pt x="4421" y="4071"/>
                  </a:lnTo>
                  <a:moveTo>
                    <a:pt x="4421" y="3391"/>
                  </a:moveTo>
                  <a:lnTo>
                    <a:pt x="4341" y="3391"/>
                  </a:lnTo>
                  <a:lnTo>
                    <a:pt x="4341" y="3411"/>
                  </a:lnTo>
                  <a:lnTo>
                    <a:pt x="4421" y="3411"/>
                  </a:lnTo>
                  <a:lnTo>
                    <a:pt x="4421" y="3391"/>
                  </a:lnTo>
                  <a:moveTo>
                    <a:pt x="4561" y="4071"/>
                  </a:moveTo>
                  <a:lnTo>
                    <a:pt x="4481" y="4071"/>
                  </a:lnTo>
                  <a:lnTo>
                    <a:pt x="4481" y="4091"/>
                  </a:lnTo>
                  <a:lnTo>
                    <a:pt x="4561" y="4091"/>
                  </a:lnTo>
                  <a:lnTo>
                    <a:pt x="4561" y="4071"/>
                  </a:lnTo>
                  <a:moveTo>
                    <a:pt x="4561" y="3391"/>
                  </a:moveTo>
                  <a:lnTo>
                    <a:pt x="4481" y="3391"/>
                  </a:lnTo>
                  <a:lnTo>
                    <a:pt x="4481" y="3411"/>
                  </a:lnTo>
                  <a:lnTo>
                    <a:pt x="4561" y="3411"/>
                  </a:lnTo>
                  <a:lnTo>
                    <a:pt x="4561" y="3391"/>
                  </a:lnTo>
                  <a:moveTo>
                    <a:pt x="4701" y="4071"/>
                  </a:moveTo>
                  <a:lnTo>
                    <a:pt x="4621" y="4071"/>
                  </a:lnTo>
                  <a:lnTo>
                    <a:pt x="4621" y="4091"/>
                  </a:lnTo>
                  <a:lnTo>
                    <a:pt x="4701" y="4091"/>
                  </a:lnTo>
                  <a:lnTo>
                    <a:pt x="4701" y="4071"/>
                  </a:lnTo>
                  <a:moveTo>
                    <a:pt x="4701" y="3391"/>
                  </a:moveTo>
                  <a:lnTo>
                    <a:pt x="4621" y="3391"/>
                  </a:lnTo>
                  <a:lnTo>
                    <a:pt x="4621" y="3411"/>
                  </a:lnTo>
                  <a:lnTo>
                    <a:pt x="4701" y="3411"/>
                  </a:lnTo>
                  <a:lnTo>
                    <a:pt x="4701" y="3391"/>
                  </a:lnTo>
                  <a:moveTo>
                    <a:pt x="4841" y="4071"/>
                  </a:moveTo>
                  <a:lnTo>
                    <a:pt x="4761" y="4071"/>
                  </a:lnTo>
                  <a:lnTo>
                    <a:pt x="4761" y="4091"/>
                  </a:lnTo>
                  <a:lnTo>
                    <a:pt x="4841" y="4091"/>
                  </a:lnTo>
                  <a:lnTo>
                    <a:pt x="4841" y="4071"/>
                  </a:lnTo>
                  <a:moveTo>
                    <a:pt x="4841" y="3391"/>
                  </a:moveTo>
                  <a:lnTo>
                    <a:pt x="4761" y="3391"/>
                  </a:lnTo>
                  <a:lnTo>
                    <a:pt x="4761" y="3411"/>
                  </a:lnTo>
                  <a:lnTo>
                    <a:pt x="4841" y="3411"/>
                  </a:lnTo>
                  <a:lnTo>
                    <a:pt x="4841" y="3391"/>
                  </a:lnTo>
                  <a:moveTo>
                    <a:pt x="4981" y="4071"/>
                  </a:moveTo>
                  <a:lnTo>
                    <a:pt x="4901" y="4071"/>
                  </a:lnTo>
                  <a:lnTo>
                    <a:pt x="4901" y="4091"/>
                  </a:lnTo>
                  <a:lnTo>
                    <a:pt x="4981" y="4091"/>
                  </a:lnTo>
                  <a:lnTo>
                    <a:pt x="4981" y="4071"/>
                  </a:lnTo>
                  <a:moveTo>
                    <a:pt x="4981" y="3391"/>
                  </a:moveTo>
                  <a:lnTo>
                    <a:pt x="4901" y="3391"/>
                  </a:lnTo>
                  <a:lnTo>
                    <a:pt x="4901" y="3411"/>
                  </a:lnTo>
                  <a:lnTo>
                    <a:pt x="4981" y="3411"/>
                  </a:lnTo>
                  <a:lnTo>
                    <a:pt x="4981" y="3391"/>
                  </a:lnTo>
                  <a:moveTo>
                    <a:pt x="5121" y="4071"/>
                  </a:moveTo>
                  <a:lnTo>
                    <a:pt x="5041" y="4071"/>
                  </a:lnTo>
                  <a:lnTo>
                    <a:pt x="5041" y="4091"/>
                  </a:lnTo>
                  <a:lnTo>
                    <a:pt x="5121" y="4091"/>
                  </a:lnTo>
                  <a:lnTo>
                    <a:pt x="5121" y="4071"/>
                  </a:lnTo>
                  <a:moveTo>
                    <a:pt x="5121" y="3391"/>
                  </a:moveTo>
                  <a:lnTo>
                    <a:pt x="5041" y="3391"/>
                  </a:lnTo>
                  <a:lnTo>
                    <a:pt x="5041" y="3411"/>
                  </a:lnTo>
                  <a:lnTo>
                    <a:pt x="5121" y="3411"/>
                  </a:lnTo>
                  <a:lnTo>
                    <a:pt x="5121" y="3391"/>
                  </a:lnTo>
                  <a:moveTo>
                    <a:pt x="5261" y="4071"/>
                  </a:moveTo>
                  <a:lnTo>
                    <a:pt x="5181" y="4071"/>
                  </a:lnTo>
                  <a:lnTo>
                    <a:pt x="5181" y="4091"/>
                  </a:lnTo>
                  <a:lnTo>
                    <a:pt x="5261" y="4091"/>
                  </a:lnTo>
                  <a:lnTo>
                    <a:pt x="5261" y="4071"/>
                  </a:lnTo>
                  <a:moveTo>
                    <a:pt x="5261" y="3391"/>
                  </a:moveTo>
                  <a:lnTo>
                    <a:pt x="5181" y="3391"/>
                  </a:lnTo>
                  <a:lnTo>
                    <a:pt x="5181" y="3411"/>
                  </a:lnTo>
                  <a:lnTo>
                    <a:pt x="5261" y="3411"/>
                  </a:lnTo>
                  <a:lnTo>
                    <a:pt x="5261" y="3391"/>
                  </a:lnTo>
                  <a:moveTo>
                    <a:pt x="5401" y="4071"/>
                  </a:moveTo>
                  <a:lnTo>
                    <a:pt x="5321" y="4071"/>
                  </a:lnTo>
                  <a:lnTo>
                    <a:pt x="5321" y="4091"/>
                  </a:lnTo>
                  <a:lnTo>
                    <a:pt x="5401" y="4091"/>
                  </a:lnTo>
                  <a:lnTo>
                    <a:pt x="5401" y="4071"/>
                  </a:lnTo>
                  <a:moveTo>
                    <a:pt x="5401" y="3391"/>
                  </a:moveTo>
                  <a:lnTo>
                    <a:pt x="5321" y="3391"/>
                  </a:lnTo>
                  <a:lnTo>
                    <a:pt x="5321" y="3411"/>
                  </a:lnTo>
                  <a:lnTo>
                    <a:pt x="5401" y="3411"/>
                  </a:lnTo>
                  <a:lnTo>
                    <a:pt x="5401" y="3391"/>
                  </a:lnTo>
                  <a:moveTo>
                    <a:pt x="5541" y="4071"/>
                  </a:moveTo>
                  <a:lnTo>
                    <a:pt x="5461" y="4071"/>
                  </a:lnTo>
                  <a:lnTo>
                    <a:pt x="5461" y="4091"/>
                  </a:lnTo>
                  <a:lnTo>
                    <a:pt x="5541" y="4091"/>
                  </a:lnTo>
                  <a:lnTo>
                    <a:pt x="5541" y="4071"/>
                  </a:lnTo>
                  <a:moveTo>
                    <a:pt x="5541" y="3391"/>
                  </a:moveTo>
                  <a:lnTo>
                    <a:pt x="5461" y="3391"/>
                  </a:lnTo>
                  <a:lnTo>
                    <a:pt x="5461" y="3411"/>
                  </a:lnTo>
                  <a:lnTo>
                    <a:pt x="5541" y="3411"/>
                  </a:lnTo>
                  <a:lnTo>
                    <a:pt x="5541" y="3391"/>
                  </a:lnTo>
                  <a:moveTo>
                    <a:pt x="5681" y="4071"/>
                  </a:moveTo>
                  <a:lnTo>
                    <a:pt x="5601" y="4071"/>
                  </a:lnTo>
                  <a:lnTo>
                    <a:pt x="5601" y="4091"/>
                  </a:lnTo>
                  <a:lnTo>
                    <a:pt x="5681" y="4091"/>
                  </a:lnTo>
                  <a:lnTo>
                    <a:pt x="5681" y="4071"/>
                  </a:lnTo>
                  <a:moveTo>
                    <a:pt x="5681" y="3391"/>
                  </a:moveTo>
                  <a:lnTo>
                    <a:pt x="5601" y="3391"/>
                  </a:lnTo>
                  <a:lnTo>
                    <a:pt x="5601" y="3411"/>
                  </a:lnTo>
                  <a:lnTo>
                    <a:pt x="5681" y="3411"/>
                  </a:lnTo>
                  <a:lnTo>
                    <a:pt x="5681" y="3391"/>
                  </a:lnTo>
                  <a:moveTo>
                    <a:pt x="5821" y="4071"/>
                  </a:moveTo>
                  <a:lnTo>
                    <a:pt x="5741" y="4071"/>
                  </a:lnTo>
                  <a:lnTo>
                    <a:pt x="5741" y="4091"/>
                  </a:lnTo>
                  <a:lnTo>
                    <a:pt x="5821" y="4091"/>
                  </a:lnTo>
                  <a:lnTo>
                    <a:pt x="5821" y="4071"/>
                  </a:lnTo>
                  <a:moveTo>
                    <a:pt x="5821" y="3391"/>
                  </a:moveTo>
                  <a:lnTo>
                    <a:pt x="5741" y="3391"/>
                  </a:lnTo>
                  <a:lnTo>
                    <a:pt x="5741" y="3411"/>
                  </a:lnTo>
                  <a:lnTo>
                    <a:pt x="5821" y="3411"/>
                  </a:lnTo>
                  <a:lnTo>
                    <a:pt x="5821" y="3391"/>
                  </a:lnTo>
                  <a:moveTo>
                    <a:pt x="5961" y="4071"/>
                  </a:moveTo>
                  <a:lnTo>
                    <a:pt x="5881" y="4071"/>
                  </a:lnTo>
                  <a:lnTo>
                    <a:pt x="5881" y="4091"/>
                  </a:lnTo>
                  <a:lnTo>
                    <a:pt x="5961" y="4091"/>
                  </a:lnTo>
                  <a:lnTo>
                    <a:pt x="5961" y="4071"/>
                  </a:lnTo>
                  <a:moveTo>
                    <a:pt x="5961" y="3391"/>
                  </a:moveTo>
                  <a:lnTo>
                    <a:pt x="5881" y="3391"/>
                  </a:lnTo>
                  <a:lnTo>
                    <a:pt x="5881" y="3411"/>
                  </a:lnTo>
                  <a:lnTo>
                    <a:pt x="5961" y="3411"/>
                  </a:lnTo>
                  <a:lnTo>
                    <a:pt x="5961" y="3391"/>
                  </a:lnTo>
                  <a:moveTo>
                    <a:pt x="6101" y="4071"/>
                  </a:moveTo>
                  <a:lnTo>
                    <a:pt x="6021" y="4071"/>
                  </a:lnTo>
                  <a:lnTo>
                    <a:pt x="6021" y="4091"/>
                  </a:lnTo>
                  <a:lnTo>
                    <a:pt x="6101" y="4091"/>
                  </a:lnTo>
                  <a:lnTo>
                    <a:pt x="6101" y="4071"/>
                  </a:lnTo>
                  <a:moveTo>
                    <a:pt x="6101" y="3391"/>
                  </a:moveTo>
                  <a:lnTo>
                    <a:pt x="6021" y="3391"/>
                  </a:lnTo>
                  <a:lnTo>
                    <a:pt x="6021" y="3411"/>
                  </a:lnTo>
                  <a:lnTo>
                    <a:pt x="6101" y="3411"/>
                  </a:lnTo>
                  <a:lnTo>
                    <a:pt x="6101" y="3391"/>
                  </a:lnTo>
                  <a:moveTo>
                    <a:pt x="6241" y="4071"/>
                  </a:moveTo>
                  <a:lnTo>
                    <a:pt x="6161" y="4071"/>
                  </a:lnTo>
                  <a:lnTo>
                    <a:pt x="6161" y="4091"/>
                  </a:lnTo>
                  <a:lnTo>
                    <a:pt x="6241" y="4091"/>
                  </a:lnTo>
                  <a:lnTo>
                    <a:pt x="6241" y="4071"/>
                  </a:lnTo>
                  <a:moveTo>
                    <a:pt x="6241" y="3391"/>
                  </a:moveTo>
                  <a:lnTo>
                    <a:pt x="6161" y="3391"/>
                  </a:lnTo>
                  <a:lnTo>
                    <a:pt x="6161" y="3411"/>
                  </a:lnTo>
                  <a:lnTo>
                    <a:pt x="6241" y="3411"/>
                  </a:lnTo>
                  <a:lnTo>
                    <a:pt x="6241" y="3391"/>
                  </a:lnTo>
                  <a:moveTo>
                    <a:pt x="6381" y="4071"/>
                  </a:moveTo>
                  <a:lnTo>
                    <a:pt x="6301" y="4071"/>
                  </a:lnTo>
                  <a:lnTo>
                    <a:pt x="6301" y="4091"/>
                  </a:lnTo>
                  <a:lnTo>
                    <a:pt x="6381" y="4091"/>
                  </a:lnTo>
                  <a:lnTo>
                    <a:pt x="6381" y="4071"/>
                  </a:lnTo>
                  <a:moveTo>
                    <a:pt x="6381" y="3391"/>
                  </a:moveTo>
                  <a:lnTo>
                    <a:pt x="6301" y="3391"/>
                  </a:lnTo>
                  <a:lnTo>
                    <a:pt x="6301" y="3411"/>
                  </a:lnTo>
                  <a:lnTo>
                    <a:pt x="6381" y="3411"/>
                  </a:lnTo>
                  <a:lnTo>
                    <a:pt x="6381" y="3391"/>
                  </a:lnTo>
                  <a:moveTo>
                    <a:pt x="6521" y="4071"/>
                  </a:moveTo>
                  <a:lnTo>
                    <a:pt x="6441" y="4071"/>
                  </a:lnTo>
                  <a:lnTo>
                    <a:pt x="6441" y="4091"/>
                  </a:lnTo>
                  <a:lnTo>
                    <a:pt x="6521" y="4091"/>
                  </a:lnTo>
                  <a:lnTo>
                    <a:pt x="6521" y="4071"/>
                  </a:lnTo>
                  <a:moveTo>
                    <a:pt x="6521" y="3391"/>
                  </a:moveTo>
                  <a:lnTo>
                    <a:pt x="6441" y="3391"/>
                  </a:lnTo>
                  <a:lnTo>
                    <a:pt x="6441" y="3411"/>
                  </a:lnTo>
                  <a:lnTo>
                    <a:pt x="6521" y="3411"/>
                  </a:lnTo>
                  <a:lnTo>
                    <a:pt x="6521" y="3391"/>
                  </a:lnTo>
                  <a:moveTo>
                    <a:pt x="6661" y="4071"/>
                  </a:moveTo>
                  <a:lnTo>
                    <a:pt x="6581" y="4071"/>
                  </a:lnTo>
                  <a:lnTo>
                    <a:pt x="6581" y="4091"/>
                  </a:lnTo>
                  <a:lnTo>
                    <a:pt x="6661" y="4091"/>
                  </a:lnTo>
                  <a:lnTo>
                    <a:pt x="6661" y="4071"/>
                  </a:lnTo>
                  <a:moveTo>
                    <a:pt x="6661" y="3391"/>
                  </a:moveTo>
                  <a:lnTo>
                    <a:pt x="6581" y="3391"/>
                  </a:lnTo>
                  <a:lnTo>
                    <a:pt x="6581" y="3411"/>
                  </a:lnTo>
                  <a:lnTo>
                    <a:pt x="6661" y="3411"/>
                  </a:lnTo>
                  <a:lnTo>
                    <a:pt x="6661" y="3391"/>
                  </a:lnTo>
                  <a:moveTo>
                    <a:pt x="6801" y="4071"/>
                  </a:moveTo>
                  <a:lnTo>
                    <a:pt x="6721" y="4071"/>
                  </a:lnTo>
                  <a:lnTo>
                    <a:pt x="6721" y="4091"/>
                  </a:lnTo>
                  <a:lnTo>
                    <a:pt x="6801" y="4091"/>
                  </a:lnTo>
                  <a:lnTo>
                    <a:pt x="6801" y="4071"/>
                  </a:lnTo>
                  <a:moveTo>
                    <a:pt x="6801" y="3391"/>
                  </a:moveTo>
                  <a:lnTo>
                    <a:pt x="6721" y="3391"/>
                  </a:lnTo>
                  <a:lnTo>
                    <a:pt x="6721" y="3411"/>
                  </a:lnTo>
                  <a:lnTo>
                    <a:pt x="6801" y="3411"/>
                  </a:lnTo>
                  <a:lnTo>
                    <a:pt x="6801" y="3391"/>
                  </a:lnTo>
                  <a:moveTo>
                    <a:pt x="6941" y="4071"/>
                  </a:moveTo>
                  <a:lnTo>
                    <a:pt x="6861" y="4071"/>
                  </a:lnTo>
                  <a:lnTo>
                    <a:pt x="6861" y="4091"/>
                  </a:lnTo>
                  <a:lnTo>
                    <a:pt x="6941" y="4091"/>
                  </a:lnTo>
                  <a:lnTo>
                    <a:pt x="6941" y="4071"/>
                  </a:lnTo>
                  <a:moveTo>
                    <a:pt x="6941" y="3391"/>
                  </a:moveTo>
                  <a:lnTo>
                    <a:pt x="6861" y="3391"/>
                  </a:lnTo>
                  <a:lnTo>
                    <a:pt x="6861" y="3411"/>
                  </a:lnTo>
                  <a:lnTo>
                    <a:pt x="6941" y="3411"/>
                  </a:lnTo>
                  <a:lnTo>
                    <a:pt x="6941" y="3391"/>
                  </a:lnTo>
                  <a:moveTo>
                    <a:pt x="7081" y="4071"/>
                  </a:moveTo>
                  <a:lnTo>
                    <a:pt x="7001" y="4071"/>
                  </a:lnTo>
                  <a:lnTo>
                    <a:pt x="7001" y="4091"/>
                  </a:lnTo>
                  <a:lnTo>
                    <a:pt x="7081" y="4091"/>
                  </a:lnTo>
                  <a:lnTo>
                    <a:pt x="7081" y="4071"/>
                  </a:lnTo>
                  <a:moveTo>
                    <a:pt x="7081" y="3391"/>
                  </a:moveTo>
                  <a:lnTo>
                    <a:pt x="7001" y="3391"/>
                  </a:lnTo>
                  <a:lnTo>
                    <a:pt x="7001" y="3411"/>
                  </a:lnTo>
                  <a:lnTo>
                    <a:pt x="7081" y="3411"/>
                  </a:lnTo>
                  <a:lnTo>
                    <a:pt x="7081" y="3391"/>
                  </a:lnTo>
                  <a:moveTo>
                    <a:pt x="7221" y="4071"/>
                  </a:moveTo>
                  <a:lnTo>
                    <a:pt x="7141" y="4071"/>
                  </a:lnTo>
                  <a:lnTo>
                    <a:pt x="7141" y="4091"/>
                  </a:lnTo>
                  <a:lnTo>
                    <a:pt x="7221" y="4091"/>
                  </a:lnTo>
                  <a:lnTo>
                    <a:pt x="7221" y="4071"/>
                  </a:lnTo>
                  <a:moveTo>
                    <a:pt x="7221" y="3391"/>
                  </a:moveTo>
                  <a:lnTo>
                    <a:pt x="7141" y="3391"/>
                  </a:lnTo>
                  <a:lnTo>
                    <a:pt x="7141" y="3411"/>
                  </a:lnTo>
                  <a:lnTo>
                    <a:pt x="7221" y="3411"/>
                  </a:lnTo>
                  <a:lnTo>
                    <a:pt x="7221" y="3391"/>
                  </a:lnTo>
                  <a:moveTo>
                    <a:pt x="7361" y="4071"/>
                  </a:moveTo>
                  <a:lnTo>
                    <a:pt x="7281" y="4071"/>
                  </a:lnTo>
                  <a:lnTo>
                    <a:pt x="7281" y="4091"/>
                  </a:lnTo>
                  <a:lnTo>
                    <a:pt x="7361" y="4091"/>
                  </a:lnTo>
                  <a:lnTo>
                    <a:pt x="7361" y="4071"/>
                  </a:lnTo>
                  <a:moveTo>
                    <a:pt x="7361" y="3391"/>
                  </a:moveTo>
                  <a:lnTo>
                    <a:pt x="7281" y="3391"/>
                  </a:lnTo>
                  <a:lnTo>
                    <a:pt x="7281" y="3411"/>
                  </a:lnTo>
                  <a:lnTo>
                    <a:pt x="7361" y="3411"/>
                  </a:lnTo>
                  <a:lnTo>
                    <a:pt x="7361" y="3391"/>
                  </a:lnTo>
                  <a:moveTo>
                    <a:pt x="7501" y="4071"/>
                  </a:moveTo>
                  <a:lnTo>
                    <a:pt x="7421" y="4071"/>
                  </a:lnTo>
                  <a:lnTo>
                    <a:pt x="7421" y="4091"/>
                  </a:lnTo>
                  <a:lnTo>
                    <a:pt x="7501" y="4091"/>
                  </a:lnTo>
                  <a:lnTo>
                    <a:pt x="7501" y="4071"/>
                  </a:lnTo>
                  <a:moveTo>
                    <a:pt x="7501" y="3391"/>
                  </a:moveTo>
                  <a:lnTo>
                    <a:pt x="7421" y="3391"/>
                  </a:lnTo>
                  <a:lnTo>
                    <a:pt x="7421" y="3411"/>
                  </a:lnTo>
                  <a:lnTo>
                    <a:pt x="7501" y="3411"/>
                  </a:lnTo>
                  <a:lnTo>
                    <a:pt x="7501" y="3391"/>
                  </a:lnTo>
                  <a:moveTo>
                    <a:pt x="7641" y="4071"/>
                  </a:moveTo>
                  <a:lnTo>
                    <a:pt x="7561" y="4071"/>
                  </a:lnTo>
                  <a:lnTo>
                    <a:pt x="7561" y="4091"/>
                  </a:lnTo>
                  <a:lnTo>
                    <a:pt x="7641" y="4091"/>
                  </a:lnTo>
                  <a:lnTo>
                    <a:pt x="7641" y="4071"/>
                  </a:lnTo>
                  <a:moveTo>
                    <a:pt x="7641" y="3391"/>
                  </a:moveTo>
                  <a:lnTo>
                    <a:pt x="7561" y="3391"/>
                  </a:lnTo>
                  <a:lnTo>
                    <a:pt x="7561" y="3411"/>
                  </a:lnTo>
                  <a:lnTo>
                    <a:pt x="7641" y="3411"/>
                  </a:lnTo>
                  <a:lnTo>
                    <a:pt x="7641" y="3391"/>
                  </a:lnTo>
                  <a:moveTo>
                    <a:pt x="7781" y="4071"/>
                  </a:moveTo>
                  <a:lnTo>
                    <a:pt x="7701" y="4071"/>
                  </a:lnTo>
                  <a:lnTo>
                    <a:pt x="7701" y="4091"/>
                  </a:lnTo>
                  <a:lnTo>
                    <a:pt x="7781" y="4091"/>
                  </a:lnTo>
                  <a:lnTo>
                    <a:pt x="7781" y="4071"/>
                  </a:lnTo>
                  <a:moveTo>
                    <a:pt x="7781" y="3391"/>
                  </a:moveTo>
                  <a:lnTo>
                    <a:pt x="7701" y="3391"/>
                  </a:lnTo>
                  <a:lnTo>
                    <a:pt x="7701" y="3411"/>
                  </a:lnTo>
                  <a:lnTo>
                    <a:pt x="7781" y="3411"/>
                  </a:lnTo>
                  <a:lnTo>
                    <a:pt x="7781" y="3391"/>
                  </a:lnTo>
                  <a:moveTo>
                    <a:pt x="7921" y="4071"/>
                  </a:moveTo>
                  <a:lnTo>
                    <a:pt x="7841" y="4071"/>
                  </a:lnTo>
                  <a:lnTo>
                    <a:pt x="7841" y="4091"/>
                  </a:lnTo>
                  <a:lnTo>
                    <a:pt x="7921" y="4091"/>
                  </a:lnTo>
                  <a:lnTo>
                    <a:pt x="7921" y="4071"/>
                  </a:lnTo>
                  <a:moveTo>
                    <a:pt x="7921" y="3391"/>
                  </a:moveTo>
                  <a:lnTo>
                    <a:pt x="7841" y="3391"/>
                  </a:lnTo>
                  <a:lnTo>
                    <a:pt x="7841" y="3411"/>
                  </a:lnTo>
                  <a:lnTo>
                    <a:pt x="7921" y="3411"/>
                  </a:lnTo>
                  <a:lnTo>
                    <a:pt x="7921" y="3391"/>
                  </a:lnTo>
                  <a:moveTo>
                    <a:pt x="8061" y="4071"/>
                  </a:moveTo>
                  <a:lnTo>
                    <a:pt x="7981" y="4071"/>
                  </a:lnTo>
                  <a:lnTo>
                    <a:pt x="7981" y="4091"/>
                  </a:lnTo>
                  <a:lnTo>
                    <a:pt x="8061" y="4091"/>
                  </a:lnTo>
                  <a:lnTo>
                    <a:pt x="8061" y="4071"/>
                  </a:lnTo>
                  <a:moveTo>
                    <a:pt x="8061" y="3391"/>
                  </a:moveTo>
                  <a:lnTo>
                    <a:pt x="7981" y="3391"/>
                  </a:lnTo>
                  <a:lnTo>
                    <a:pt x="7981" y="3411"/>
                  </a:lnTo>
                  <a:lnTo>
                    <a:pt x="8061" y="3411"/>
                  </a:lnTo>
                  <a:lnTo>
                    <a:pt x="8061" y="3391"/>
                  </a:lnTo>
                  <a:moveTo>
                    <a:pt x="8306" y="4081"/>
                  </a:moveTo>
                  <a:lnTo>
                    <a:pt x="8286" y="4071"/>
                  </a:lnTo>
                  <a:lnTo>
                    <a:pt x="8186" y="4021"/>
                  </a:lnTo>
                  <a:lnTo>
                    <a:pt x="8186" y="4071"/>
                  </a:lnTo>
                  <a:lnTo>
                    <a:pt x="8121" y="4071"/>
                  </a:lnTo>
                  <a:lnTo>
                    <a:pt x="8121" y="4091"/>
                  </a:lnTo>
                  <a:lnTo>
                    <a:pt x="8186" y="4091"/>
                  </a:lnTo>
                  <a:lnTo>
                    <a:pt x="8186" y="4141"/>
                  </a:lnTo>
                  <a:lnTo>
                    <a:pt x="8286" y="4091"/>
                  </a:lnTo>
                  <a:lnTo>
                    <a:pt x="8306" y="4081"/>
                  </a:lnTo>
                  <a:moveTo>
                    <a:pt x="8306" y="3401"/>
                  </a:moveTo>
                  <a:lnTo>
                    <a:pt x="8286" y="3391"/>
                  </a:lnTo>
                  <a:lnTo>
                    <a:pt x="8186" y="3341"/>
                  </a:lnTo>
                  <a:lnTo>
                    <a:pt x="8186" y="3391"/>
                  </a:lnTo>
                  <a:lnTo>
                    <a:pt x="8121" y="3391"/>
                  </a:lnTo>
                  <a:lnTo>
                    <a:pt x="8121" y="3411"/>
                  </a:lnTo>
                  <a:lnTo>
                    <a:pt x="8186" y="3411"/>
                  </a:lnTo>
                  <a:lnTo>
                    <a:pt x="8186" y="3461"/>
                  </a:lnTo>
                  <a:lnTo>
                    <a:pt x="8286" y="3411"/>
                  </a:lnTo>
                  <a:lnTo>
                    <a:pt x="8306" y="3401"/>
                  </a:lnTo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19" name="Picture 6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5" y="7480"/>
              <a:ext cx="401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AutoShape 66"/>
            <p:cNvSpPr>
              <a:spLocks/>
            </p:cNvSpPr>
            <p:nvPr/>
          </p:nvSpPr>
          <p:spPr bwMode="auto">
            <a:xfrm>
              <a:off x="1614" y="5439"/>
              <a:ext cx="120" cy="4082"/>
            </a:xfrm>
            <a:custGeom>
              <a:avLst/>
              <a:gdLst>
                <a:gd name="T0" fmla="+- 0 1664 1614"/>
                <a:gd name="T1" fmla="*/ T0 w 120"/>
                <a:gd name="T2" fmla="+- 0 9522 5440"/>
                <a:gd name="T3" fmla="*/ 9522 h 4082"/>
                <a:gd name="T4" fmla="+- 0 1684 1614"/>
                <a:gd name="T5" fmla="*/ T4 w 120"/>
                <a:gd name="T6" fmla="+- 0 9302 5440"/>
                <a:gd name="T7" fmla="*/ 9302 h 4082"/>
                <a:gd name="T8" fmla="+- 0 1684 1614"/>
                <a:gd name="T9" fmla="*/ T8 w 120"/>
                <a:gd name="T10" fmla="+- 0 9382 5440"/>
                <a:gd name="T11" fmla="*/ 9382 h 4082"/>
                <a:gd name="T12" fmla="+- 0 1664 1614"/>
                <a:gd name="T13" fmla="*/ T12 w 120"/>
                <a:gd name="T14" fmla="+- 0 9162 5440"/>
                <a:gd name="T15" fmla="*/ 9162 h 4082"/>
                <a:gd name="T16" fmla="+- 0 1684 1614"/>
                <a:gd name="T17" fmla="*/ T16 w 120"/>
                <a:gd name="T18" fmla="+- 0 9162 5440"/>
                <a:gd name="T19" fmla="*/ 9162 h 4082"/>
                <a:gd name="T20" fmla="+- 0 1664 1614"/>
                <a:gd name="T21" fmla="*/ T20 w 120"/>
                <a:gd name="T22" fmla="+- 0 9102 5440"/>
                <a:gd name="T23" fmla="*/ 9102 h 4082"/>
                <a:gd name="T24" fmla="+- 0 1684 1614"/>
                <a:gd name="T25" fmla="*/ T24 w 120"/>
                <a:gd name="T26" fmla="+- 0 8882 5440"/>
                <a:gd name="T27" fmla="*/ 8882 h 4082"/>
                <a:gd name="T28" fmla="+- 0 1684 1614"/>
                <a:gd name="T29" fmla="*/ T28 w 120"/>
                <a:gd name="T30" fmla="+- 0 8962 5440"/>
                <a:gd name="T31" fmla="*/ 8962 h 4082"/>
                <a:gd name="T32" fmla="+- 0 1664 1614"/>
                <a:gd name="T33" fmla="*/ T32 w 120"/>
                <a:gd name="T34" fmla="+- 0 8742 5440"/>
                <a:gd name="T35" fmla="*/ 8742 h 4082"/>
                <a:gd name="T36" fmla="+- 0 1684 1614"/>
                <a:gd name="T37" fmla="*/ T36 w 120"/>
                <a:gd name="T38" fmla="+- 0 8742 5440"/>
                <a:gd name="T39" fmla="*/ 8742 h 4082"/>
                <a:gd name="T40" fmla="+- 0 1664 1614"/>
                <a:gd name="T41" fmla="*/ T40 w 120"/>
                <a:gd name="T42" fmla="+- 0 8682 5440"/>
                <a:gd name="T43" fmla="*/ 8682 h 4082"/>
                <a:gd name="T44" fmla="+- 0 1684 1614"/>
                <a:gd name="T45" fmla="*/ T44 w 120"/>
                <a:gd name="T46" fmla="+- 0 8462 5440"/>
                <a:gd name="T47" fmla="*/ 8462 h 4082"/>
                <a:gd name="T48" fmla="+- 0 1684 1614"/>
                <a:gd name="T49" fmla="*/ T48 w 120"/>
                <a:gd name="T50" fmla="+- 0 8542 5440"/>
                <a:gd name="T51" fmla="*/ 8542 h 4082"/>
                <a:gd name="T52" fmla="+- 0 1664 1614"/>
                <a:gd name="T53" fmla="*/ T52 w 120"/>
                <a:gd name="T54" fmla="+- 0 8322 5440"/>
                <a:gd name="T55" fmla="*/ 8322 h 4082"/>
                <a:gd name="T56" fmla="+- 0 1684 1614"/>
                <a:gd name="T57" fmla="*/ T56 w 120"/>
                <a:gd name="T58" fmla="+- 0 8322 5440"/>
                <a:gd name="T59" fmla="*/ 8322 h 4082"/>
                <a:gd name="T60" fmla="+- 0 1664 1614"/>
                <a:gd name="T61" fmla="*/ T60 w 120"/>
                <a:gd name="T62" fmla="+- 0 8262 5440"/>
                <a:gd name="T63" fmla="*/ 8262 h 4082"/>
                <a:gd name="T64" fmla="+- 0 1684 1614"/>
                <a:gd name="T65" fmla="*/ T64 w 120"/>
                <a:gd name="T66" fmla="+- 0 8042 5440"/>
                <a:gd name="T67" fmla="*/ 8042 h 4082"/>
                <a:gd name="T68" fmla="+- 0 1684 1614"/>
                <a:gd name="T69" fmla="*/ T68 w 120"/>
                <a:gd name="T70" fmla="+- 0 8122 5440"/>
                <a:gd name="T71" fmla="*/ 8122 h 4082"/>
                <a:gd name="T72" fmla="+- 0 1664 1614"/>
                <a:gd name="T73" fmla="*/ T72 w 120"/>
                <a:gd name="T74" fmla="+- 0 7902 5440"/>
                <a:gd name="T75" fmla="*/ 7902 h 4082"/>
                <a:gd name="T76" fmla="+- 0 1684 1614"/>
                <a:gd name="T77" fmla="*/ T76 w 120"/>
                <a:gd name="T78" fmla="+- 0 7902 5440"/>
                <a:gd name="T79" fmla="*/ 7902 h 4082"/>
                <a:gd name="T80" fmla="+- 0 1664 1614"/>
                <a:gd name="T81" fmla="*/ T80 w 120"/>
                <a:gd name="T82" fmla="+- 0 7842 5440"/>
                <a:gd name="T83" fmla="*/ 7842 h 4082"/>
                <a:gd name="T84" fmla="+- 0 1684 1614"/>
                <a:gd name="T85" fmla="*/ T84 w 120"/>
                <a:gd name="T86" fmla="+- 0 7622 5440"/>
                <a:gd name="T87" fmla="*/ 7622 h 4082"/>
                <a:gd name="T88" fmla="+- 0 1684 1614"/>
                <a:gd name="T89" fmla="*/ T88 w 120"/>
                <a:gd name="T90" fmla="+- 0 7702 5440"/>
                <a:gd name="T91" fmla="*/ 7702 h 4082"/>
                <a:gd name="T92" fmla="+- 0 1664 1614"/>
                <a:gd name="T93" fmla="*/ T92 w 120"/>
                <a:gd name="T94" fmla="+- 0 7482 5440"/>
                <a:gd name="T95" fmla="*/ 7482 h 4082"/>
                <a:gd name="T96" fmla="+- 0 1684 1614"/>
                <a:gd name="T97" fmla="*/ T96 w 120"/>
                <a:gd name="T98" fmla="+- 0 7482 5440"/>
                <a:gd name="T99" fmla="*/ 7482 h 4082"/>
                <a:gd name="T100" fmla="+- 0 1664 1614"/>
                <a:gd name="T101" fmla="*/ T100 w 120"/>
                <a:gd name="T102" fmla="+- 0 7422 5440"/>
                <a:gd name="T103" fmla="*/ 7422 h 4082"/>
                <a:gd name="T104" fmla="+- 0 1684 1614"/>
                <a:gd name="T105" fmla="*/ T104 w 120"/>
                <a:gd name="T106" fmla="+- 0 7202 5440"/>
                <a:gd name="T107" fmla="*/ 7202 h 4082"/>
                <a:gd name="T108" fmla="+- 0 1684 1614"/>
                <a:gd name="T109" fmla="*/ T108 w 120"/>
                <a:gd name="T110" fmla="+- 0 7282 5440"/>
                <a:gd name="T111" fmla="*/ 7282 h 4082"/>
                <a:gd name="T112" fmla="+- 0 1664 1614"/>
                <a:gd name="T113" fmla="*/ T112 w 120"/>
                <a:gd name="T114" fmla="+- 0 7062 5440"/>
                <a:gd name="T115" fmla="*/ 7062 h 4082"/>
                <a:gd name="T116" fmla="+- 0 1684 1614"/>
                <a:gd name="T117" fmla="*/ T116 w 120"/>
                <a:gd name="T118" fmla="+- 0 7062 5440"/>
                <a:gd name="T119" fmla="*/ 7062 h 4082"/>
                <a:gd name="T120" fmla="+- 0 1664 1614"/>
                <a:gd name="T121" fmla="*/ T120 w 120"/>
                <a:gd name="T122" fmla="+- 0 7002 5440"/>
                <a:gd name="T123" fmla="*/ 7002 h 4082"/>
                <a:gd name="T124" fmla="+- 0 1684 1614"/>
                <a:gd name="T125" fmla="*/ T124 w 120"/>
                <a:gd name="T126" fmla="+- 0 6782 5440"/>
                <a:gd name="T127" fmla="*/ 6782 h 4082"/>
                <a:gd name="T128" fmla="+- 0 1684 1614"/>
                <a:gd name="T129" fmla="*/ T128 w 120"/>
                <a:gd name="T130" fmla="+- 0 6862 5440"/>
                <a:gd name="T131" fmla="*/ 6862 h 4082"/>
                <a:gd name="T132" fmla="+- 0 1664 1614"/>
                <a:gd name="T133" fmla="*/ T132 w 120"/>
                <a:gd name="T134" fmla="+- 0 6642 5440"/>
                <a:gd name="T135" fmla="*/ 6642 h 4082"/>
                <a:gd name="T136" fmla="+- 0 1684 1614"/>
                <a:gd name="T137" fmla="*/ T136 w 120"/>
                <a:gd name="T138" fmla="+- 0 6642 5440"/>
                <a:gd name="T139" fmla="*/ 6642 h 4082"/>
                <a:gd name="T140" fmla="+- 0 1664 1614"/>
                <a:gd name="T141" fmla="*/ T140 w 120"/>
                <a:gd name="T142" fmla="+- 0 6582 5440"/>
                <a:gd name="T143" fmla="*/ 6582 h 4082"/>
                <a:gd name="T144" fmla="+- 0 1684 1614"/>
                <a:gd name="T145" fmla="*/ T144 w 120"/>
                <a:gd name="T146" fmla="+- 0 6362 5440"/>
                <a:gd name="T147" fmla="*/ 6362 h 4082"/>
                <a:gd name="T148" fmla="+- 0 1684 1614"/>
                <a:gd name="T149" fmla="*/ T148 w 120"/>
                <a:gd name="T150" fmla="+- 0 6442 5440"/>
                <a:gd name="T151" fmla="*/ 6442 h 4082"/>
                <a:gd name="T152" fmla="+- 0 1664 1614"/>
                <a:gd name="T153" fmla="*/ T152 w 120"/>
                <a:gd name="T154" fmla="+- 0 6222 5440"/>
                <a:gd name="T155" fmla="*/ 6222 h 4082"/>
                <a:gd name="T156" fmla="+- 0 1684 1614"/>
                <a:gd name="T157" fmla="*/ T156 w 120"/>
                <a:gd name="T158" fmla="+- 0 6222 5440"/>
                <a:gd name="T159" fmla="*/ 6222 h 4082"/>
                <a:gd name="T160" fmla="+- 0 1664 1614"/>
                <a:gd name="T161" fmla="*/ T160 w 120"/>
                <a:gd name="T162" fmla="+- 0 6162 5440"/>
                <a:gd name="T163" fmla="*/ 6162 h 4082"/>
                <a:gd name="T164" fmla="+- 0 1684 1614"/>
                <a:gd name="T165" fmla="*/ T164 w 120"/>
                <a:gd name="T166" fmla="+- 0 5942 5440"/>
                <a:gd name="T167" fmla="*/ 5942 h 4082"/>
                <a:gd name="T168" fmla="+- 0 1684 1614"/>
                <a:gd name="T169" fmla="*/ T168 w 120"/>
                <a:gd name="T170" fmla="+- 0 6022 5440"/>
                <a:gd name="T171" fmla="*/ 6022 h 4082"/>
                <a:gd name="T172" fmla="+- 0 1664 1614"/>
                <a:gd name="T173" fmla="*/ T172 w 120"/>
                <a:gd name="T174" fmla="+- 0 5802 5440"/>
                <a:gd name="T175" fmla="*/ 5802 h 4082"/>
                <a:gd name="T176" fmla="+- 0 1684 1614"/>
                <a:gd name="T177" fmla="*/ T176 w 120"/>
                <a:gd name="T178" fmla="+- 0 5802 5440"/>
                <a:gd name="T179" fmla="*/ 5802 h 4082"/>
                <a:gd name="T180" fmla="+- 0 1664 1614"/>
                <a:gd name="T181" fmla="*/ T180 w 120"/>
                <a:gd name="T182" fmla="+- 0 5742 5440"/>
                <a:gd name="T183" fmla="*/ 5742 h 4082"/>
                <a:gd name="T184" fmla="+- 0 1684 1614"/>
                <a:gd name="T185" fmla="*/ T184 w 120"/>
                <a:gd name="T186" fmla="+- 0 5540 5440"/>
                <a:gd name="T187" fmla="*/ 5540 h 4082"/>
                <a:gd name="T188" fmla="+- 0 1684 1614"/>
                <a:gd name="T189" fmla="*/ T188 w 120"/>
                <a:gd name="T190" fmla="+- 0 5602 5440"/>
                <a:gd name="T191" fmla="*/ 5602 h 4082"/>
                <a:gd name="T192" fmla="+- 0 1614 1614"/>
                <a:gd name="T193" fmla="*/ T192 w 120"/>
                <a:gd name="T194" fmla="+- 0 5560 5440"/>
                <a:gd name="T195" fmla="*/ 5560 h 4082"/>
                <a:gd name="T196" fmla="+- 0 1724 1614"/>
                <a:gd name="T197" fmla="*/ T196 w 120"/>
                <a:gd name="T198" fmla="+- 0 5540 5440"/>
                <a:gd name="T199" fmla="*/ 5540 h 4082"/>
                <a:gd name="T200" fmla="+- 0 1684 1614"/>
                <a:gd name="T201" fmla="*/ T200 w 120"/>
                <a:gd name="T202" fmla="+- 0 5540 5440"/>
                <a:gd name="T203" fmla="*/ 5540 h 4082"/>
                <a:gd name="T204" fmla="+- 0 1724 1614"/>
                <a:gd name="T205" fmla="*/ T204 w 120"/>
                <a:gd name="T206" fmla="+- 0 5540 5440"/>
                <a:gd name="T207" fmla="*/ 5540 h 40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120" h="4082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close/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close/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close/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close/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close/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close/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close/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close/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close/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close/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close/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close/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close/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close/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close/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close/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close/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close/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close/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close/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close/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close/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close/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close/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close/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close/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close/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close/>
                  <a:moveTo>
                    <a:pt x="70" y="100"/>
                  </a:moveTo>
                  <a:lnTo>
                    <a:pt x="50" y="10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0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50" y="120"/>
                  </a:lnTo>
                  <a:lnTo>
                    <a:pt x="50" y="100"/>
                  </a:lnTo>
                  <a:lnTo>
                    <a:pt x="110" y="100"/>
                  </a:lnTo>
                  <a:lnTo>
                    <a:pt x="60" y="0"/>
                  </a:lnTo>
                  <a:close/>
                  <a:moveTo>
                    <a:pt x="110" y="100"/>
                  </a:moveTo>
                  <a:lnTo>
                    <a:pt x="70" y="100"/>
                  </a:lnTo>
                  <a:lnTo>
                    <a:pt x="70" y="120"/>
                  </a:lnTo>
                  <a:lnTo>
                    <a:pt x="120" y="120"/>
                  </a:lnTo>
                  <a:lnTo>
                    <a:pt x="110" y="10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21" name="Picture 6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6" y="7480"/>
              <a:ext cx="399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AutoShape 68"/>
            <p:cNvSpPr>
              <a:spLocks/>
            </p:cNvSpPr>
            <p:nvPr/>
          </p:nvSpPr>
          <p:spPr bwMode="auto">
            <a:xfrm>
              <a:off x="2694" y="5439"/>
              <a:ext cx="120" cy="4082"/>
            </a:xfrm>
            <a:custGeom>
              <a:avLst/>
              <a:gdLst>
                <a:gd name="T0" fmla="+- 0 2744 2694"/>
                <a:gd name="T1" fmla="*/ T0 w 120"/>
                <a:gd name="T2" fmla="+- 0 9522 5440"/>
                <a:gd name="T3" fmla="*/ 9522 h 4082"/>
                <a:gd name="T4" fmla="+- 0 2764 2694"/>
                <a:gd name="T5" fmla="*/ T4 w 120"/>
                <a:gd name="T6" fmla="+- 0 9302 5440"/>
                <a:gd name="T7" fmla="*/ 9302 h 4082"/>
                <a:gd name="T8" fmla="+- 0 2764 2694"/>
                <a:gd name="T9" fmla="*/ T8 w 120"/>
                <a:gd name="T10" fmla="+- 0 9382 5440"/>
                <a:gd name="T11" fmla="*/ 9382 h 4082"/>
                <a:gd name="T12" fmla="+- 0 2744 2694"/>
                <a:gd name="T13" fmla="*/ T12 w 120"/>
                <a:gd name="T14" fmla="+- 0 9162 5440"/>
                <a:gd name="T15" fmla="*/ 9162 h 4082"/>
                <a:gd name="T16" fmla="+- 0 2764 2694"/>
                <a:gd name="T17" fmla="*/ T16 w 120"/>
                <a:gd name="T18" fmla="+- 0 9162 5440"/>
                <a:gd name="T19" fmla="*/ 9162 h 4082"/>
                <a:gd name="T20" fmla="+- 0 2744 2694"/>
                <a:gd name="T21" fmla="*/ T20 w 120"/>
                <a:gd name="T22" fmla="+- 0 9102 5440"/>
                <a:gd name="T23" fmla="*/ 9102 h 4082"/>
                <a:gd name="T24" fmla="+- 0 2764 2694"/>
                <a:gd name="T25" fmla="*/ T24 w 120"/>
                <a:gd name="T26" fmla="+- 0 8882 5440"/>
                <a:gd name="T27" fmla="*/ 8882 h 4082"/>
                <a:gd name="T28" fmla="+- 0 2764 2694"/>
                <a:gd name="T29" fmla="*/ T28 w 120"/>
                <a:gd name="T30" fmla="+- 0 8962 5440"/>
                <a:gd name="T31" fmla="*/ 8962 h 4082"/>
                <a:gd name="T32" fmla="+- 0 2744 2694"/>
                <a:gd name="T33" fmla="*/ T32 w 120"/>
                <a:gd name="T34" fmla="+- 0 8742 5440"/>
                <a:gd name="T35" fmla="*/ 8742 h 4082"/>
                <a:gd name="T36" fmla="+- 0 2764 2694"/>
                <a:gd name="T37" fmla="*/ T36 w 120"/>
                <a:gd name="T38" fmla="+- 0 8742 5440"/>
                <a:gd name="T39" fmla="*/ 8742 h 4082"/>
                <a:gd name="T40" fmla="+- 0 2744 2694"/>
                <a:gd name="T41" fmla="*/ T40 w 120"/>
                <a:gd name="T42" fmla="+- 0 8682 5440"/>
                <a:gd name="T43" fmla="*/ 8682 h 4082"/>
                <a:gd name="T44" fmla="+- 0 2764 2694"/>
                <a:gd name="T45" fmla="*/ T44 w 120"/>
                <a:gd name="T46" fmla="+- 0 8462 5440"/>
                <a:gd name="T47" fmla="*/ 8462 h 4082"/>
                <a:gd name="T48" fmla="+- 0 2764 2694"/>
                <a:gd name="T49" fmla="*/ T48 w 120"/>
                <a:gd name="T50" fmla="+- 0 8542 5440"/>
                <a:gd name="T51" fmla="*/ 8542 h 4082"/>
                <a:gd name="T52" fmla="+- 0 2744 2694"/>
                <a:gd name="T53" fmla="*/ T52 w 120"/>
                <a:gd name="T54" fmla="+- 0 8322 5440"/>
                <a:gd name="T55" fmla="*/ 8322 h 4082"/>
                <a:gd name="T56" fmla="+- 0 2764 2694"/>
                <a:gd name="T57" fmla="*/ T56 w 120"/>
                <a:gd name="T58" fmla="+- 0 8322 5440"/>
                <a:gd name="T59" fmla="*/ 8322 h 4082"/>
                <a:gd name="T60" fmla="+- 0 2744 2694"/>
                <a:gd name="T61" fmla="*/ T60 w 120"/>
                <a:gd name="T62" fmla="+- 0 8262 5440"/>
                <a:gd name="T63" fmla="*/ 8262 h 4082"/>
                <a:gd name="T64" fmla="+- 0 2764 2694"/>
                <a:gd name="T65" fmla="*/ T64 w 120"/>
                <a:gd name="T66" fmla="+- 0 8042 5440"/>
                <a:gd name="T67" fmla="*/ 8042 h 4082"/>
                <a:gd name="T68" fmla="+- 0 2764 2694"/>
                <a:gd name="T69" fmla="*/ T68 w 120"/>
                <a:gd name="T70" fmla="+- 0 8122 5440"/>
                <a:gd name="T71" fmla="*/ 8122 h 4082"/>
                <a:gd name="T72" fmla="+- 0 2744 2694"/>
                <a:gd name="T73" fmla="*/ T72 w 120"/>
                <a:gd name="T74" fmla="+- 0 7902 5440"/>
                <a:gd name="T75" fmla="*/ 7902 h 4082"/>
                <a:gd name="T76" fmla="+- 0 2764 2694"/>
                <a:gd name="T77" fmla="*/ T76 w 120"/>
                <a:gd name="T78" fmla="+- 0 7902 5440"/>
                <a:gd name="T79" fmla="*/ 7902 h 4082"/>
                <a:gd name="T80" fmla="+- 0 2744 2694"/>
                <a:gd name="T81" fmla="*/ T80 w 120"/>
                <a:gd name="T82" fmla="+- 0 7842 5440"/>
                <a:gd name="T83" fmla="*/ 7842 h 4082"/>
                <a:gd name="T84" fmla="+- 0 2764 2694"/>
                <a:gd name="T85" fmla="*/ T84 w 120"/>
                <a:gd name="T86" fmla="+- 0 7622 5440"/>
                <a:gd name="T87" fmla="*/ 7622 h 4082"/>
                <a:gd name="T88" fmla="+- 0 2764 2694"/>
                <a:gd name="T89" fmla="*/ T88 w 120"/>
                <a:gd name="T90" fmla="+- 0 7702 5440"/>
                <a:gd name="T91" fmla="*/ 7702 h 4082"/>
                <a:gd name="T92" fmla="+- 0 2744 2694"/>
                <a:gd name="T93" fmla="*/ T92 w 120"/>
                <a:gd name="T94" fmla="+- 0 7482 5440"/>
                <a:gd name="T95" fmla="*/ 7482 h 4082"/>
                <a:gd name="T96" fmla="+- 0 2764 2694"/>
                <a:gd name="T97" fmla="*/ T96 w 120"/>
                <a:gd name="T98" fmla="+- 0 7482 5440"/>
                <a:gd name="T99" fmla="*/ 7482 h 4082"/>
                <a:gd name="T100" fmla="+- 0 2744 2694"/>
                <a:gd name="T101" fmla="*/ T100 w 120"/>
                <a:gd name="T102" fmla="+- 0 7422 5440"/>
                <a:gd name="T103" fmla="*/ 7422 h 4082"/>
                <a:gd name="T104" fmla="+- 0 2764 2694"/>
                <a:gd name="T105" fmla="*/ T104 w 120"/>
                <a:gd name="T106" fmla="+- 0 7202 5440"/>
                <a:gd name="T107" fmla="*/ 7202 h 4082"/>
                <a:gd name="T108" fmla="+- 0 2764 2694"/>
                <a:gd name="T109" fmla="*/ T108 w 120"/>
                <a:gd name="T110" fmla="+- 0 7282 5440"/>
                <a:gd name="T111" fmla="*/ 7282 h 4082"/>
                <a:gd name="T112" fmla="+- 0 2744 2694"/>
                <a:gd name="T113" fmla="*/ T112 w 120"/>
                <a:gd name="T114" fmla="+- 0 7062 5440"/>
                <a:gd name="T115" fmla="*/ 7062 h 4082"/>
                <a:gd name="T116" fmla="+- 0 2764 2694"/>
                <a:gd name="T117" fmla="*/ T116 w 120"/>
                <a:gd name="T118" fmla="+- 0 7062 5440"/>
                <a:gd name="T119" fmla="*/ 7062 h 4082"/>
                <a:gd name="T120" fmla="+- 0 2744 2694"/>
                <a:gd name="T121" fmla="*/ T120 w 120"/>
                <a:gd name="T122" fmla="+- 0 7002 5440"/>
                <a:gd name="T123" fmla="*/ 7002 h 4082"/>
                <a:gd name="T124" fmla="+- 0 2764 2694"/>
                <a:gd name="T125" fmla="*/ T124 w 120"/>
                <a:gd name="T126" fmla="+- 0 6782 5440"/>
                <a:gd name="T127" fmla="*/ 6782 h 4082"/>
                <a:gd name="T128" fmla="+- 0 2764 2694"/>
                <a:gd name="T129" fmla="*/ T128 w 120"/>
                <a:gd name="T130" fmla="+- 0 6862 5440"/>
                <a:gd name="T131" fmla="*/ 6862 h 4082"/>
                <a:gd name="T132" fmla="+- 0 2744 2694"/>
                <a:gd name="T133" fmla="*/ T132 w 120"/>
                <a:gd name="T134" fmla="+- 0 6642 5440"/>
                <a:gd name="T135" fmla="*/ 6642 h 4082"/>
                <a:gd name="T136" fmla="+- 0 2764 2694"/>
                <a:gd name="T137" fmla="*/ T136 w 120"/>
                <a:gd name="T138" fmla="+- 0 6642 5440"/>
                <a:gd name="T139" fmla="*/ 6642 h 4082"/>
                <a:gd name="T140" fmla="+- 0 2744 2694"/>
                <a:gd name="T141" fmla="*/ T140 w 120"/>
                <a:gd name="T142" fmla="+- 0 6582 5440"/>
                <a:gd name="T143" fmla="*/ 6582 h 4082"/>
                <a:gd name="T144" fmla="+- 0 2764 2694"/>
                <a:gd name="T145" fmla="*/ T144 w 120"/>
                <a:gd name="T146" fmla="+- 0 6362 5440"/>
                <a:gd name="T147" fmla="*/ 6362 h 4082"/>
                <a:gd name="T148" fmla="+- 0 2764 2694"/>
                <a:gd name="T149" fmla="*/ T148 w 120"/>
                <a:gd name="T150" fmla="+- 0 6442 5440"/>
                <a:gd name="T151" fmla="*/ 6442 h 4082"/>
                <a:gd name="T152" fmla="+- 0 2744 2694"/>
                <a:gd name="T153" fmla="*/ T152 w 120"/>
                <a:gd name="T154" fmla="+- 0 6222 5440"/>
                <a:gd name="T155" fmla="*/ 6222 h 4082"/>
                <a:gd name="T156" fmla="+- 0 2764 2694"/>
                <a:gd name="T157" fmla="*/ T156 w 120"/>
                <a:gd name="T158" fmla="+- 0 6222 5440"/>
                <a:gd name="T159" fmla="*/ 6222 h 4082"/>
                <a:gd name="T160" fmla="+- 0 2744 2694"/>
                <a:gd name="T161" fmla="*/ T160 w 120"/>
                <a:gd name="T162" fmla="+- 0 6162 5440"/>
                <a:gd name="T163" fmla="*/ 6162 h 4082"/>
                <a:gd name="T164" fmla="+- 0 2764 2694"/>
                <a:gd name="T165" fmla="*/ T164 w 120"/>
                <a:gd name="T166" fmla="+- 0 5942 5440"/>
                <a:gd name="T167" fmla="*/ 5942 h 4082"/>
                <a:gd name="T168" fmla="+- 0 2764 2694"/>
                <a:gd name="T169" fmla="*/ T168 w 120"/>
                <a:gd name="T170" fmla="+- 0 6022 5440"/>
                <a:gd name="T171" fmla="*/ 6022 h 4082"/>
                <a:gd name="T172" fmla="+- 0 2744 2694"/>
                <a:gd name="T173" fmla="*/ T172 w 120"/>
                <a:gd name="T174" fmla="+- 0 5802 5440"/>
                <a:gd name="T175" fmla="*/ 5802 h 4082"/>
                <a:gd name="T176" fmla="+- 0 2764 2694"/>
                <a:gd name="T177" fmla="*/ T176 w 120"/>
                <a:gd name="T178" fmla="+- 0 5802 5440"/>
                <a:gd name="T179" fmla="*/ 5802 h 4082"/>
                <a:gd name="T180" fmla="+- 0 2744 2694"/>
                <a:gd name="T181" fmla="*/ T180 w 120"/>
                <a:gd name="T182" fmla="+- 0 5742 5440"/>
                <a:gd name="T183" fmla="*/ 5742 h 4082"/>
                <a:gd name="T184" fmla="+- 0 2764 2694"/>
                <a:gd name="T185" fmla="*/ T184 w 120"/>
                <a:gd name="T186" fmla="+- 0 5540 5440"/>
                <a:gd name="T187" fmla="*/ 5540 h 4082"/>
                <a:gd name="T188" fmla="+- 0 2764 2694"/>
                <a:gd name="T189" fmla="*/ T188 w 120"/>
                <a:gd name="T190" fmla="+- 0 5602 5440"/>
                <a:gd name="T191" fmla="*/ 5602 h 4082"/>
                <a:gd name="T192" fmla="+- 0 2694 2694"/>
                <a:gd name="T193" fmla="*/ T192 w 120"/>
                <a:gd name="T194" fmla="+- 0 5560 5440"/>
                <a:gd name="T195" fmla="*/ 5560 h 4082"/>
                <a:gd name="T196" fmla="+- 0 2804 2694"/>
                <a:gd name="T197" fmla="*/ T196 w 120"/>
                <a:gd name="T198" fmla="+- 0 5540 5440"/>
                <a:gd name="T199" fmla="*/ 5540 h 4082"/>
                <a:gd name="T200" fmla="+- 0 2764 2694"/>
                <a:gd name="T201" fmla="*/ T200 w 120"/>
                <a:gd name="T202" fmla="+- 0 5540 5440"/>
                <a:gd name="T203" fmla="*/ 5540 h 4082"/>
                <a:gd name="T204" fmla="+- 0 2804 2694"/>
                <a:gd name="T205" fmla="*/ T204 w 120"/>
                <a:gd name="T206" fmla="+- 0 5540 5440"/>
                <a:gd name="T207" fmla="*/ 5540 h 40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120" h="4082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close/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close/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close/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close/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close/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close/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close/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close/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close/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close/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close/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close/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close/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close/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close/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close/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close/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close/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close/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close/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close/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close/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close/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close/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close/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close/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close/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close/>
                  <a:moveTo>
                    <a:pt x="70" y="100"/>
                  </a:moveTo>
                  <a:lnTo>
                    <a:pt x="50" y="10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0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50" y="120"/>
                  </a:lnTo>
                  <a:lnTo>
                    <a:pt x="50" y="100"/>
                  </a:lnTo>
                  <a:lnTo>
                    <a:pt x="110" y="100"/>
                  </a:lnTo>
                  <a:lnTo>
                    <a:pt x="60" y="0"/>
                  </a:lnTo>
                  <a:close/>
                  <a:moveTo>
                    <a:pt x="110" y="100"/>
                  </a:moveTo>
                  <a:lnTo>
                    <a:pt x="70" y="100"/>
                  </a:lnTo>
                  <a:lnTo>
                    <a:pt x="70" y="120"/>
                  </a:lnTo>
                  <a:lnTo>
                    <a:pt x="120" y="120"/>
                  </a:lnTo>
                  <a:lnTo>
                    <a:pt x="110" y="10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23" name="Picture 69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5" y="7480"/>
              <a:ext cx="440" cy="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7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7" y="7480"/>
              <a:ext cx="399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" name="AutoShape 71"/>
            <p:cNvSpPr>
              <a:spLocks/>
            </p:cNvSpPr>
            <p:nvPr/>
          </p:nvSpPr>
          <p:spPr bwMode="auto">
            <a:xfrm>
              <a:off x="3774" y="5439"/>
              <a:ext cx="120" cy="4082"/>
            </a:xfrm>
            <a:custGeom>
              <a:avLst/>
              <a:gdLst>
                <a:gd name="T0" fmla="+- 0 3824 3774"/>
                <a:gd name="T1" fmla="*/ T0 w 120"/>
                <a:gd name="T2" fmla="+- 0 9522 5440"/>
                <a:gd name="T3" fmla="*/ 9522 h 4082"/>
                <a:gd name="T4" fmla="+- 0 3844 3774"/>
                <a:gd name="T5" fmla="*/ T4 w 120"/>
                <a:gd name="T6" fmla="+- 0 9302 5440"/>
                <a:gd name="T7" fmla="*/ 9302 h 4082"/>
                <a:gd name="T8" fmla="+- 0 3844 3774"/>
                <a:gd name="T9" fmla="*/ T8 w 120"/>
                <a:gd name="T10" fmla="+- 0 9382 5440"/>
                <a:gd name="T11" fmla="*/ 9382 h 4082"/>
                <a:gd name="T12" fmla="+- 0 3824 3774"/>
                <a:gd name="T13" fmla="*/ T12 w 120"/>
                <a:gd name="T14" fmla="+- 0 9162 5440"/>
                <a:gd name="T15" fmla="*/ 9162 h 4082"/>
                <a:gd name="T16" fmla="+- 0 3844 3774"/>
                <a:gd name="T17" fmla="*/ T16 w 120"/>
                <a:gd name="T18" fmla="+- 0 9162 5440"/>
                <a:gd name="T19" fmla="*/ 9162 h 4082"/>
                <a:gd name="T20" fmla="+- 0 3824 3774"/>
                <a:gd name="T21" fmla="*/ T20 w 120"/>
                <a:gd name="T22" fmla="+- 0 9102 5440"/>
                <a:gd name="T23" fmla="*/ 9102 h 4082"/>
                <a:gd name="T24" fmla="+- 0 3844 3774"/>
                <a:gd name="T25" fmla="*/ T24 w 120"/>
                <a:gd name="T26" fmla="+- 0 8882 5440"/>
                <a:gd name="T27" fmla="*/ 8882 h 4082"/>
                <a:gd name="T28" fmla="+- 0 3844 3774"/>
                <a:gd name="T29" fmla="*/ T28 w 120"/>
                <a:gd name="T30" fmla="+- 0 8962 5440"/>
                <a:gd name="T31" fmla="*/ 8962 h 4082"/>
                <a:gd name="T32" fmla="+- 0 3824 3774"/>
                <a:gd name="T33" fmla="*/ T32 w 120"/>
                <a:gd name="T34" fmla="+- 0 8742 5440"/>
                <a:gd name="T35" fmla="*/ 8742 h 4082"/>
                <a:gd name="T36" fmla="+- 0 3844 3774"/>
                <a:gd name="T37" fmla="*/ T36 w 120"/>
                <a:gd name="T38" fmla="+- 0 8742 5440"/>
                <a:gd name="T39" fmla="*/ 8742 h 4082"/>
                <a:gd name="T40" fmla="+- 0 3824 3774"/>
                <a:gd name="T41" fmla="*/ T40 w 120"/>
                <a:gd name="T42" fmla="+- 0 8682 5440"/>
                <a:gd name="T43" fmla="*/ 8682 h 4082"/>
                <a:gd name="T44" fmla="+- 0 3844 3774"/>
                <a:gd name="T45" fmla="*/ T44 w 120"/>
                <a:gd name="T46" fmla="+- 0 8462 5440"/>
                <a:gd name="T47" fmla="*/ 8462 h 4082"/>
                <a:gd name="T48" fmla="+- 0 3844 3774"/>
                <a:gd name="T49" fmla="*/ T48 w 120"/>
                <a:gd name="T50" fmla="+- 0 8542 5440"/>
                <a:gd name="T51" fmla="*/ 8542 h 4082"/>
                <a:gd name="T52" fmla="+- 0 3824 3774"/>
                <a:gd name="T53" fmla="*/ T52 w 120"/>
                <a:gd name="T54" fmla="+- 0 8322 5440"/>
                <a:gd name="T55" fmla="*/ 8322 h 4082"/>
                <a:gd name="T56" fmla="+- 0 3844 3774"/>
                <a:gd name="T57" fmla="*/ T56 w 120"/>
                <a:gd name="T58" fmla="+- 0 8322 5440"/>
                <a:gd name="T59" fmla="*/ 8322 h 4082"/>
                <a:gd name="T60" fmla="+- 0 3824 3774"/>
                <a:gd name="T61" fmla="*/ T60 w 120"/>
                <a:gd name="T62" fmla="+- 0 8262 5440"/>
                <a:gd name="T63" fmla="*/ 8262 h 4082"/>
                <a:gd name="T64" fmla="+- 0 3844 3774"/>
                <a:gd name="T65" fmla="*/ T64 w 120"/>
                <a:gd name="T66" fmla="+- 0 8042 5440"/>
                <a:gd name="T67" fmla="*/ 8042 h 4082"/>
                <a:gd name="T68" fmla="+- 0 3844 3774"/>
                <a:gd name="T69" fmla="*/ T68 w 120"/>
                <a:gd name="T70" fmla="+- 0 8122 5440"/>
                <a:gd name="T71" fmla="*/ 8122 h 4082"/>
                <a:gd name="T72" fmla="+- 0 3824 3774"/>
                <a:gd name="T73" fmla="*/ T72 w 120"/>
                <a:gd name="T74" fmla="+- 0 7902 5440"/>
                <a:gd name="T75" fmla="*/ 7902 h 4082"/>
                <a:gd name="T76" fmla="+- 0 3844 3774"/>
                <a:gd name="T77" fmla="*/ T76 w 120"/>
                <a:gd name="T78" fmla="+- 0 7902 5440"/>
                <a:gd name="T79" fmla="*/ 7902 h 4082"/>
                <a:gd name="T80" fmla="+- 0 3824 3774"/>
                <a:gd name="T81" fmla="*/ T80 w 120"/>
                <a:gd name="T82" fmla="+- 0 7842 5440"/>
                <a:gd name="T83" fmla="*/ 7842 h 4082"/>
                <a:gd name="T84" fmla="+- 0 3844 3774"/>
                <a:gd name="T85" fmla="*/ T84 w 120"/>
                <a:gd name="T86" fmla="+- 0 7622 5440"/>
                <a:gd name="T87" fmla="*/ 7622 h 4082"/>
                <a:gd name="T88" fmla="+- 0 3844 3774"/>
                <a:gd name="T89" fmla="*/ T88 w 120"/>
                <a:gd name="T90" fmla="+- 0 7702 5440"/>
                <a:gd name="T91" fmla="*/ 7702 h 4082"/>
                <a:gd name="T92" fmla="+- 0 3824 3774"/>
                <a:gd name="T93" fmla="*/ T92 w 120"/>
                <a:gd name="T94" fmla="+- 0 7482 5440"/>
                <a:gd name="T95" fmla="*/ 7482 h 4082"/>
                <a:gd name="T96" fmla="+- 0 3844 3774"/>
                <a:gd name="T97" fmla="*/ T96 w 120"/>
                <a:gd name="T98" fmla="+- 0 7482 5440"/>
                <a:gd name="T99" fmla="*/ 7482 h 4082"/>
                <a:gd name="T100" fmla="+- 0 3824 3774"/>
                <a:gd name="T101" fmla="*/ T100 w 120"/>
                <a:gd name="T102" fmla="+- 0 7422 5440"/>
                <a:gd name="T103" fmla="*/ 7422 h 4082"/>
                <a:gd name="T104" fmla="+- 0 3844 3774"/>
                <a:gd name="T105" fmla="*/ T104 w 120"/>
                <a:gd name="T106" fmla="+- 0 7202 5440"/>
                <a:gd name="T107" fmla="*/ 7202 h 4082"/>
                <a:gd name="T108" fmla="+- 0 3844 3774"/>
                <a:gd name="T109" fmla="*/ T108 w 120"/>
                <a:gd name="T110" fmla="+- 0 7282 5440"/>
                <a:gd name="T111" fmla="*/ 7282 h 4082"/>
                <a:gd name="T112" fmla="+- 0 3824 3774"/>
                <a:gd name="T113" fmla="*/ T112 w 120"/>
                <a:gd name="T114" fmla="+- 0 7062 5440"/>
                <a:gd name="T115" fmla="*/ 7062 h 4082"/>
                <a:gd name="T116" fmla="+- 0 3844 3774"/>
                <a:gd name="T117" fmla="*/ T116 w 120"/>
                <a:gd name="T118" fmla="+- 0 7062 5440"/>
                <a:gd name="T119" fmla="*/ 7062 h 4082"/>
                <a:gd name="T120" fmla="+- 0 3824 3774"/>
                <a:gd name="T121" fmla="*/ T120 w 120"/>
                <a:gd name="T122" fmla="+- 0 7002 5440"/>
                <a:gd name="T123" fmla="*/ 7002 h 4082"/>
                <a:gd name="T124" fmla="+- 0 3844 3774"/>
                <a:gd name="T125" fmla="*/ T124 w 120"/>
                <a:gd name="T126" fmla="+- 0 6782 5440"/>
                <a:gd name="T127" fmla="*/ 6782 h 4082"/>
                <a:gd name="T128" fmla="+- 0 3844 3774"/>
                <a:gd name="T129" fmla="*/ T128 w 120"/>
                <a:gd name="T130" fmla="+- 0 6862 5440"/>
                <a:gd name="T131" fmla="*/ 6862 h 4082"/>
                <a:gd name="T132" fmla="+- 0 3824 3774"/>
                <a:gd name="T133" fmla="*/ T132 w 120"/>
                <a:gd name="T134" fmla="+- 0 6642 5440"/>
                <a:gd name="T135" fmla="*/ 6642 h 4082"/>
                <a:gd name="T136" fmla="+- 0 3844 3774"/>
                <a:gd name="T137" fmla="*/ T136 w 120"/>
                <a:gd name="T138" fmla="+- 0 6642 5440"/>
                <a:gd name="T139" fmla="*/ 6642 h 4082"/>
                <a:gd name="T140" fmla="+- 0 3824 3774"/>
                <a:gd name="T141" fmla="*/ T140 w 120"/>
                <a:gd name="T142" fmla="+- 0 6582 5440"/>
                <a:gd name="T143" fmla="*/ 6582 h 4082"/>
                <a:gd name="T144" fmla="+- 0 3844 3774"/>
                <a:gd name="T145" fmla="*/ T144 w 120"/>
                <a:gd name="T146" fmla="+- 0 6362 5440"/>
                <a:gd name="T147" fmla="*/ 6362 h 4082"/>
                <a:gd name="T148" fmla="+- 0 3844 3774"/>
                <a:gd name="T149" fmla="*/ T148 w 120"/>
                <a:gd name="T150" fmla="+- 0 6442 5440"/>
                <a:gd name="T151" fmla="*/ 6442 h 4082"/>
                <a:gd name="T152" fmla="+- 0 3824 3774"/>
                <a:gd name="T153" fmla="*/ T152 w 120"/>
                <a:gd name="T154" fmla="+- 0 6222 5440"/>
                <a:gd name="T155" fmla="*/ 6222 h 4082"/>
                <a:gd name="T156" fmla="+- 0 3844 3774"/>
                <a:gd name="T157" fmla="*/ T156 w 120"/>
                <a:gd name="T158" fmla="+- 0 6222 5440"/>
                <a:gd name="T159" fmla="*/ 6222 h 4082"/>
                <a:gd name="T160" fmla="+- 0 3824 3774"/>
                <a:gd name="T161" fmla="*/ T160 w 120"/>
                <a:gd name="T162" fmla="+- 0 6162 5440"/>
                <a:gd name="T163" fmla="*/ 6162 h 4082"/>
                <a:gd name="T164" fmla="+- 0 3844 3774"/>
                <a:gd name="T165" fmla="*/ T164 w 120"/>
                <a:gd name="T166" fmla="+- 0 5942 5440"/>
                <a:gd name="T167" fmla="*/ 5942 h 4082"/>
                <a:gd name="T168" fmla="+- 0 3844 3774"/>
                <a:gd name="T169" fmla="*/ T168 w 120"/>
                <a:gd name="T170" fmla="+- 0 6022 5440"/>
                <a:gd name="T171" fmla="*/ 6022 h 4082"/>
                <a:gd name="T172" fmla="+- 0 3824 3774"/>
                <a:gd name="T173" fmla="*/ T172 w 120"/>
                <a:gd name="T174" fmla="+- 0 5802 5440"/>
                <a:gd name="T175" fmla="*/ 5802 h 4082"/>
                <a:gd name="T176" fmla="+- 0 3844 3774"/>
                <a:gd name="T177" fmla="*/ T176 w 120"/>
                <a:gd name="T178" fmla="+- 0 5802 5440"/>
                <a:gd name="T179" fmla="*/ 5802 h 4082"/>
                <a:gd name="T180" fmla="+- 0 3824 3774"/>
                <a:gd name="T181" fmla="*/ T180 w 120"/>
                <a:gd name="T182" fmla="+- 0 5742 5440"/>
                <a:gd name="T183" fmla="*/ 5742 h 4082"/>
                <a:gd name="T184" fmla="+- 0 3844 3774"/>
                <a:gd name="T185" fmla="*/ T184 w 120"/>
                <a:gd name="T186" fmla="+- 0 5540 5440"/>
                <a:gd name="T187" fmla="*/ 5540 h 4082"/>
                <a:gd name="T188" fmla="+- 0 3844 3774"/>
                <a:gd name="T189" fmla="*/ T188 w 120"/>
                <a:gd name="T190" fmla="+- 0 5602 5440"/>
                <a:gd name="T191" fmla="*/ 5602 h 4082"/>
                <a:gd name="T192" fmla="+- 0 3774 3774"/>
                <a:gd name="T193" fmla="*/ T192 w 120"/>
                <a:gd name="T194" fmla="+- 0 5560 5440"/>
                <a:gd name="T195" fmla="*/ 5560 h 4082"/>
                <a:gd name="T196" fmla="+- 0 3884 3774"/>
                <a:gd name="T197" fmla="*/ T196 w 120"/>
                <a:gd name="T198" fmla="+- 0 5540 5440"/>
                <a:gd name="T199" fmla="*/ 5540 h 4082"/>
                <a:gd name="T200" fmla="+- 0 3844 3774"/>
                <a:gd name="T201" fmla="*/ T200 w 120"/>
                <a:gd name="T202" fmla="+- 0 5540 5440"/>
                <a:gd name="T203" fmla="*/ 5540 h 4082"/>
                <a:gd name="T204" fmla="+- 0 3884 3774"/>
                <a:gd name="T205" fmla="*/ T204 w 120"/>
                <a:gd name="T206" fmla="+- 0 5540 5440"/>
                <a:gd name="T207" fmla="*/ 5540 h 40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120" h="4082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close/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close/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close/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close/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close/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close/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close/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close/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close/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close/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close/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close/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close/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close/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close/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close/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close/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close/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close/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close/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close/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close/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close/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close/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close/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close/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close/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close/>
                  <a:moveTo>
                    <a:pt x="70" y="100"/>
                  </a:moveTo>
                  <a:lnTo>
                    <a:pt x="50" y="10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0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50" y="120"/>
                  </a:lnTo>
                  <a:lnTo>
                    <a:pt x="50" y="100"/>
                  </a:lnTo>
                  <a:lnTo>
                    <a:pt x="110" y="100"/>
                  </a:lnTo>
                  <a:lnTo>
                    <a:pt x="60" y="0"/>
                  </a:lnTo>
                  <a:close/>
                  <a:moveTo>
                    <a:pt x="110" y="100"/>
                  </a:moveTo>
                  <a:lnTo>
                    <a:pt x="70" y="100"/>
                  </a:lnTo>
                  <a:lnTo>
                    <a:pt x="70" y="120"/>
                  </a:lnTo>
                  <a:lnTo>
                    <a:pt x="120" y="120"/>
                  </a:lnTo>
                  <a:lnTo>
                    <a:pt x="110" y="10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26" name="AutoShape 72"/>
            <p:cNvSpPr>
              <a:spLocks/>
            </p:cNvSpPr>
            <p:nvPr/>
          </p:nvSpPr>
          <p:spPr bwMode="auto">
            <a:xfrm>
              <a:off x="4877" y="5439"/>
              <a:ext cx="120" cy="4082"/>
            </a:xfrm>
            <a:custGeom>
              <a:avLst/>
              <a:gdLst>
                <a:gd name="T0" fmla="+- 0 4937 4877"/>
                <a:gd name="T1" fmla="*/ T0 w 120"/>
                <a:gd name="T2" fmla="+- 0 5520 5440"/>
                <a:gd name="T3" fmla="*/ 5520 h 4082"/>
                <a:gd name="T4" fmla="+- 0 4922 4877"/>
                <a:gd name="T5" fmla="*/ T4 w 120"/>
                <a:gd name="T6" fmla="+- 0 5530 5440"/>
                <a:gd name="T7" fmla="*/ 5530 h 4082"/>
                <a:gd name="T8" fmla="+- 0 4922 4877"/>
                <a:gd name="T9" fmla="*/ T8 w 120"/>
                <a:gd name="T10" fmla="+- 0 9522 5440"/>
                <a:gd name="T11" fmla="*/ 9522 h 4082"/>
                <a:gd name="T12" fmla="+- 0 4952 4877"/>
                <a:gd name="T13" fmla="*/ T12 w 120"/>
                <a:gd name="T14" fmla="+- 0 9522 5440"/>
                <a:gd name="T15" fmla="*/ 9522 h 4082"/>
                <a:gd name="T16" fmla="+- 0 4952 4877"/>
                <a:gd name="T17" fmla="*/ T16 w 120"/>
                <a:gd name="T18" fmla="+- 0 5530 5440"/>
                <a:gd name="T19" fmla="*/ 5530 h 4082"/>
                <a:gd name="T20" fmla="+- 0 4937 4877"/>
                <a:gd name="T21" fmla="*/ T20 w 120"/>
                <a:gd name="T22" fmla="+- 0 5520 5440"/>
                <a:gd name="T23" fmla="*/ 5520 h 4082"/>
                <a:gd name="T24" fmla="+- 0 4937 4877"/>
                <a:gd name="T25" fmla="*/ T24 w 120"/>
                <a:gd name="T26" fmla="+- 0 5440 5440"/>
                <a:gd name="T27" fmla="*/ 5440 h 4082"/>
                <a:gd name="T28" fmla="+- 0 4877 4877"/>
                <a:gd name="T29" fmla="*/ T28 w 120"/>
                <a:gd name="T30" fmla="+- 0 5560 5440"/>
                <a:gd name="T31" fmla="*/ 5560 h 4082"/>
                <a:gd name="T32" fmla="+- 0 4922 4877"/>
                <a:gd name="T33" fmla="*/ T32 w 120"/>
                <a:gd name="T34" fmla="+- 0 5530 5440"/>
                <a:gd name="T35" fmla="*/ 5530 h 4082"/>
                <a:gd name="T36" fmla="+- 0 4922 4877"/>
                <a:gd name="T37" fmla="*/ T36 w 120"/>
                <a:gd name="T38" fmla="+- 0 5520 5440"/>
                <a:gd name="T39" fmla="*/ 5520 h 4082"/>
                <a:gd name="T40" fmla="+- 0 4977 4877"/>
                <a:gd name="T41" fmla="*/ T40 w 120"/>
                <a:gd name="T42" fmla="+- 0 5520 5440"/>
                <a:gd name="T43" fmla="*/ 5520 h 4082"/>
                <a:gd name="T44" fmla="+- 0 4937 4877"/>
                <a:gd name="T45" fmla="*/ T44 w 120"/>
                <a:gd name="T46" fmla="+- 0 5440 5440"/>
                <a:gd name="T47" fmla="*/ 5440 h 4082"/>
                <a:gd name="T48" fmla="+- 0 4977 4877"/>
                <a:gd name="T49" fmla="*/ T48 w 120"/>
                <a:gd name="T50" fmla="+- 0 5520 5440"/>
                <a:gd name="T51" fmla="*/ 5520 h 4082"/>
                <a:gd name="T52" fmla="+- 0 4952 4877"/>
                <a:gd name="T53" fmla="*/ T52 w 120"/>
                <a:gd name="T54" fmla="+- 0 5520 5440"/>
                <a:gd name="T55" fmla="*/ 5520 h 4082"/>
                <a:gd name="T56" fmla="+- 0 4952 4877"/>
                <a:gd name="T57" fmla="*/ T56 w 120"/>
                <a:gd name="T58" fmla="+- 0 5530 5440"/>
                <a:gd name="T59" fmla="*/ 5530 h 4082"/>
                <a:gd name="T60" fmla="+- 0 4997 4877"/>
                <a:gd name="T61" fmla="*/ T60 w 120"/>
                <a:gd name="T62" fmla="+- 0 5560 5440"/>
                <a:gd name="T63" fmla="*/ 5560 h 4082"/>
                <a:gd name="T64" fmla="+- 0 4977 4877"/>
                <a:gd name="T65" fmla="*/ T64 w 120"/>
                <a:gd name="T66" fmla="+- 0 5520 5440"/>
                <a:gd name="T67" fmla="*/ 5520 h 4082"/>
                <a:gd name="T68" fmla="+- 0 4937 4877"/>
                <a:gd name="T69" fmla="*/ T68 w 120"/>
                <a:gd name="T70" fmla="+- 0 5520 5440"/>
                <a:gd name="T71" fmla="*/ 5520 h 4082"/>
                <a:gd name="T72" fmla="+- 0 4922 4877"/>
                <a:gd name="T73" fmla="*/ T72 w 120"/>
                <a:gd name="T74" fmla="+- 0 5520 5440"/>
                <a:gd name="T75" fmla="*/ 5520 h 4082"/>
                <a:gd name="T76" fmla="+- 0 4922 4877"/>
                <a:gd name="T77" fmla="*/ T76 w 120"/>
                <a:gd name="T78" fmla="+- 0 5530 5440"/>
                <a:gd name="T79" fmla="*/ 5530 h 4082"/>
                <a:gd name="T80" fmla="+- 0 4937 4877"/>
                <a:gd name="T81" fmla="*/ T80 w 120"/>
                <a:gd name="T82" fmla="+- 0 5520 5440"/>
                <a:gd name="T83" fmla="*/ 5520 h 4082"/>
                <a:gd name="T84" fmla="+- 0 4952 4877"/>
                <a:gd name="T85" fmla="*/ T84 w 120"/>
                <a:gd name="T86" fmla="+- 0 5520 5440"/>
                <a:gd name="T87" fmla="*/ 5520 h 4082"/>
                <a:gd name="T88" fmla="+- 0 4937 4877"/>
                <a:gd name="T89" fmla="*/ T88 w 120"/>
                <a:gd name="T90" fmla="+- 0 5520 5440"/>
                <a:gd name="T91" fmla="*/ 5520 h 4082"/>
                <a:gd name="T92" fmla="+- 0 4952 4877"/>
                <a:gd name="T93" fmla="*/ T92 w 120"/>
                <a:gd name="T94" fmla="+- 0 5530 5440"/>
                <a:gd name="T95" fmla="*/ 5530 h 4082"/>
                <a:gd name="T96" fmla="+- 0 4952 4877"/>
                <a:gd name="T97" fmla="*/ T96 w 120"/>
                <a:gd name="T98" fmla="+- 0 5520 5440"/>
                <a:gd name="T99" fmla="*/ 5520 h 40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</a:cxnLst>
              <a:rect l="0" t="0" r="r" b="b"/>
              <a:pathLst>
                <a:path w="120" h="4082">
                  <a:moveTo>
                    <a:pt x="60" y="80"/>
                  </a:moveTo>
                  <a:lnTo>
                    <a:pt x="45" y="90"/>
                  </a:lnTo>
                  <a:lnTo>
                    <a:pt x="45" y="4082"/>
                  </a:lnTo>
                  <a:lnTo>
                    <a:pt x="75" y="4082"/>
                  </a:lnTo>
                  <a:lnTo>
                    <a:pt x="75" y="90"/>
                  </a:lnTo>
                  <a:lnTo>
                    <a:pt x="60" y="8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45" y="90"/>
                  </a:lnTo>
                  <a:lnTo>
                    <a:pt x="45" y="80"/>
                  </a:lnTo>
                  <a:lnTo>
                    <a:pt x="100" y="80"/>
                  </a:lnTo>
                  <a:lnTo>
                    <a:pt x="60" y="0"/>
                  </a:lnTo>
                  <a:close/>
                  <a:moveTo>
                    <a:pt x="100" y="80"/>
                  </a:moveTo>
                  <a:lnTo>
                    <a:pt x="75" y="80"/>
                  </a:lnTo>
                  <a:lnTo>
                    <a:pt x="75" y="90"/>
                  </a:lnTo>
                  <a:lnTo>
                    <a:pt x="120" y="120"/>
                  </a:lnTo>
                  <a:lnTo>
                    <a:pt x="100" y="80"/>
                  </a:lnTo>
                  <a:close/>
                  <a:moveTo>
                    <a:pt x="60" y="80"/>
                  </a:moveTo>
                  <a:lnTo>
                    <a:pt x="45" y="80"/>
                  </a:lnTo>
                  <a:lnTo>
                    <a:pt x="45" y="90"/>
                  </a:lnTo>
                  <a:lnTo>
                    <a:pt x="60" y="80"/>
                  </a:lnTo>
                  <a:close/>
                  <a:moveTo>
                    <a:pt x="75" y="80"/>
                  </a:moveTo>
                  <a:lnTo>
                    <a:pt x="60" y="80"/>
                  </a:lnTo>
                  <a:lnTo>
                    <a:pt x="75" y="90"/>
                  </a:lnTo>
                  <a:lnTo>
                    <a:pt x="75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27" name="Picture 7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8" y="7480"/>
              <a:ext cx="262" cy="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AutoShape 74"/>
            <p:cNvSpPr>
              <a:spLocks/>
            </p:cNvSpPr>
            <p:nvPr/>
          </p:nvSpPr>
          <p:spPr bwMode="auto">
            <a:xfrm>
              <a:off x="5934" y="5439"/>
              <a:ext cx="120" cy="4082"/>
            </a:xfrm>
            <a:custGeom>
              <a:avLst/>
              <a:gdLst>
                <a:gd name="T0" fmla="+- 0 5984 5934"/>
                <a:gd name="T1" fmla="*/ T0 w 120"/>
                <a:gd name="T2" fmla="+- 0 9522 5440"/>
                <a:gd name="T3" fmla="*/ 9522 h 4082"/>
                <a:gd name="T4" fmla="+- 0 6004 5934"/>
                <a:gd name="T5" fmla="*/ T4 w 120"/>
                <a:gd name="T6" fmla="+- 0 9302 5440"/>
                <a:gd name="T7" fmla="*/ 9302 h 4082"/>
                <a:gd name="T8" fmla="+- 0 6004 5934"/>
                <a:gd name="T9" fmla="*/ T8 w 120"/>
                <a:gd name="T10" fmla="+- 0 9382 5440"/>
                <a:gd name="T11" fmla="*/ 9382 h 4082"/>
                <a:gd name="T12" fmla="+- 0 5984 5934"/>
                <a:gd name="T13" fmla="*/ T12 w 120"/>
                <a:gd name="T14" fmla="+- 0 9162 5440"/>
                <a:gd name="T15" fmla="*/ 9162 h 4082"/>
                <a:gd name="T16" fmla="+- 0 6004 5934"/>
                <a:gd name="T17" fmla="*/ T16 w 120"/>
                <a:gd name="T18" fmla="+- 0 9162 5440"/>
                <a:gd name="T19" fmla="*/ 9162 h 4082"/>
                <a:gd name="T20" fmla="+- 0 5984 5934"/>
                <a:gd name="T21" fmla="*/ T20 w 120"/>
                <a:gd name="T22" fmla="+- 0 9102 5440"/>
                <a:gd name="T23" fmla="*/ 9102 h 4082"/>
                <a:gd name="T24" fmla="+- 0 6004 5934"/>
                <a:gd name="T25" fmla="*/ T24 w 120"/>
                <a:gd name="T26" fmla="+- 0 8882 5440"/>
                <a:gd name="T27" fmla="*/ 8882 h 4082"/>
                <a:gd name="T28" fmla="+- 0 6004 5934"/>
                <a:gd name="T29" fmla="*/ T28 w 120"/>
                <a:gd name="T30" fmla="+- 0 8962 5440"/>
                <a:gd name="T31" fmla="*/ 8962 h 4082"/>
                <a:gd name="T32" fmla="+- 0 5984 5934"/>
                <a:gd name="T33" fmla="*/ T32 w 120"/>
                <a:gd name="T34" fmla="+- 0 8742 5440"/>
                <a:gd name="T35" fmla="*/ 8742 h 4082"/>
                <a:gd name="T36" fmla="+- 0 6004 5934"/>
                <a:gd name="T37" fmla="*/ T36 w 120"/>
                <a:gd name="T38" fmla="+- 0 8742 5440"/>
                <a:gd name="T39" fmla="*/ 8742 h 4082"/>
                <a:gd name="T40" fmla="+- 0 5984 5934"/>
                <a:gd name="T41" fmla="*/ T40 w 120"/>
                <a:gd name="T42" fmla="+- 0 8682 5440"/>
                <a:gd name="T43" fmla="*/ 8682 h 4082"/>
                <a:gd name="T44" fmla="+- 0 6004 5934"/>
                <a:gd name="T45" fmla="*/ T44 w 120"/>
                <a:gd name="T46" fmla="+- 0 8462 5440"/>
                <a:gd name="T47" fmla="*/ 8462 h 4082"/>
                <a:gd name="T48" fmla="+- 0 6004 5934"/>
                <a:gd name="T49" fmla="*/ T48 w 120"/>
                <a:gd name="T50" fmla="+- 0 8542 5440"/>
                <a:gd name="T51" fmla="*/ 8542 h 4082"/>
                <a:gd name="T52" fmla="+- 0 5984 5934"/>
                <a:gd name="T53" fmla="*/ T52 w 120"/>
                <a:gd name="T54" fmla="+- 0 8322 5440"/>
                <a:gd name="T55" fmla="*/ 8322 h 4082"/>
                <a:gd name="T56" fmla="+- 0 6004 5934"/>
                <a:gd name="T57" fmla="*/ T56 w 120"/>
                <a:gd name="T58" fmla="+- 0 8322 5440"/>
                <a:gd name="T59" fmla="*/ 8322 h 4082"/>
                <a:gd name="T60" fmla="+- 0 5984 5934"/>
                <a:gd name="T61" fmla="*/ T60 w 120"/>
                <a:gd name="T62" fmla="+- 0 8262 5440"/>
                <a:gd name="T63" fmla="*/ 8262 h 4082"/>
                <a:gd name="T64" fmla="+- 0 6004 5934"/>
                <a:gd name="T65" fmla="*/ T64 w 120"/>
                <a:gd name="T66" fmla="+- 0 8042 5440"/>
                <a:gd name="T67" fmla="*/ 8042 h 4082"/>
                <a:gd name="T68" fmla="+- 0 6004 5934"/>
                <a:gd name="T69" fmla="*/ T68 w 120"/>
                <a:gd name="T70" fmla="+- 0 8122 5440"/>
                <a:gd name="T71" fmla="*/ 8122 h 4082"/>
                <a:gd name="T72" fmla="+- 0 5984 5934"/>
                <a:gd name="T73" fmla="*/ T72 w 120"/>
                <a:gd name="T74" fmla="+- 0 7902 5440"/>
                <a:gd name="T75" fmla="*/ 7902 h 4082"/>
                <a:gd name="T76" fmla="+- 0 6004 5934"/>
                <a:gd name="T77" fmla="*/ T76 w 120"/>
                <a:gd name="T78" fmla="+- 0 7902 5440"/>
                <a:gd name="T79" fmla="*/ 7902 h 4082"/>
                <a:gd name="T80" fmla="+- 0 5984 5934"/>
                <a:gd name="T81" fmla="*/ T80 w 120"/>
                <a:gd name="T82" fmla="+- 0 7842 5440"/>
                <a:gd name="T83" fmla="*/ 7842 h 4082"/>
                <a:gd name="T84" fmla="+- 0 6004 5934"/>
                <a:gd name="T85" fmla="*/ T84 w 120"/>
                <a:gd name="T86" fmla="+- 0 7622 5440"/>
                <a:gd name="T87" fmla="*/ 7622 h 4082"/>
                <a:gd name="T88" fmla="+- 0 6004 5934"/>
                <a:gd name="T89" fmla="*/ T88 w 120"/>
                <a:gd name="T90" fmla="+- 0 7702 5440"/>
                <a:gd name="T91" fmla="*/ 7702 h 4082"/>
                <a:gd name="T92" fmla="+- 0 5984 5934"/>
                <a:gd name="T93" fmla="*/ T92 w 120"/>
                <a:gd name="T94" fmla="+- 0 7482 5440"/>
                <a:gd name="T95" fmla="*/ 7482 h 4082"/>
                <a:gd name="T96" fmla="+- 0 6004 5934"/>
                <a:gd name="T97" fmla="*/ T96 w 120"/>
                <a:gd name="T98" fmla="+- 0 7482 5440"/>
                <a:gd name="T99" fmla="*/ 7482 h 4082"/>
                <a:gd name="T100" fmla="+- 0 5984 5934"/>
                <a:gd name="T101" fmla="*/ T100 w 120"/>
                <a:gd name="T102" fmla="+- 0 7422 5440"/>
                <a:gd name="T103" fmla="*/ 7422 h 4082"/>
                <a:gd name="T104" fmla="+- 0 6004 5934"/>
                <a:gd name="T105" fmla="*/ T104 w 120"/>
                <a:gd name="T106" fmla="+- 0 7202 5440"/>
                <a:gd name="T107" fmla="*/ 7202 h 4082"/>
                <a:gd name="T108" fmla="+- 0 6004 5934"/>
                <a:gd name="T109" fmla="*/ T108 w 120"/>
                <a:gd name="T110" fmla="+- 0 7282 5440"/>
                <a:gd name="T111" fmla="*/ 7282 h 4082"/>
                <a:gd name="T112" fmla="+- 0 5984 5934"/>
                <a:gd name="T113" fmla="*/ T112 w 120"/>
                <a:gd name="T114" fmla="+- 0 7062 5440"/>
                <a:gd name="T115" fmla="*/ 7062 h 4082"/>
                <a:gd name="T116" fmla="+- 0 6004 5934"/>
                <a:gd name="T117" fmla="*/ T116 w 120"/>
                <a:gd name="T118" fmla="+- 0 7062 5440"/>
                <a:gd name="T119" fmla="*/ 7062 h 4082"/>
                <a:gd name="T120" fmla="+- 0 5984 5934"/>
                <a:gd name="T121" fmla="*/ T120 w 120"/>
                <a:gd name="T122" fmla="+- 0 7002 5440"/>
                <a:gd name="T123" fmla="*/ 7002 h 4082"/>
                <a:gd name="T124" fmla="+- 0 6004 5934"/>
                <a:gd name="T125" fmla="*/ T124 w 120"/>
                <a:gd name="T126" fmla="+- 0 6782 5440"/>
                <a:gd name="T127" fmla="*/ 6782 h 4082"/>
                <a:gd name="T128" fmla="+- 0 6004 5934"/>
                <a:gd name="T129" fmla="*/ T128 w 120"/>
                <a:gd name="T130" fmla="+- 0 6862 5440"/>
                <a:gd name="T131" fmla="*/ 6862 h 4082"/>
                <a:gd name="T132" fmla="+- 0 5984 5934"/>
                <a:gd name="T133" fmla="*/ T132 w 120"/>
                <a:gd name="T134" fmla="+- 0 6642 5440"/>
                <a:gd name="T135" fmla="*/ 6642 h 4082"/>
                <a:gd name="T136" fmla="+- 0 6004 5934"/>
                <a:gd name="T137" fmla="*/ T136 w 120"/>
                <a:gd name="T138" fmla="+- 0 6642 5440"/>
                <a:gd name="T139" fmla="*/ 6642 h 4082"/>
                <a:gd name="T140" fmla="+- 0 5984 5934"/>
                <a:gd name="T141" fmla="*/ T140 w 120"/>
                <a:gd name="T142" fmla="+- 0 6582 5440"/>
                <a:gd name="T143" fmla="*/ 6582 h 4082"/>
                <a:gd name="T144" fmla="+- 0 6004 5934"/>
                <a:gd name="T145" fmla="*/ T144 w 120"/>
                <a:gd name="T146" fmla="+- 0 6362 5440"/>
                <a:gd name="T147" fmla="*/ 6362 h 4082"/>
                <a:gd name="T148" fmla="+- 0 6004 5934"/>
                <a:gd name="T149" fmla="*/ T148 w 120"/>
                <a:gd name="T150" fmla="+- 0 6442 5440"/>
                <a:gd name="T151" fmla="*/ 6442 h 4082"/>
                <a:gd name="T152" fmla="+- 0 5984 5934"/>
                <a:gd name="T153" fmla="*/ T152 w 120"/>
                <a:gd name="T154" fmla="+- 0 6222 5440"/>
                <a:gd name="T155" fmla="*/ 6222 h 4082"/>
                <a:gd name="T156" fmla="+- 0 6004 5934"/>
                <a:gd name="T157" fmla="*/ T156 w 120"/>
                <a:gd name="T158" fmla="+- 0 6222 5440"/>
                <a:gd name="T159" fmla="*/ 6222 h 4082"/>
                <a:gd name="T160" fmla="+- 0 5984 5934"/>
                <a:gd name="T161" fmla="*/ T160 w 120"/>
                <a:gd name="T162" fmla="+- 0 6162 5440"/>
                <a:gd name="T163" fmla="*/ 6162 h 4082"/>
                <a:gd name="T164" fmla="+- 0 6004 5934"/>
                <a:gd name="T165" fmla="*/ T164 w 120"/>
                <a:gd name="T166" fmla="+- 0 5942 5440"/>
                <a:gd name="T167" fmla="*/ 5942 h 4082"/>
                <a:gd name="T168" fmla="+- 0 6004 5934"/>
                <a:gd name="T169" fmla="*/ T168 w 120"/>
                <a:gd name="T170" fmla="+- 0 6022 5440"/>
                <a:gd name="T171" fmla="*/ 6022 h 4082"/>
                <a:gd name="T172" fmla="+- 0 5984 5934"/>
                <a:gd name="T173" fmla="*/ T172 w 120"/>
                <a:gd name="T174" fmla="+- 0 5802 5440"/>
                <a:gd name="T175" fmla="*/ 5802 h 4082"/>
                <a:gd name="T176" fmla="+- 0 6004 5934"/>
                <a:gd name="T177" fmla="*/ T176 w 120"/>
                <a:gd name="T178" fmla="+- 0 5802 5440"/>
                <a:gd name="T179" fmla="*/ 5802 h 4082"/>
                <a:gd name="T180" fmla="+- 0 5984 5934"/>
                <a:gd name="T181" fmla="*/ T180 w 120"/>
                <a:gd name="T182" fmla="+- 0 5742 5440"/>
                <a:gd name="T183" fmla="*/ 5742 h 4082"/>
                <a:gd name="T184" fmla="+- 0 6004 5934"/>
                <a:gd name="T185" fmla="*/ T184 w 120"/>
                <a:gd name="T186" fmla="+- 0 5540 5440"/>
                <a:gd name="T187" fmla="*/ 5540 h 4082"/>
                <a:gd name="T188" fmla="+- 0 6004 5934"/>
                <a:gd name="T189" fmla="*/ T188 w 120"/>
                <a:gd name="T190" fmla="+- 0 5602 5440"/>
                <a:gd name="T191" fmla="*/ 5602 h 4082"/>
                <a:gd name="T192" fmla="+- 0 5934 5934"/>
                <a:gd name="T193" fmla="*/ T192 w 120"/>
                <a:gd name="T194" fmla="+- 0 5560 5440"/>
                <a:gd name="T195" fmla="*/ 5560 h 4082"/>
                <a:gd name="T196" fmla="+- 0 6044 5934"/>
                <a:gd name="T197" fmla="*/ T196 w 120"/>
                <a:gd name="T198" fmla="+- 0 5540 5440"/>
                <a:gd name="T199" fmla="*/ 5540 h 4082"/>
                <a:gd name="T200" fmla="+- 0 6004 5934"/>
                <a:gd name="T201" fmla="*/ T200 w 120"/>
                <a:gd name="T202" fmla="+- 0 5540 5440"/>
                <a:gd name="T203" fmla="*/ 5540 h 4082"/>
                <a:gd name="T204" fmla="+- 0 6044 5934"/>
                <a:gd name="T205" fmla="*/ T204 w 120"/>
                <a:gd name="T206" fmla="+- 0 5540 5440"/>
                <a:gd name="T207" fmla="*/ 5540 h 40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120" h="4082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close/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close/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close/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close/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close/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close/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close/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close/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close/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close/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close/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close/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close/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close/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close/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close/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close/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close/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close/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close/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close/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close/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close/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close/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close/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close/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close/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close/>
                  <a:moveTo>
                    <a:pt x="70" y="100"/>
                  </a:moveTo>
                  <a:lnTo>
                    <a:pt x="50" y="10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0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50" y="120"/>
                  </a:lnTo>
                  <a:lnTo>
                    <a:pt x="50" y="100"/>
                  </a:lnTo>
                  <a:lnTo>
                    <a:pt x="110" y="100"/>
                  </a:lnTo>
                  <a:lnTo>
                    <a:pt x="60" y="0"/>
                  </a:lnTo>
                  <a:close/>
                  <a:moveTo>
                    <a:pt x="110" y="100"/>
                  </a:moveTo>
                  <a:lnTo>
                    <a:pt x="70" y="100"/>
                  </a:lnTo>
                  <a:lnTo>
                    <a:pt x="70" y="120"/>
                  </a:lnTo>
                  <a:lnTo>
                    <a:pt x="120" y="120"/>
                  </a:lnTo>
                  <a:lnTo>
                    <a:pt x="110" y="10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29" name="Picture 7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97" y="7480"/>
              <a:ext cx="401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7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60" y="7279"/>
              <a:ext cx="399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AutoShape 77"/>
            <p:cNvSpPr>
              <a:spLocks/>
            </p:cNvSpPr>
            <p:nvPr/>
          </p:nvSpPr>
          <p:spPr bwMode="auto">
            <a:xfrm>
              <a:off x="8994" y="5439"/>
              <a:ext cx="120" cy="4082"/>
            </a:xfrm>
            <a:custGeom>
              <a:avLst/>
              <a:gdLst>
                <a:gd name="T0" fmla="+- 0 9044 8994"/>
                <a:gd name="T1" fmla="*/ T0 w 120"/>
                <a:gd name="T2" fmla="+- 0 9522 5440"/>
                <a:gd name="T3" fmla="*/ 9522 h 4082"/>
                <a:gd name="T4" fmla="+- 0 9064 8994"/>
                <a:gd name="T5" fmla="*/ T4 w 120"/>
                <a:gd name="T6" fmla="+- 0 9302 5440"/>
                <a:gd name="T7" fmla="*/ 9302 h 4082"/>
                <a:gd name="T8" fmla="+- 0 9064 8994"/>
                <a:gd name="T9" fmla="*/ T8 w 120"/>
                <a:gd name="T10" fmla="+- 0 9382 5440"/>
                <a:gd name="T11" fmla="*/ 9382 h 4082"/>
                <a:gd name="T12" fmla="+- 0 9044 8994"/>
                <a:gd name="T13" fmla="*/ T12 w 120"/>
                <a:gd name="T14" fmla="+- 0 9162 5440"/>
                <a:gd name="T15" fmla="*/ 9162 h 4082"/>
                <a:gd name="T16" fmla="+- 0 9064 8994"/>
                <a:gd name="T17" fmla="*/ T16 w 120"/>
                <a:gd name="T18" fmla="+- 0 9162 5440"/>
                <a:gd name="T19" fmla="*/ 9162 h 4082"/>
                <a:gd name="T20" fmla="+- 0 9044 8994"/>
                <a:gd name="T21" fmla="*/ T20 w 120"/>
                <a:gd name="T22" fmla="+- 0 9102 5440"/>
                <a:gd name="T23" fmla="*/ 9102 h 4082"/>
                <a:gd name="T24" fmla="+- 0 9064 8994"/>
                <a:gd name="T25" fmla="*/ T24 w 120"/>
                <a:gd name="T26" fmla="+- 0 8882 5440"/>
                <a:gd name="T27" fmla="*/ 8882 h 4082"/>
                <a:gd name="T28" fmla="+- 0 9064 8994"/>
                <a:gd name="T29" fmla="*/ T28 w 120"/>
                <a:gd name="T30" fmla="+- 0 8962 5440"/>
                <a:gd name="T31" fmla="*/ 8962 h 4082"/>
                <a:gd name="T32" fmla="+- 0 9044 8994"/>
                <a:gd name="T33" fmla="*/ T32 w 120"/>
                <a:gd name="T34" fmla="+- 0 8742 5440"/>
                <a:gd name="T35" fmla="*/ 8742 h 4082"/>
                <a:gd name="T36" fmla="+- 0 9064 8994"/>
                <a:gd name="T37" fmla="*/ T36 w 120"/>
                <a:gd name="T38" fmla="+- 0 8742 5440"/>
                <a:gd name="T39" fmla="*/ 8742 h 4082"/>
                <a:gd name="T40" fmla="+- 0 9044 8994"/>
                <a:gd name="T41" fmla="*/ T40 w 120"/>
                <a:gd name="T42" fmla="+- 0 8682 5440"/>
                <a:gd name="T43" fmla="*/ 8682 h 4082"/>
                <a:gd name="T44" fmla="+- 0 9064 8994"/>
                <a:gd name="T45" fmla="*/ T44 w 120"/>
                <a:gd name="T46" fmla="+- 0 8462 5440"/>
                <a:gd name="T47" fmla="*/ 8462 h 4082"/>
                <a:gd name="T48" fmla="+- 0 9064 8994"/>
                <a:gd name="T49" fmla="*/ T48 w 120"/>
                <a:gd name="T50" fmla="+- 0 8542 5440"/>
                <a:gd name="T51" fmla="*/ 8542 h 4082"/>
                <a:gd name="T52" fmla="+- 0 9044 8994"/>
                <a:gd name="T53" fmla="*/ T52 w 120"/>
                <a:gd name="T54" fmla="+- 0 8322 5440"/>
                <a:gd name="T55" fmla="*/ 8322 h 4082"/>
                <a:gd name="T56" fmla="+- 0 9064 8994"/>
                <a:gd name="T57" fmla="*/ T56 w 120"/>
                <a:gd name="T58" fmla="+- 0 8322 5440"/>
                <a:gd name="T59" fmla="*/ 8322 h 4082"/>
                <a:gd name="T60" fmla="+- 0 9044 8994"/>
                <a:gd name="T61" fmla="*/ T60 w 120"/>
                <a:gd name="T62" fmla="+- 0 8262 5440"/>
                <a:gd name="T63" fmla="*/ 8262 h 4082"/>
                <a:gd name="T64" fmla="+- 0 9064 8994"/>
                <a:gd name="T65" fmla="*/ T64 w 120"/>
                <a:gd name="T66" fmla="+- 0 8042 5440"/>
                <a:gd name="T67" fmla="*/ 8042 h 4082"/>
                <a:gd name="T68" fmla="+- 0 9064 8994"/>
                <a:gd name="T69" fmla="*/ T68 w 120"/>
                <a:gd name="T70" fmla="+- 0 8122 5440"/>
                <a:gd name="T71" fmla="*/ 8122 h 4082"/>
                <a:gd name="T72" fmla="+- 0 9044 8994"/>
                <a:gd name="T73" fmla="*/ T72 w 120"/>
                <a:gd name="T74" fmla="+- 0 7902 5440"/>
                <a:gd name="T75" fmla="*/ 7902 h 4082"/>
                <a:gd name="T76" fmla="+- 0 9064 8994"/>
                <a:gd name="T77" fmla="*/ T76 w 120"/>
                <a:gd name="T78" fmla="+- 0 7902 5440"/>
                <a:gd name="T79" fmla="*/ 7902 h 4082"/>
                <a:gd name="T80" fmla="+- 0 9044 8994"/>
                <a:gd name="T81" fmla="*/ T80 w 120"/>
                <a:gd name="T82" fmla="+- 0 7842 5440"/>
                <a:gd name="T83" fmla="*/ 7842 h 4082"/>
                <a:gd name="T84" fmla="+- 0 9064 8994"/>
                <a:gd name="T85" fmla="*/ T84 w 120"/>
                <a:gd name="T86" fmla="+- 0 7622 5440"/>
                <a:gd name="T87" fmla="*/ 7622 h 4082"/>
                <a:gd name="T88" fmla="+- 0 9064 8994"/>
                <a:gd name="T89" fmla="*/ T88 w 120"/>
                <a:gd name="T90" fmla="+- 0 7702 5440"/>
                <a:gd name="T91" fmla="*/ 7702 h 4082"/>
                <a:gd name="T92" fmla="+- 0 9044 8994"/>
                <a:gd name="T93" fmla="*/ T92 w 120"/>
                <a:gd name="T94" fmla="+- 0 7482 5440"/>
                <a:gd name="T95" fmla="*/ 7482 h 4082"/>
                <a:gd name="T96" fmla="+- 0 9064 8994"/>
                <a:gd name="T97" fmla="*/ T96 w 120"/>
                <a:gd name="T98" fmla="+- 0 7482 5440"/>
                <a:gd name="T99" fmla="*/ 7482 h 4082"/>
                <a:gd name="T100" fmla="+- 0 9044 8994"/>
                <a:gd name="T101" fmla="*/ T100 w 120"/>
                <a:gd name="T102" fmla="+- 0 7422 5440"/>
                <a:gd name="T103" fmla="*/ 7422 h 4082"/>
                <a:gd name="T104" fmla="+- 0 9064 8994"/>
                <a:gd name="T105" fmla="*/ T104 w 120"/>
                <a:gd name="T106" fmla="+- 0 7202 5440"/>
                <a:gd name="T107" fmla="*/ 7202 h 4082"/>
                <a:gd name="T108" fmla="+- 0 9064 8994"/>
                <a:gd name="T109" fmla="*/ T108 w 120"/>
                <a:gd name="T110" fmla="+- 0 7282 5440"/>
                <a:gd name="T111" fmla="*/ 7282 h 4082"/>
                <a:gd name="T112" fmla="+- 0 9044 8994"/>
                <a:gd name="T113" fmla="*/ T112 w 120"/>
                <a:gd name="T114" fmla="+- 0 7062 5440"/>
                <a:gd name="T115" fmla="*/ 7062 h 4082"/>
                <a:gd name="T116" fmla="+- 0 9064 8994"/>
                <a:gd name="T117" fmla="*/ T116 w 120"/>
                <a:gd name="T118" fmla="+- 0 7062 5440"/>
                <a:gd name="T119" fmla="*/ 7062 h 4082"/>
                <a:gd name="T120" fmla="+- 0 9044 8994"/>
                <a:gd name="T121" fmla="*/ T120 w 120"/>
                <a:gd name="T122" fmla="+- 0 7002 5440"/>
                <a:gd name="T123" fmla="*/ 7002 h 4082"/>
                <a:gd name="T124" fmla="+- 0 9064 8994"/>
                <a:gd name="T125" fmla="*/ T124 w 120"/>
                <a:gd name="T126" fmla="+- 0 6782 5440"/>
                <a:gd name="T127" fmla="*/ 6782 h 4082"/>
                <a:gd name="T128" fmla="+- 0 9064 8994"/>
                <a:gd name="T129" fmla="*/ T128 w 120"/>
                <a:gd name="T130" fmla="+- 0 6862 5440"/>
                <a:gd name="T131" fmla="*/ 6862 h 4082"/>
                <a:gd name="T132" fmla="+- 0 9044 8994"/>
                <a:gd name="T133" fmla="*/ T132 w 120"/>
                <a:gd name="T134" fmla="+- 0 6642 5440"/>
                <a:gd name="T135" fmla="*/ 6642 h 4082"/>
                <a:gd name="T136" fmla="+- 0 9064 8994"/>
                <a:gd name="T137" fmla="*/ T136 w 120"/>
                <a:gd name="T138" fmla="+- 0 6642 5440"/>
                <a:gd name="T139" fmla="*/ 6642 h 4082"/>
                <a:gd name="T140" fmla="+- 0 9044 8994"/>
                <a:gd name="T141" fmla="*/ T140 w 120"/>
                <a:gd name="T142" fmla="+- 0 6582 5440"/>
                <a:gd name="T143" fmla="*/ 6582 h 4082"/>
                <a:gd name="T144" fmla="+- 0 9064 8994"/>
                <a:gd name="T145" fmla="*/ T144 w 120"/>
                <a:gd name="T146" fmla="+- 0 6362 5440"/>
                <a:gd name="T147" fmla="*/ 6362 h 4082"/>
                <a:gd name="T148" fmla="+- 0 9064 8994"/>
                <a:gd name="T149" fmla="*/ T148 w 120"/>
                <a:gd name="T150" fmla="+- 0 6442 5440"/>
                <a:gd name="T151" fmla="*/ 6442 h 4082"/>
                <a:gd name="T152" fmla="+- 0 9044 8994"/>
                <a:gd name="T153" fmla="*/ T152 w 120"/>
                <a:gd name="T154" fmla="+- 0 6222 5440"/>
                <a:gd name="T155" fmla="*/ 6222 h 4082"/>
                <a:gd name="T156" fmla="+- 0 9064 8994"/>
                <a:gd name="T157" fmla="*/ T156 w 120"/>
                <a:gd name="T158" fmla="+- 0 6222 5440"/>
                <a:gd name="T159" fmla="*/ 6222 h 4082"/>
                <a:gd name="T160" fmla="+- 0 9044 8994"/>
                <a:gd name="T161" fmla="*/ T160 w 120"/>
                <a:gd name="T162" fmla="+- 0 6162 5440"/>
                <a:gd name="T163" fmla="*/ 6162 h 4082"/>
                <a:gd name="T164" fmla="+- 0 9064 8994"/>
                <a:gd name="T165" fmla="*/ T164 w 120"/>
                <a:gd name="T166" fmla="+- 0 5942 5440"/>
                <a:gd name="T167" fmla="*/ 5942 h 4082"/>
                <a:gd name="T168" fmla="+- 0 9064 8994"/>
                <a:gd name="T169" fmla="*/ T168 w 120"/>
                <a:gd name="T170" fmla="+- 0 6022 5440"/>
                <a:gd name="T171" fmla="*/ 6022 h 4082"/>
                <a:gd name="T172" fmla="+- 0 9044 8994"/>
                <a:gd name="T173" fmla="*/ T172 w 120"/>
                <a:gd name="T174" fmla="+- 0 5802 5440"/>
                <a:gd name="T175" fmla="*/ 5802 h 4082"/>
                <a:gd name="T176" fmla="+- 0 9064 8994"/>
                <a:gd name="T177" fmla="*/ T176 w 120"/>
                <a:gd name="T178" fmla="+- 0 5802 5440"/>
                <a:gd name="T179" fmla="*/ 5802 h 4082"/>
                <a:gd name="T180" fmla="+- 0 9044 8994"/>
                <a:gd name="T181" fmla="*/ T180 w 120"/>
                <a:gd name="T182" fmla="+- 0 5742 5440"/>
                <a:gd name="T183" fmla="*/ 5742 h 4082"/>
                <a:gd name="T184" fmla="+- 0 9064 8994"/>
                <a:gd name="T185" fmla="*/ T184 w 120"/>
                <a:gd name="T186" fmla="+- 0 5540 5440"/>
                <a:gd name="T187" fmla="*/ 5540 h 4082"/>
                <a:gd name="T188" fmla="+- 0 9064 8994"/>
                <a:gd name="T189" fmla="*/ T188 w 120"/>
                <a:gd name="T190" fmla="+- 0 5602 5440"/>
                <a:gd name="T191" fmla="*/ 5602 h 4082"/>
                <a:gd name="T192" fmla="+- 0 8994 8994"/>
                <a:gd name="T193" fmla="*/ T192 w 120"/>
                <a:gd name="T194" fmla="+- 0 5560 5440"/>
                <a:gd name="T195" fmla="*/ 5560 h 4082"/>
                <a:gd name="T196" fmla="+- 0 9104 8994"/>
                <a:gd name="T197" fmla="*/ T196 w 120"/>
                <a:gd name="T198" fmla="+- 0 5540 5440"/>
                <a:gd name="T199" fmla="*/ 5540 h 4082"/>
                <a:gd name="T200" fmla="+- 0 9064 8994"/>
                <a:gd name="T201" fmla="*/ T200 w 120"/>
                <a:gd name="T202" fmla="+- 0 5540 5440"/>
                <a:gd name="T203" fmla="*/ 5540 h 4082"/>
                <a:gd name="T204" fmla="+- 0 9104 8994"/>
                <a:gd name="T205" fmla="*/ T204 w 120"/>
                <a:gd name="T206" fmla="+- 0 5540 5440"/>
                <a:gd name="T207" fmla="*/ 5540 h 40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120" h="4082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close/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close/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close/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close/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close/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close/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close/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close/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close/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close/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close/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close/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close/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close/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close/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close/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close/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close/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close/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close/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close/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close/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close/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close/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close/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close/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close/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close/>
                  <a:moveTo>
                    <a:pt x="70" y="100"/>
                  </a:moveTo>
                  <a:lnTo>
                    <a:pt x="50" y="10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0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50" y="120"/>
                  </a:lnTo>
                  <a:lnTo>
                    <a:pt x="50" y="100"/>
                  </a:lnTo>
                  <a:lnTo>
                    <a:pt x="110" y="100"/>
                  </a:lnTo>
                  <a:lnTo>
                    <a:pt x="60" y="0"/>
                  </a:lnTo>
                  <a:close/>
                  <a:moveTo>
                    <a:pt x="110" y="100"/>
                  </a:moveTo>
                  <a:lnTo>
                    <a:pt x="70" y="100"/>
                  </a:lnTo>
                  <a:lnTo>
                    <a:pt x="70" y="120"/>
                  </a:lnTo>
                  <a:lnTo>
                    <a:pt x="120" y="120"/>
                  </a:lnTo>
                  <a:lnTo>
                    <a:pt x="110" y="10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32" name="Picture 78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9" y="7480"/>
              <a:ext cx="221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AutoShape 79"/>
            <p:cNvSpPr>
              <a:spLocks/>
            </p:cNvSpPr>
            <p:nvPr/>
          </p:nvSpPr>
          <p:spPr bwMode="auto">
            <a:xfrm>
              <a:off x="7014" y="5439"/>
              <a:ext cx="120" cy="4082"/>
            </a:xfrm>
            <a:custGeom>
              <a:avLst/>
              <a:gdLst>
                <a:gd name="T0" fmla="+- 0 7064 7014"/>
                <a:gd name="T1" fmla="*/ T0 w 120"/>
                <a:gd name="T2" fmla="+- 0 9522 5440"/>
                <a:gd name="T3" fmla="*/ 9522 h 4082"/>
                <a:gd name="T4" fmla="+- 0 7084 7014"/>
                <a:gd name="T5" fmla="*/ T4 w 120"/>
                <a:gd name="T6" fmla="+- 0 9302 5440"/>
                <a:gd name="T7" fmla="*/ 9302 h 4082"/>
                <a:gd name="T8" fmla="+- 0 7084 7014"/>
                <a:gd name="T9" fmla="*/ T8 w 120"/>
                <a:gd name="T10" fmla="+- 0 9382 5440"/>
                <a:gd name="T11" fmla="*/ 9382 h 4082"/>
                <a:gd name="T12" fmla="+- 0 7064 7014"/>
                <a:gd name="T13" fmla="*/ T12 w 120"/>
                <a:gd name="T14" fmla="+- 0 9162 5440"/>
                <a:gd name="T15" fmla="*/ 9162 h 4082"/>
                <a:gd name="T16" fmla="+- 0 7084 7014"/>
                <a:gd name="T17" fmla="*/ T16 w 120"/>
                <a:gd name="T18" fmla="+- 0 9162 5440"/>
                <a:gd name="T19" fmla="*/ 9162 h 4082"/>
                <a:gd name="T20" fmla="+- 0 7064 7014"/>
                <a:gd name="T21" fmla="*/ T20 w 120"/>
                <a:gd name="T22" fmla="+- 0 9102 5440"/>
                <a:gd name="T23" fmla="*/ 9102 h 4082"/>
                <a:gd name="T24" fmla="+- 0 7084 7014"/>
                <a:gd name="T25" fmla="*/ T24 w 120"/>
                <a:gd name="T26" fmla="+- 0 8882 5440"/>
                <a:gd name="T27" fmla="*/ 8882 h 4082"/>
                <a:gd name="T28" fmla="+- 0 7084 7014"/>
                <a:gd name="T29" fmla="*/ T28 w 120"/>
                <a:gd name="T30" fmla="+- 0 8962 5440"/>
                <a:gd name="T31" fmla="*/ 8962 h 4082"/>
                <a:gd name="T32" fmla="+- 0 7064 7014"/>
                <a:gd name="T33" fmla="*/ T32 w 120"/>
                <a:gd name="T34" fmla="+- 0 8742 5440"/>
                <a:gd name="T35" fmla="*/ 8742 h 4082"/>
                <a:gd name="T36" fmla="+- 0 7084 7014"/>
                <a:gd name="T37" fmla="*/ T36 w 120"/>
                <a:gd name="T38" fmla="+- 0 8742 5440"/>
                <a:gd name="T39" fmla="*/ 8742 h 4082"/>
                <a:gd name="T40" fmla="+- 0 7064 7014"/>
                <a:gd name="T41" fmla="*/ T40 w 120"/>
                <a:gd name="T42" fmla="+- 0 8682 5440"/>
                <a:gd name="T43" fmla="*/ 8682 h 4082"/>
                <a:gd name="T44" fmla="+- 0 7084 7014"/>
                <a:gd name="T45" fmla="*/ T44 w 120"/>
                <a:gd name="T46" fmla="+- 0 8462 5440"/>
                <a:gd name="T47" fmla="*/ 8462 h 4082"/>
                <a:gd name="T48" fmla="+- 0 7084 7014"/>
                <a:gd name="T49" fmla="*/ T48 w 120"/>
                <a:gd name="T50" fmla="+- 0 8542 5440"/>
                <a:gd name="T51" fmla="*/ 8542 h 4082"/>
                <a:gd name="T52" fmla="+- 0 7064 7014"/>
                <a:gd name="T53" fmla="*/ T52 w 120"/>
                <a:gd name="T54" fmla="+- 0 8322 5440"/>
                <a:gd name="T55" fmla="*/ 8322 h 4082"/>
                <a:gd name="T56" fmla="+- 0 7084 7014"/>
                <a:gd name="T57" fmla="*/ T56 w 120"/>
                <a:gd name="T58" fmla="+- 0 8322 5440"/>
                <a:gd name="T59" fmla="*/ 8322 h 4082"/>
                <a:gd name="T60" fmla="+- 0 7064 7014"/>
                <a:gd name="T61" fmla="*/ T60 w 120"/>
                <a:gd name="T62" fmla="+- 0 8262 5440"/>
                <a:gd name="T63" fmla="*/ 8262 h 4082"/>
                <a:gd name="T64" fmla="+- 0 7084 7014"/>
                <a:gd name="T65" fmla="*/ T64 w 120"/>
                <a:gd name="T66" fmla="+- 0 8042 5440"/>
                <a:gd name="T67" fmla="*/ 8042 h 4082"/>
                <a:gd name="T68" fmla="+- 0 7084 7014"/>
                <a:gd name="T69" fmla="*/ T68 w 120"/>
                <a:gd name="T70" fmla="+- 0 8122 5440"/>
                <a:gd name="T71" fmla="*/ 8122 h 4082"/>
                <a:gd name="T72" fmla="+- 0 7064 7014"/>
                <a:gd name="T73" fmla="*/ T72 w 120"/>
                <a:gd name="T74" fmla="+- 0 7902 5440"/>
                <a:gd name="T75" fmla="*/ 7902 h 4082"/>
                <a:gd name="T76" fmla="+- 0 7084 7014"/>
                <a:gd name="T77" fmla="*/ T76 w 120"/>
                <a:gd name="T78" fmla="+- 0 7902 5440"/>
                <a:gd name="T79" fmla="*/ 7902 h 4082"/>
                <a:gd name="T80" fmla="+- 0 7064 7014"/>
                <a:gd name="T81" fmla="*/ T80 w 120"/>
                <a:gd name="T82" fmla="+- 0 7842 5440"/>
                <a:gd name="T83" fmla="*/ 7842 h 4082"/>
                <a:gd name="T84" fmla="+- 0 7084 7014"/>
                <a:gd name="T85" fmla="*/ T84 w 120"/>
                <a:gd name="T86" fmla="+- 0 7622 5440"/>
                <a:gd name="T87" fmla="*/ 7622 h 4082"/>
                <a:gd name="T88" fmla="+- 0 7084 7014"/>
                <a:gd name="T89" fmla="*/ T88 w 120"/>
                <a:gd name="T90" fmla="+- 0 7702 5440"/>
                <a:gd name="T91" fmla="*/ 7702 h 4082"/>
                <a:gd name="T92" fmla="+- 0 7064 7014"/>
                <a:gd name="T93" fmla="*/ T92 w 120"/>
                <a:gd name="T94" fmla="+- 0 7482 5440"/>
                <a:gd name="T95" fmla="*/ 7482 h 4082"/>
                <a:gd name="T96" fmla="+- 0 7084 7014"/>
                <a:gd name="T97" fmla="*/ T96 w 120"/>
                <a:gd name="T98" fmla="+- 0 7482 5440"/>
                <a:gd name="T99" fmla="*/ 7482 h 4082"/>
                <a:gd name="T100" fmla="+- 0 7064 7014"/>
                <a:gd name="T101" fmla="*/ T100 w 120"/>
                <a:gd name="T102" fmla="+- 0 7422 5440"/>
                <a:gd name="T103" fmla="*/ 7422 h 4082"/>
                <a:gd name="T104" fmla="+- 0 7084 7014"/>
                <a:gd name="T105" fmla="*/ T104 w 120"/>
                <a:gd name="T106" fmla="+- 0 7202 5440"/>
                <a:gd name="T107" fmla="*/ 7202 h 4082"/>
                <a:gd name="T108" fmla="+- 0 7084 7014"/>
                <a:gd name="T109" fmla="*/ T108 w 120"/>
                <a:gd name="T110" fmla="+- 0 7282 5440"/>
                <a:gd name="T111" fmla="*/ 7282 h 4082"/>
                <a:gd name="T112" fmla="+- 0 7064 7014"/>
                <a:gd name="T113" fmla="*/ T112 w 120"/>
                <a:gd name="T114" fmla="+- 0 7062 5440"/>
                <a:gd name="T115" fmla="*/ 7062 h 4082"/>
                <a:gd name="T116" fmla="+- 0 7084 7014"/>
                <a:gd name="T117" fmla="*/ T116 w 120"/>
                <a:gd name="T118" fmla="+- 0 7062 5440"/>
                <a:gd name="T119" fmla="*/ 7062 h 4082"/>
                <a:gd name="T120" fmla="+- 0 7064 7014"/>
                <a:gd name="T121" fmla="*/ T120 w 120"/>
                <a:gd name="T122" fmla="+- 0 7002 5440"/>
                <a:gd name="T123" fmla="*/ 7002 h 4082"/>
                <a:gd name="T124" fmla="+- 0 7084 7014"/>
                <a:gd name="T125" fmla="*/ T124 w 120"/>
                <a:gd name="T126" fmla="+- 0 6782 5440"/>
                <a:gd name="T127" fmla="*/ 6782 h 4082"/>
                <a:gd name="T128" fmla="+- 0 7084 7014"/>
                <a:gd name="T129" fmla="*/ T128 w 120"/>
                <a:gd name="T130" fmla="+- 0 6862 5440"/>
                <a:gd name="T131" fmla="*/ 6862 h 4082"/>
                <a:gd name="T132" fmla="+- 0 7064 7014"/>
                <a:gd name="T133" fmla="*/ T132 w 120"/>
                <a:gd name="T134" fmla="+- 0 6642 5440"/>
                <a:gd name="T135" fmla="*/ 6642 h 4082"/>
                <a:gd name="T136" fmla="+- 0 7084 7014"/>
                <a:gd name="T137" fmla="*/ T136 w 120"/>
                <a:gd name="T138" fmla="+- 0 6642 5440"/>
                <a:gd name="T139" fmla="*/ 6642 h 4082"/>
                <a:gd name="T140" fmla="+- 0 7064 7014"/>
                <a:gd name="T141" fmla="*/ T140 w 120"/>
                <a:gd name="T142" fmla="+- 0 6582 5440"/>
                <a:gd name="T143" fmla="*/ 6582 h 4082"/>
                <a:gd name="T144" fmla="+- 0 7084 7014"/>
                <a:gd name="T145" fmla="*/ T144 w 120"/>
                <a:gd name="T146" fmla="+- 0 6362 5440"/>
                <a:gd name="T147" fmla="*/ 6362 h 4082"/>
                <a:gd name="T148" fmla="+- 0 7084 7014"/>
                <a:gd name="T149" fmla="*/ T148 w 120"/>
                <a:gd name="T150" fmla="+- 0 6442 5440"/>
                <a:gd name="T151" fmla="*/ 6442 h 4082"/>
                <a:gd name="T152" fmla="+- 0 7064 7014"/>
                <a:gd name="T153" fmla="*/ T152 w 120"/>
                <a:gd name="T154" fmla="+- 0 6222 5440"/>
                <a:gd name="T155" fmla="*/ 6222 h 4082"/>
                <a:gd name="T156" fmla="+- 0 7084 7014"/>
                <a:gd name="T157" fmla="*/ T156 w 120"/>
                <a:gd name="T158" fmla="+- 0 6222 5440"/>
                <a:gd name="T159" fmla="*/ 6222 h 4082"/>
                <a:gd name="T160" fmla="+- 0 7064 7014"/>
                <a:gd name="T161" fmla="*/ T160 w 120"/>
                <a:gd name="T162" fmla="+- 0 6162 5440"/>
                <a:gd name="T163" fmla="*/ 6162 h 4082"/>
                <a:gd name="T164" fmla="+- 0 7084 7014"/>
                <a:gd name="T165" fmla="*/ T164 w 120"/>
                <a:gd name="T166" fmla="+- 0 5942 5440"/>
                <a:gd name="T167" fmla="*/ 5942 h 4082"/>
                <a:gd name="T168" fmla="+- 0 7084 7014"/>
                <a:gd name="T169" fmla="*/ T168 w 120"/>
                <a:gd name="T170" fmla="+- 0 6022 5440"/>
                <a:gd name="T171" fmla="*/ 6022 h 4082"/>
                <a:gd name="T172" fmla="+- 0 7064 7014"/>
                <a:gd name="T173" fmla="*/ T172 w 120"/>
                <a:gd name="T174" fmla="+- 0 5802 5440"/>
                <a:gd name="T175" fmla="*/ 5802 h 4082"/>
                <a:gd name="T176" fmla="+- 0 7084 7014"/>
                <a:gd name="T177" fmla="*/ T176 w 120"/>
                <a:gd name="T178" fmla="+- 0 5802 5440"/>
                <a:gd name="T179" fmla="*/ 5802 h 4082"/>
                <a:gd name="T180" fmla="+- 0 7064 7014"/>
                <a:gd name="T181" fmla="*/ T180 w 120"/>
                <a:gd name="T182" fmla="+- 0 5742 5440"/>
                <a:gd name="T183" fmla="*/ 5742 h 4082"/>
                <a:gd name="T184" fmla="+- 0 7084 7014"/>
                <a:gd name="T185" fmla="*/ T184 w 120"/>
                <a:gd name="T186" fmla="+- 0 5540 5440"/>
                <a:gd name="T187" fmla="*/ 5540 h 4082"/>
                <a:gd name="T188" fmla="+- 0 7084 7014"/>
                <a:gd name="T189" fmla="*/ T188 w 120"/>
                <a:gd name="T190" fmla="+- 0 5602 5440"/>
                <a:gd name="T191" fmla="*/ 5602 h 4082"/>
                <a:gd name="T192" fmla="+- 0 7014 7014"/>
                <a:gd name="T193" fmla="*/ T192 w 120"/>
                <a:gd name="T194" fmla="+- 0 5560 5440"/>
                <a:gd name="T195" fmla="*/ 5560 h 4082"/>
                <a:gd name="T196" fmla="+- 0 7124 7014"/>
                <a:gd name="T197" fmla="*/ T196 w 120"/>
                <a:gd name="T198" fmla="+- 0 5540 5440"/>
                <a:gd name="T199" fmla="*/ 5540 h 4082"/>
                <a:gd name="T200" fmla="+- 0 7084 7014"/>
                <a:gd name="T201" fmla="*/ T200 w 120"/>
                <a:gd name="T202" fmla="+- 0 5540 5440"/>
                <a:gd name="T203" fmla="*/ 5540 h 4082"/>
                <a:gd name="T204" fmla="+- 0 7124 7014"/>
                <a:gd name="T205" fmla="*/ T204 w 120"/>
                <a:gd name="T206" fmla="+- 0 5540 5440"/>
                <a:gd name="T207" fmla="*/ 5540 h 40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120" h="4082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close/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close/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close/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close/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close/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close/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close/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close/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close/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close/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close/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close/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close/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close/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close/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close/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close/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close/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close/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close/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close/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close/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close/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close/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close/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close/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close/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close/>
                  <a:moveTo>
                    <a:pt x="70" y="100"/>
                  </a:moveTo>
                  <a:lnTo>
                    <a:pt x="50" y="10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0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50" y="120"/>
                  </a:lnTo>
                  <a:lnTo>
                    <a:pt x="50" y="100"/>
                  </a:lnTo>
                  <a:lnTo>
                    <a:pt x="110" y="100"/>
                  </a:lnTo>
                  <a:lnTo>
                    <a:pt x="60" y="0"/>
                  </a:lnTo>
                  <a:close/>
                  <a:moveTo>
                    <a:pt x="110" y="100"/>
                  </a:moveTo>
                  <a:lnTo>
                    <a:pt x="70" y="100"/>
                  </a:lnTo>
                  <a:lnTo>
                    <a:pt x="70" y="120"/>
                  </a:lnTo>
                  <a:lnTo>
                    <a:pt x="120" y="120"/>
                  </a:lnTo>
                  <a:lnTo>
                    <a:pt x="110" y="10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34" name="Picture 8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58" y="7480"/>
              <a:ext cx="401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AutoShape 81"/>
            <p:cNvSpPr>
              <a:spLocks/>
            </p:cNvSpPr>
            <p:nvPr/>
          </p:nvSpPr>
          <p:spPr bwMode="auto">
            <a:xfrm>
              <a:off x="8094" y="5439"/>
              <a:ext cx="120" cy="4082"/>
            </a:xfrm>
            <a:custGeom>
              <a:avLst/>
              <a:gdLst>
                <a:gd name="T0" fmla="+- 0 8144 8094"/>
                <a:gd name="T1" fmla="*/ T0 w 120"/>
                <a:gd name="T2" fmla="+- 0 9522 5440"/>
                <a:gd name="T3" fmla="*/ 9522 h 4082"/>
                <a:gd name="T4" fmla="+- 0 8164 8094"/>
                <a:gd name="T5" fmla="*/ T4 w 120"/>
                <a:gd name="T6" fmla="+- 0 9302 5440"/>
                <a:gd name="T7" fmla="*/ 9302 h 4082"/>
                <a:gd name="T8" fmla="+- 0 8164 8094"/>
                <a:gd name="T9" fmla="*/ T8 w 120"/>
                <a:gd name="T10" fmla="+- 0 9382 5440"/>
                <a:gd name="T11" fmla="*/ 9382 h 4082"/>
                <a:gd name="T12" fmla="+- 0 8144 8094"/>
                <a:gd name="T13" fmla="*/ T12 w 120"/>
                <a:gd name="T14" fmla="+- 0 9162 5440"/>
                <a:gd name="T15" fmla="*/ 9162 h 4082"/>
                <a:gd name="T16" fmla="+- 0 8164 8094"/>
                <a:gd name="T17" fmla="*/ T16 w 120"/>
                <a:gd name="T18" fmla="+- 0 9162 5440"/>
                <a:gd name="T19" fmla="*/ 9162 h 4082"/>
                <a:gd name="T20" fmla="+- 0 8144 8094"/>
                <a:gd name="T21" fmla="*/ T20 w 120"/>
                <a:gd name="T22" fmla="+- 0 9102 5440"/>
                <a:gd name="T23" fmla="*/ 9102 h 4082"/>
                <a:gd name="T24" fmla="+- 0 8164 8094"/>
                <a:gd name="T25" fmla="*/ T24 w 120"/>
                <a:gd name="T26" fmla="+- 0 8882 5440"/>
                <a:gd name="T27" fmla="*/ 8882 h 4082"/>
                <a:gd name="T28" fmla="+- 0 8164 8094"/>
                <a:gd name="T29" fmla="*/ T28 w 120"/>
                <a:gd name="T30" fmla="+- 0 8962 5440"/>
                <a:gd name="T31" fmla="*/ 8962 h 4082"/>
                <a:gd name="T32" fmla="+- 0 8144 8094"/>
                <a:gd name="T33" fmla="*/ T32 w 120"/>
                <a:gd name="T34" fmla="+- 0 8742 5440"/>
                <a:gd name="T35" fmla="*/ 8742 h 4082"/>
                <a:gd name="T36" fmla="+- 0 8164 8094"/>
                <a:gd name="T37" fmla="*/ T36 w 120"/>
                <a:gd name="T38" fmla="+- 0 8742 5440"/>
                <a:gd name="T39" fmla="*/ 8742 h 4082"/>
                <a:gd name="T40" fmla="+- 0 8144 8094"/>
                <a:gd name="T41" fmla="*/ T40 w 120"/>
                <a:gd name="T42" fmla="+- 0 8682 5440"/>
                <a:gd name="T43" fmla="*/ 8682 h 4082"/>
                <a:gd name="T44" fmla="+- 0 8164 8094"/>
                <a:gd name="T45" fmla="*/ T44 w 120"/>
                <a:gd name="T46" fmla="+- 0 8462 5440"/>
                <a:gd name="T47" fmla="*/ 8462 h 4082"/>
                <a:gd name="T48" fmla="+- 0 8164 8094"/>
                <a:gd name="T49" fmla="*/ T48 w 120"/>
                <a:gd name="T50" fmla="+- 0 8542 5440"/>
                <a:gd name="T51" fmla="*/ 8542 h 4082"/>
                <a:gd name="T52" fmla="+- 0 8144 8094"/>
                <a:gd name="T53" fmla="*/ T52 w 120"/>
                <a:gd name="T54" fmla="+- 0 8322 5440"/>
                <a:gd name="T55" fmla="*/ 8322 h 4082"/>
                <a:gd name="T56" fmla="+- 0 8164 8094"/>
                <a:gd name="T57" fmla="*/ T56 w 120"/>
                <a:gd name="T58" fmla="+- 0 8322 5440"/>
                <a:gd name="T59" fmla="*/ 8322 h 4082"/>
                <a:gd name="T60" fmla="+- 0 8144 8094"/>
                <a:gd name="T61" fmla="*/ T60 w 120"/>
                <a:gd name="T62" fmla="+- 0 8262 5440"/>
                <a:gd name="T63" fmla="*/ 8262 h 4082"/>
                <a:gd name="T64" fmla="+- 0 8164 8094"/>
                <a:gd name="T65" fmla="*/ T64 w 120"/>
                <a:gd name="T66" fmla="+- 0 8042 5440"/>
                <a:gd name="T67" fmla="*/ 8042 h 4082"/>
                <a:gd name="T68" fmla="+- 0 8164 8094"/>
                <a:gd name="T69" fmla="*/ T68 w 120"/>
                <a:gd name="T70" fmla="+- 0 8122 5440"/>
                <a:gd name="T71" fmla="*/ 8122 h 4082"/>
                <a:gd name="T72" fmla="+- 0 8144 8094"/>
                <a:gd name="T73" fmla="*/ T72 w 120"/>
                <a:gd name="T74" fmla="+- 0 7902 5440"/>
                <a:gd name="T75" fmla="*/ 7902 h 4082"/>
                <a:gd name="T76" fmla="+- 0 8164 8094"/>
                <a:gd name="T77" fmla="*/ T76 w 120"/>
                <a:gd name="T78" fmla="+- 0 7902 5440"/>
                <a:gd name="T79" fmla="*/ 7902 h 4082"/>
                <a:gd name="T80" fmla="+- 0 8144 8094"/>
                <a:gd name="T81" fmla="*/ T80 w 120"/>
                <a:gd name="T82" fmla="+- 0 7842 5440"/>
                <a:gd name="T83" fmla="*/ 7842 h 4082"/>
                <a:gd name="T84" fmla="+- 0 8164 8094"/>
                <a:gd name="T85" fmla="*/ T84 w 120"/>
                <a:gd name="T86" fmla="+- 0 7622 5440"/>
                <a:gd name="T87" fmla="*/ 7622 h 4082"/>
                <a:gd name="T88" fmla="+- 0 8164 8094"/>
                <a:gd name="T89" fmla="*/ T88 w 120"/>
                <a:gd name="T90" fmla="+- 0 7702 5440"/>
                <a:gd name="T91" fmla="*/ 7702 h 4082"/>
                <a:gd name="T92" fmla="+- 0 8144 8094"/>
                <a:gd name="T93" fmla="*/ T92 w 120"/>
                <a:gd name="T94" fmla="+- 0 7482 5440"/>
                <a:gd name="T95" fmla="*/ 7482 h 4082"/>
                <a:gd name="T96" fmla="+- 0 8164 8094"/>
                <a:gd name="T97" fmla="*/ T96 w 120"/>
                <a:gd name="T98" fmla="+- 0 7482 5440"/>
                <a:gd name="T99" fmla="*/ 7482 h 4082"/>
                <a:gd name="T100" fmla="+- 0 8144 8094"/>
                <a:gd name="T101" fmla="*/ T100 w 120"/>
                <a:gd name="T102" fmla="+- 0 7422 5440"/>
                <a:gd name="T103" fmla="*/ 7422 h 4082"/>
                <a:gd name="T104" fmla="+- 0 8164 8094"/>
                <a:gd name="T105" fmla="*/ T104 w 120"/>
                <a:gd name="T106" fmla="+- 0 7202 5440"/>
                <a:gd name="T107" fmla="*/ 7202 h 4082"/>
                <a:gd name="T108" fmla="+- 0 8164 8094"/>
                <a:gd name="T109" fmla="*/ T108 w 120"/>
                <a:gd name="T110" fmla="+- 0 7282 5440"/>
                <a:gd name="T111" fmla="*/ 7282 h 4082"/>
                <a:gd name="T112" fmla="+- 0 8144 8094"/>
                <a:gd name="T113" fmla="*/ T112 w 120"/>
                <a:gd name="T114" fmla="+- 0 7062 5440"/>
                <a:gd name="T115" fmla="*/ 7062 h 4082"/>
                <a:gd name="T116" fmla="+- 0 8164 8094"/>
                <a:gd name="T117" fmla="*/ T116 w 120"/>
                <a:gd name="T118" fmla="+- 0 7062 5440"/>
                <a:gd name="T119" fmla="*/ 7062 h 4082"/>
                <a:gd name="T120" fmla="+- 0 8144 8094"/>
                <a:gd name="T121" fmla="*/ T120 w 120"/>
                <a:gd name="T122" fmla="+- 0 7002 5440"/>
                <a:gd name="T123" fmla="*/ 7002 h 4082"/>
                <a:gd name="T124" fmla="+- 0 8164 8094"/>
                <a:gd name="T125" fmla="*/ T124 w 120"/>
                <a:gd name="T126" fmla="+- 0 6782 5440"/>
                <a:gd name="T127" fmla="*/ 6782 h 4082"/>
                <a:gd name="T128" fmla="+- 0 8164 8094"/>
                <a:gd name="T129" fmla="*/ T128 w 120"/>
                <a:gd name="T130" fmla="+- 0 6862 5440"/>
                <a:gd name="T131" fmla="*/ 6862 h 4082"/>
                <a:gd name="T132" fmla="+- 0 8144 8094"/>
                <a:gd name="T133" fmla="*/ T132 w 120"/>
                <a:gd name="T134" fmla="+- 0 6642 5440"/>
                <a:gd name="T135" fmla="*/ 6642 h 4082"/>
                <a:gd name="T136" fmla="+- 0 8164 8094"/>
                <a:gd name="T137" fmla="*/ T136 w 120"/>
                <a:gd name="T138" fmla="+- 0 6642 5440"/>
                <a:gd name="T139" fmla="*/ 6642 h 4082"/>
                <a:gd name="T140" fmla="+- 0 8144 8094"/>
                <a:gd name="T141" fmla="*/ T140 w 120"/>
                <a:gd name="T142" fmla="+- 0 6582 5440"/>
                <a:gd name="T143" fmla="*/ 6582 h 4082"/>
                <a:gd name="T144" fmla="+- 0 8164 8094"/>
                <a:gd name="T145" fmla="*/ T144 w 120"/>
                <a:gd name="T146" fmla="+- 0 6362 5440"/>
                <a:gd name="T147" fmla="*/ 6362 h 4082"/>
                <a:gd name="T148" fmla="+- 0 8164 8094"/>
                <a:gd name="T149" fmla="*/ T148 w 120"/>
                <a:gd name="T150" fmla="+- 0 6442 5440"/>
                <a:gd name="T151" fmla="*/ 6442 h 4082"/>
                <a:gd name="T152" fmla="+- 0 8144 8094"/>
                <a:gd name="T153" fmla="*/ T152 w 120"/>
                <a:gd name="T154" fmla="+- 0 6222 5440"/>
                <a:gd name="T155" fmla="*/ 6222 h 4082"/>
                <a:gd name="T156" fmla="+- 0 8164 8094"/>
                <a:gd name="T157" fmla="*/ T156 w 120"/>
                <a:gd name="T158" fmla="+- 0 6222 5440"/>
                <a:gd name="T159" fmla="*/ 6222 h 4082"/>
                <a:gd name="T160" fmla="+- 0 8144 8094"/>
                <a:gd name="T161" fmla="*/ T160 w 120"/>
                <a:gd name="T162" fmla="+- 0 6162 5440"/>
                <a:gd name="T163" fmla="*/ 6162 h 4082"/>
                <a:gd name="T164" fmla="+- 0 8164 8094"/>
                <a:gd name="T165" fmla="*/ T164 w 120"/>
                <a:gd name="T166" fmla="+- 0 5942 5440"/>
                <a:gd name="T167" fmla="*/ 5942 h 4082"/>
                <a:gd name="T168" fmla="+- 0 8164 8094"/>
                <a:gd name="T169" fmla="*/ T168 w 120"/>
                <a:gd name="T170" fmla="+- 0 6022 5440"/>
                <a:gd name="T171" fmla="*/ 6022 h 4082"/>
                <a:gd name="T172" fmla="+- 0 8144 8094"/>
                <a:gd name="T173" fmla="*/ T172 w 120"/>
                <a:gd name="T174" fmla="+- 0 5802 5440"/>
                <a:gd name="T175" fmla="*/ 5802 h 4082"/>
                <a:gd name="T176" fmla="+- 0 8164 8094"/>
                <a:gd name="T177" fmla="*/ T176 w 120"/>
                <a:gd name="T178" fmla="+- 0 5802 5440"/>
                <a:gd name="T179" fmla="*/ 5802 h 4082"/>
                <a:gd name="T180" fmla="+- 0 8144 8094"/>
                <a:gd name="T181" fmla="*/ T180 w 120"/>
                <a:gd name="T182" fmla="+- 0 5742 5440"/>
                <a:gd name="T183" fmla="*/ 5742 h 4082"/>
                <a:gd name="T184" fmla="+- 0 8164 8094"/>
                <a:gd name="T185" fmla="*/ T184 w 120"/>
                <a:gd name="T186" fmla="+- 0 5540 5440"/>
                <a:gd name="T187" fmla="*/ 5540 h 4082"/>
                <a:gd name="T188" fmla="+- 0 8164 8094"/>
                <a:gd name="T189" fmla="*/ T188 w 120"/>
                <a:gd name="T190" fmla="+- 0 5602 5440"/>
                <a:gd name="T191" fmla="*/ 5602 h 4082"/>
                <a:gd name="T192" fmla="+- 0 8094 8094"/>
                <a:gd name="T193" fmla="*/ T192 w 120"/>
                <a:gd name="T194" fmla="+- 0 5560 5440"/>
                <a:gd name="T195" fmla="*/ 5560 h 4082"/>
                <a:gd name="T196" fmla="+- 0 8204 8094"/>
                <a:gd name="T197" fmla="*/ T196 w 120"/>
                <a:gd name="T198" fmla="+- 0 5540 5440"/>
                <a:gd name="T199" fmla="*/ 5540 h 4082"/>
                <a:gd name="T200" fmla="+- 0 8164 8094"/>
                <a:gd name="T201" fmla="*/ T200 w 120"/>
                <a:gd name="T202" fmla="+- 0 5540 5440"/>
                <a:gd name="T203" fmla="*/ 5540 h 4082"/>
                <a:gd name="T204" fmla="+- 0 8204 8094"/>
                <a:gd name="T205" fmla="*/ T204 w 120"/>
                <a:gd name="T206" fmla="+- 0 5540 5440"/>
                <a:gd name="T207" fmla="*/ 5540 h 40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120" h="4082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close/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close/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close/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close/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close/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close/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close/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close/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close/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close/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close/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close/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close/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close/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close/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close/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close/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close/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close/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close/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close/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close/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close/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close/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close/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close/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close/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close/>
                  <a:moveTo>
                    <a:pt x="70" y="100"/>
                  </a:moveTo>
                  <a:lnTo>
                    <a:pt x="50" y="10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0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50" y="120"/>
                  </a:lnTo>
                  <a:lnTo>
                    <a:pt x="50" y="100"/>
                  </a:lnTo>
                  <a:lnTo>
                    <a:pt x="110" y="100"/>
                  </a:lnTo>
                  <a:lnTo>
                    <a:pt x="60" y="0"/>
                  </a:lnTo>
                  <a:close/>
                  <a:moveTo>
                    <a:pt x="110" y="100"/>
                  </a:moveTo>
                  <a:lnTo>
                    <a:pt x="70" y="100"/>
                  </a:lnTo>
                  <a:lnTo>
                    <a:pt x="70" y="120"/>
                  </a:lnTo>
                  <a:lnTo>
                    <a:pt x="120" y="120"/>
                  </a:lnTo>
                  <a:lnTo>
                    <a:pt x="110" y="10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36" name="Picture 82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40" y="7480"/>
              <a:ext cx="380" cy="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AutoShape 83"/>
            <p:cNvSpPr>
              <a:spLocks/>
            </p:cNvSpPr>
            <p:nvPr/>
          </p:nvSpPr>
          <p:spPr bwMode="auto">
            <a:xfrm>
              <a:off x="8994" y="5439"/>
              <a:ext cx="120" cy="4082"/>
            </a:xfrm>
            <a:custGeom>
              <a:avLst/>
              <a:gdLst>
                <a:gd name="T0" fmla="+- 0 9044 8994"/>
                <a:gd name="T1" fmla="*/ T0 w 120"/>
                <a:gd name="T2" fmla="+- 0 9522 5440"/>
                <a:gd name="T3" fmla="*/ 9522 h 4082"/>
                <a:gd name="T4" fmla="+- 0 9064 8994"/>
                <a:gd name="T5" fmla="*/ T4 w 120"/>
                <a:gd name="T6" fmla="+- 0 9302 5440"/>
                <a:gd name="T7" fmla="*/ 9302 h 4082"/>
                <a:gd name="T8" fmla="+- 0 9064 8994"/>
                <a:gd name="T9" fmla="*/ T8 w 120"/>
                <a:gd name="T10" fmla="+- 0 9382 5440"/>
                <a:gd name="T11" fmla="*/ 9382 h 4082"/>
                <a:gd name="T12" fmla="+- 0 9044 8994"/>
                <a:gd name="T13" fmla="*/ T12 w 120"/>
                <a:gd name="T14" fmla="+- 0 9162 5440"/>
                <a:gd name="T15" fmla="*/ 9162 h 4082"/>
                <a:gd name="T16" fmla="+- 0 9064 8994"/>
                <a:gd name="T17" fmla="*/ T16 w 120"/>
                <a:gd name="T18" fmla="+- 0 9162 5440"/>
                <a:gd name="T19" fmla="*/ 9162 h 4082"/>
                <a:gd name="T20" fmla="+- 0 9044 8994"/>
                <a:gd name="T21" fmla="*/ T20 w 120"/>
                <a:gd name="T22" fmla="+- 0 9102 5440"/>
                <a:gd name="T23" fmla="*/ 9102 h 4082"/>
                <a:gd name="T24" fmla="+- 0 9064 8994"/>
                <a:gd name="T25" fmla="*/ T24 w 120"/>
                <a:gd name="T26" fmla="+- 0 8882 5440"/>
                <a:gd name="T27" fmla="*/ 8882 h 4082"/>
                <a:gd name="T28" fmla="+- 0 9064 8994"/>
                <a:gd name="T29" fmla="*/ T28 w 120"/>
                <a:gd name="T30" fmla="+- 0 8962 5440"/>
                <a:gd name="T31" fmla="*/ 8962 h 4082"/>
                <a:gd name="T32" fmla="+- 0 9044 8994"/>
                <a:gd name="T33" fmla="*/ T32 w 120"/>
                <a:gd name="T34" fmla="+- 0 8742 5440"/>
                <a:gd name="T35" fmla="*/ 8742 h 4082"/>
                <a:gd name="T36" fmla="+- 0 9064 8994"/>
                <a:gd name="T37" fmla="*/ T36 w 120"/>
                <a:gd name="T38" fmla="+- 0 8742 5440"/>
                <a:gd name="T39" fmla="*/ 8742 h 4082"/>
                <a:gd name="T40" fmla="+- 0 9044 8994"/>
                <a:gd name="T41" fmla="*/ T40 w 120"/>
                <a:gd name="T42" fmla="+- 0 8682 5440"/>
                <a:gd name="T43" fmla="*/ 8682 h 4082"/>
                <a:gd name="T44" fmla="+- 0 9064 8994"/>
                <a:gd name="T45" fmla="*/ T44 w 120"/>
                <a:gd name="T46" fmla="+- 0 8462 5440"/>
                <a:gd name="T47" fmla="*/ 8462 h 4082"/>
                <a:gd name="T48" fmla="+- 0 9064 8994"/>
                <a:gd name="T49" fmla="*/ T48 w 120"/>
                <a:gd name="T50" fmla="+- 0 8542 5440"/>
                <a:gd name="T51" fmla="*/ 8542 h 4082"/>
                <a:gd name="T52" fmla="+- 0 9044 8994"/>
                <a:gd name="T53" fmla="*/ T52 w 120"/>
                <a:gd name="T54" fmla="+- 0 8322 5440"/>
                <a:gd name="T55" fmla="*/ 8322 h 4082"/>
                <a:gd name="T56" fmla="+- 0 9064 8994"/>
                <a:gd name="T57" fmla="*/ T56 w 120"/>
                <a:gd name="T58" fmla="+- 0 8322 5440"/>
                <a:gd name="T59" fmla="*/ 8322 h 4082"/>
                <a:gd name="T60" fmla="+- 0 9044 8994"/>
                <a:gd name="T61" fmla="*/ T60 w 120"/>
                <a:gd name="T62" fmla="+- 0 8262 5440"/>
                <a:gd name="T63" fmla="*/ 8262 h 4082"/>
                <a:gd name="T64" fmla="+- 0 9064 8994"/>
                <a:gd name="T65" fmla="*/ T64 w 120"/>
                <a:gd name="T66" fmla="+- 0 8042 5440"/>
                <a:gd name="T67" fmla="*/ 8042 h 4082"/>
                <a:gd name="T68" fmla="+- 0 9064 8994"/>
                <a:gd name="T69" fmla="*/ T68 w 120"/>
                <a:gd name="T70" fmla="+- 0 8122 5440"/>
                <a:gd name="T71" fmla="*/ 8122 h 4082"/>
                <a:gd name="T72" fmla="+- 0 9044 8994"/>
                <a:gd name="T73" fmla="*/ T72 w 120"/>
                <a:gd name="T74" fmla="+- 0 7902 5440"/>
                <a:gd name="T75" fmla="*/ 7902 h 4082"/>
                <a:gd name="T76" fmla="+- 0 9064 8994"/>
                <a:gd name="T77" fmla="*/ T76 w 120"/>
                <a:gd name="T78" fmla="+- 0 7902 5440"/>
                <a:gd name="T79" fmla="*/ 7902 h 4082"/>
                <a:gd name="T80" fmla="+- 0 9044 8994"/>
                <a:gd name="T81" fmla="*/ T80 w 120"/>
                <a:gd name="T82" fmla="+- 0 7842 5440"/>
                <a:gd name="T83" fmla="*/ 7842 h 4082"/>
                <a:gd name="T84" fmla="+- 0 9064 8994"/>
                <a:gd name="T85" fmla="*/ T84 w 120"/>
                <a:gd name="T86" fmla="+- 0 7622 5440"/>
                <a:gd name="T87" fmla="*/ 7622 h 4082"/>
                <a:gd name="T88" fmla="+- 0 9064 8994"/>
                <a:gd name="T89" fmla="*/ T88 w 120"/>
                <a:gd name="T90" fmla="+- 0 7702 5440"/>
                <a:gd name="T91" fmla="*/ 7702 h 4082"/>
                <a:gd name="T92" fmla="+- 0 9044 8994"/>
                <a:gd name="T93" fmla="*/ T92 w 120"/>
                <a:gd name="T94" fmla="+- 0 7482 5440"/>
                <a:gd name="T95" fmla="*/ 7482 h 4082"/>
                <a:gd name="T96" fmla="+- 0 9064 8994"/>
                <a:gd name="T97" fmla="*/ T96 w 120"/>
                <a:gd name="T98" fmla="+- 0 7482 5440"/>
                <a:gd name="T99" fmla="*/ 7482 h 4082"/>
                <a:gd name="T100" fmla="+- 0 9044 8994"/>
                <a:gd name="T101" fmla="*/ T100 w 120"/>
                <a:gd name="T102" fmla="+- 0 7422 5440"/>
                <a:gd name="T103" fmla="*/ 7422 h 4082"/>
                <a:gd name="T104" fmla="+- 0 9064 8994"/>
                <a:gd name="T105" fmla="*/ T104 w 120"/>
                <a:gd name="T106" fmla="+- 0 7202 5440"/>
                <a:gd name="T107" fmla="*/ 7202 h 4082"/>
                <a:gd name="T108" fmla="+- 0 9064 8994"/>
                <a:gd name="T109" fmla="*/ T108 w 120"/>
                <a:gd name="T110" fmla="+- 0 7282 5440"/>
                <a:gd name="T111" fmla="*/ 7282 h 4082"/>
                <a:gd name="T112" fmla="+- 0 9044 8994"/>
                <a:gd name="T113" fmla="*/ T112 w 120"/>
                <a:gd name="T114" fmla="+- 0 7062 5440"/>
                <a:gd name="T115" fmla="*/ 7062 h 4082"/>
                <a:gd name="T116" fmla="+- 0 9064 8994"/>
                <a:gd name="T117" fmla="*/ T116 w 120"/>
                <a:gd name="T118" fmla="+- 0 7062 5440"/>
                <a:gd name="T119" fmla="*/ 7062 h 4082"/>
                <a:gd name="T120" fmla="+- 0 9044 8994"/>
                <a:gd name="T121" fmla="*/ T120 w 120"/>
                <a:gd name="T122" fmla="+- 0 7002 5440"/>
                <a:gd name="T123" fmla="*/ 7002 h 4082"/>
                <a:gd name="T124" fmla="+- 0 9064 8994"/>
                <a:gd name="T125" fmla="*/ T124 w 120"/>
                <a:gd name="T126" fmla="+- 0 6782 5440"/>
                <a:gd name="T127" fmla="*/ 6782 h 4082"/>
                <a:gd name="T128" fmla="+- 0 9064 8994"/>
                <a:gd name="T129" fmla="*/ T128 w 120"/>
                <a:gd name="T130" fmla="+- 0 6862 5440"/>
                <a:gd name="T131" fmla="*/ 6862 h 4082"/>
                <a:gd name="T132" fmla="+- 0 9044 8994"/>
                <a:gd name="T133" fmla="*/ T132 w 120"/>
                <a:gd name="T134" fmla="+- 0 6642 5440"/>
                <a:gd name="T135" fmla="*/ 6642 h 4082"/>
                <a:gd name="T136" fmla="+- 0 9064 8994"/>
                <a:gd name="T137" fmla="*/ T136 w 120"/>
                <a:gd name="T138" fmla="+- 0 6642 5440"/>
                <a:gd name="T139" fmla="*/ 6642 h 4082"/>
                <a:gd name="T140" fmla="+- 0 9044 8994"/>
                <a:gd name="T141" fmla="*/ T140 w 120"/>
                <a:gd name="T142" fmla="+- 0 6582 5440"/>
                <a:gd name="T143" fmla="*/ 6582 h 4082"/>
                <a:gd name="T144" fmla="+- 0 9064 8994"/>
                <a:gd name="T145" fmla="*/ T144 w 120"/>
                <a:gd name="T146" fmla="+- 0 6362 5440"/>
                <a:gd name="T147" fmla="*/ 6362 h 4082"/>
                <a:gd name="T148" fmla="+- 0 9064 8994"/>
                <a:gd name="T149" fmla="*/ T148 w 120"/>
                <a:gd name="T150" fmla="+- 0 6442 5440"/>
                <a:gd name="T151" fmla="*/ 6442 h 4082"/>
                <a:gd name="T152" fmla="+- 0 9044 8994"/>
                <a:gd name="T153" fmla="*/ T152 w 120"/>
                <a:gd name="T154" fmla="+- 0 6222 5440"/>
                <a:gd name="T155" fmla="*/ 6222 h 4082"/>
                <a:gd name="T156" fmla="+- 0 9064 8994"/>
                <a:gd name="T157" fmla="*/ T156 w 120"/>
                <a:gd name="T158" fmla="+- 0 6222 5440"/>
                <a:gd name="T159" fmla="*/ 6222 h 4082"/>
                <a:gd name="T160" fmla="+- 0 9044 8994"/>
                <a:gd name="T161" fmla="*/ T160 w 120"/>
                <a:gd name="T162" fmla="+- 0 6162 5440"/>
                <a:gd name="T163" fmla="*/ 6162 h 4082"/>
                <a:gd name="T164" fmla="+- 0 9064 8994"/>
                <a:gd name="T165" fmla="*/ T164 w 120"/>
                <a:gd name="T166" fmla="+- 0 5942 5440"/>
                <a:gd name="T167" fmla="*/ 5942 h 4082"/>
                <a:gd name="T168" fmla="+- 0 9064 8994"/>
                <a:gd name="T169" fmla="*/ T168 w 120"/>
                <a:gd name="T170" fmla="+- 0 6022 5440"/>
                <a:gd name="T171" fmla="*/ 6022 h 4082"/>
                <a:gd name="T172" fmla="+- 0 9044 8994"/>
                <a:gd name="T173" fmla="*/ T172 w 120"/>
                <a:gd name="T174" fmla="+- 0 5802 5440"/>
                <a:gd name="T175" fmla="*/ 5802 h 4082"/>
                <a:gd name="T176" fmla="+- 0 9064 8994"/>
                <a:gd name="T177" fmla="*/ T176 w 120"/>
                <a:gd name="T178" fmla="+- 0 5802 5440"/>
                <a:gd name="T179" fmla="*/ 5802 h 4082"/>
                <a:gd name="T180" fmla="+- 0 9044 8994"/>
                <a:gd name="T181" fmla="*/ T180 w 120"/>
                <a:gd name="T182" fmla="+- 0 5742 5440"/>
                <a:gd name="T183" fmla="*/ 5742 h 4082"/>
                <a:gd name="T184" fmla="+- 0 9064 8994"/>
                <a:gd name="T185" fmla="*/ T184 w 120"/>
                <a:gd name="T186" fmla="+- 0 5540 5440"/>
                <a:gd name="T187" fmla="*/ 5540 h 4082"/>
                <a:gd name="T188" fmla="+- 0 9064 8994"/>
                <a:gd name="T189" fmla="*/ T188 w 120"/>
                <a:gd name="T190" fmla="+- 0 5602 5440"/>
                <a:gd name="T191" fmla="*/ 5602 h 4082"/>
                <a:gd name="T192" fmla="+- 0 8994 8994"/>
                <a:gd name="T193" fmla="*/ T192 w 120"/>
                <a:gd name="T194" fmla="+- 0 5560 5440"/>
                <a:gd name="T195" fmla="*/ 5560 h 4082"/>
                <a:gd name="T196" fmla="+- 0 9104 8994"/>
                <a:gd name="T197" fmla="*/ T196 w 120"/>
                <a:gd name="T198" fmla="+- 0 5540 5440"/>
                <a:gd name="T199" fmla="*/ 5540 h 4082"/>
                <a:gd name="T200" fmla="+- 0 9064 8994"/>
                <a:gd name="T201" fmla="*/ T200 w 120"/>
                <a:gd name="T202" fmla="+- 0 5540 5440"/>
                <a:gd name="T203" fmla="*/ 5540 h 4082"/>
                <a:gd name="T204" fmla="+- 0 9104 8994"/>
                <a:gd name="T205" fmla="*/ T204 w 120"/>
                <a:gd name="T206" fmla="+- 0 5540 5440"/>
                <a:gd name="T207" fmla="*/ 5540 h 40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120" h="4082">
                  <a:moveTo>
                    <a:pt x="70" y="4002"/>
                  </a:moveTo>
                  <a:lnTo>
                    <a:pt x="50" y="4002"/>
                  </a:lnTo>
                  <a:lnTo>
                    <a:pt x="50" y="4082"/>
                  </a:lnTo>
                  <a:lnTo>
                    <a:pt x="70" y="4082"/>
                  </a:lnTo>
                  <a:lnTo>
                    <a:pt x="70" y="4002"/>
                  </a:lnTo>
                  <a:close/>
                  <a:moveTo>
                    <a:pt x="70" y="3862"/>
                  </a:moveTo>
                  <a:lnTo>
                    <a:pt x="50" y="3862"/>
                  </a:lnTo>
                  <a:lnTo>
                    <a:pt x="50" y="3942"/>
                  </a:lnTo>
                  <a:lnTo>
                    <a:pt x="70" y="3942"/>
                  </a:lnTo>
                  <a:lnTo>
                    <a:pt x="70" y="3862"/>
                  </a:lnTo>
                  <a:close/>
                  <a:moveTo>
                    <a:pt x="70" y="3722"/>
                  </a:moveTo>
                  <a:lnTo>
                    <a:pt x="50" y="3722"/>
                  </a:lnTo>
                  <a:lnTo>
                    <a:pt x="50" y="3802"/>
                  </a:lnTo>
                  <a:lnTo>
                    <a:pt x="70" y="3802"/>
                  </a:lnTo>
                  <a:lnTo>
                    <a:pt x="70" y="3722"/>
                  </a:lnTo>
                  <a:close/>
                  <a:moveTo>
                    <a:pt x="70" y="3582"/>
                  </a:moveTo>
                  <a:lnTo>
                    <a:pt x="50" y="3582"/>
                  </a:lnTo>
                  <a:lnTo>
                    <a:pt x="50" y="3662"/>
                  </a:lnTo>
                  <a:lnTo>
                    <a:pt x="70" y="3662"/>
                  </a:lnTo>
                  <a:lnTo>
                    <a:pt x="70" y="3582"/>
                  </a:lnTo>
                  <a:close/>
                  <a:moveTo>
                    <a:pt x="70" y="3442"/>
                  </a:moveTo>
                  <a:lnTo>
                    <a:pt x="50" y="3442"/>
                  </a:lnTo>
                  <a:lnTo>
                    <a:pt x="50" y="3522"/>
                  </a:lnTo>
                  <a:lnTo>
                    <a:pt x="70" y="3522"/>
                  </a:lnTo>
                  <a:lnTo>
                    <a:pt x="70" y="3442"/>
                  </a:lnTo>
                  <a:close/>
                  <a:moveTo>
                    <a:pt x="70" y="3302"/>
                  </a:moveTo>
                  <a:lnTo>
                    <a:pt x="50" y="3302"/>
                  </a:lnTo>
                  <a:lnTo>
                    <a:pt x="50" y="3382"/>
                  </a:lnTo>
                  <a:lnTo>
                    <a:pt x="70" y="3382"/>
                  </a:lnTo>
                  <a:lnTo>
                    <a:pt x="70" y="3302"/>
                  </a:lnTo>
                  <a:close/>
                  <a:moveTo>
                    <a:pt x="70" y="3162"/>
                  </a:moveTo>
                  <a:lnTo>
                    <a:pt x="50" y="3162"/>
                  </a:lnTo>
                  <a:lnTo>
                    <a:pt x="50" y="3242"/>
                  </a:lnTo>
                  <a:lnTo>
                    <a:pt x="70" y="3242"/>
                  </a:lnTo>
                  <a:lnTo>
                    <a:pt x="70" y="3162"/>
                  </a:lnTo>
                  <a:close/>
                  <a:moveTo>
                    <a:pt x="70" y="3022"/>
                  </a:moveTo>
                  <a:lnTo>
                    <a:pt x="50" y="3022"/>
                  </a:lnTo>
                  <a:lnTo>
                    <a:pt x="50" y="3102"/>
                  </a:lnTo>
                  <a:lnTo>
                    <a:pt x="70" y="3102"/>
                  </a:lnTo>
                  <a:lnTo>
                    <a:pt x="70" y="3022"/>
                  </a:lnTo>
                  <a:close/>
                  <a:moveTo>
                    <a:pt x="70" y="2882"/>
                  </a:moveTo>
                  <a:lnTo>
                    <a:pt x="50" y="2882"/>
                  </a:lnTo>
                  <a:lnTo>
                    <a:pt x="50" y="2962"/>
                  </a:lnTo>
                  <a:lnTo>
                    <a:pt x="70" y="2962"/>
                  </a:lnTo>
                  <a:lnTo>
                    <a:pt x="70" y="2882"/>
                  </a:lnTo>
                  <a:close/>
                  <a:moveTo>
                    <a:pt x="70" y="2742"/>
                  </a:moveTo>
                  <a:lnTo>
                    <a:pt x="50" y="2742"/>
                  </a:lnTo>
                  <a:lnTo>
                    <a:pt x="50" y="2822"/>
                  </a:lnTo>
                  <a:lnTo>
                    <a:pt x="70" y="2822"/>
                  </a:lnTo>
                  <a:lnTo>
                    <a:pt x="70" y="2742"/>
                  </a:lnTo>
                  <a:close/>
                  <a:moveTo>
                    <a:pt x="70" y="2602"/>
                  </a:moveTo>
                  <a:lnTo>
                    <a:pt x="50" y="2602"/>
                  </a:lnTo>
                  <a:lnTo>
                    <a:pt x="50" y="2682"/>
                  </a:lnTo>
                  <a:lnTo>
                    <a:pt x="70" y="2682"/>
                  </a:lnTo>
                  <a:lnTo>
                    <a:pt x="70" y="2602"/>
                  </a:lnTo>
                  <a:close/>
                  <a:moveTo>
                    <a:pt x="70" y="2462"/>
                  </a:moveTo>
                  <a:lnTo>
                    <a:pt x="50" y="2462"/>
                  </a:lnTo>
                  <a:lnTo>
                    <a:pt x="50" y="2542"/>
                  </a:lnTo>
                  <a:lnTo>
                    <a:pt x="70" y="2542"/>
                  </a:lnTo>
                  <a:lnTo>
                    <a:pt x="70" y="2462"/>
                  </a:lnTo>
                  <a:close/>
                  <a:moveTo>
                    <a:pt x="70" y="2322"/>
                  </a:moveTo>
                  <a:lnTo>
                    <a:pt x="50" y="2322"/>
                  </a:lnTo>
                  <a:lnTo>
                    <a:pt x="50" y="2402"/>
                  </a:lnTo>
                  <a:lnTo>
                    <a:pt x="70" y="2402"/>
                  </a:lnTo>
                  <a:lnTo>
                    <a:pt x="70" y="2322"/>
                  </a:lnTo>
                  <a:close/>
                  <a:moveTo>
                    <a:pt x="70" y="2182"/>
                  </a:moveTo>
                  <a:lnTo>
                    <a:pt x="50" y="2182"/>
                  </a:lnTo>
                  <a:lnTo>
                    <a:pt x="50" y="2262"/>
                  </a:lnTo>
                  <a:lnTo>
                    <a:pt x="70" y="2262"/>
                  </a:lnTo>
                  <a:lnTo>
                    <a:pt x="70" y="2182"/>
                  </a:lnTo>
                  <a:close/>
                  <a:moveTo>
                    <a:pt x="70" y="2042"/>
                  </a:moveTo>
                  <a:lnTo>
                    <a:pt x="50" y="2042"/>
                  </a:lnTo>
                  <a:lnTo>
                    <a:pt x="50" y="2122"/>
                  </a:lnTo>
                  <a:lnTo>
                    <a:pt x="70" y="2122"/>
                  </a:lnTo>
                  <a:lnTo>
                    <a:pt x="70" y="2042"/>
                  </a:lnTo>
                  <a:close/>
                  <a:moveTo>
                    <a:pt x="70" y="1902"/>
                  </a:moveTo>
                  <a:lnTo>
                    <a:pt x="50" y="1902"/>
                  </a:lnTo>
                  <a:lnTo>
                    <a:pt x="50" y="1982"/>
                  </a:lnTo>
                  <a:lnTo>
                    <a:pt x="70" y="1982"/>
                  </a:lnTo>
                  <a:lnTo>
                    <a:pt x="70" y="1902"/>
                  </a:lnTo>
                  <a:close/>
                  <a:moveTo>
                    <a:pt x="70" y="1762"/>
                  </a:moveTo>
                  <a:lnTo>
                    <a:pt x="50" y="1762"/>
                  </a:lnTo>
                  <a:lnTo>
                    <a:pt x="50" y="1842"/>
                  </a:lnTo>
                  <a:lnTo>
                    <a:pt x="70" y="1842"/>
                  </a:lnTo>
                  <a:lnTo>
                    <a:pt x="70" y="1762"/>
                  </a:lnTo>
                  <a:close/>
                  <a:moveTo>
                    <a:pt x="70" y="1622"/>
                  </a:moveTo>
                  <a:lnTo>
                    <a:pt x="50" y="1622"/>
                  </a:lnTo>
                  <a:lnTo>
                    <a:pt x="50" y="1702"/>
                  </a:lnTo>
                  <a:lnTo>
                    <a:pt x="70" y="1702"/>
                  </a:lnTo>
                  <a:lnTo>
                    <a:pt x="70" y="1622"/>
                  </a:lnTo>
                  <a:close/>
                  <a:moveTo>
                    <a:pt x="70" y="1482"/>
                  </a:moveTo>
                  <a:lnTo>
                    <a:pt x="50" y="1482"/>
                  </a:lnTo>
                  <a:lnTo>
                    <a:pt x="50" y="1562"/>
                  </a:lnTo>
                  <a:lnTo>
                    <a:pt x="70" y="1562"/>
                  </a:lnTo>
                  <a:lnTo>
                    <a:pt x="70" y="1482"/>
                  </a:lnTo>
                  <a:close/>
                  <a:moveTo>
                    <a:pt x="70" y="1342"/>
                  </a:moveTo>
                  <a:lnTo>
                    <a:pt x="50" y="1342"/>
                  </a:lnTo>
                  <a:lnTo>
                    <a:pt x="50" y="1422"/>
                  </a:lnTo>
                  <a:lnTo>
                    <a:pt x="70" y="1422"/>
                  </a:lnTo>
                  <a:lnTo>
                    <a:pt x="70" y="1342"/>
                  </a:lnTo>
                  <a:close/>
                  <a:moveTo>
                    <a:pt x="70" y="1202"/>
                  </a:moveTo>
                  <a:lnTo>
                    <a:pt x="50" y="1202"/>
                  </a:lnTo>
                  <a:lnTo>
                    <a:pt x="50" y="1282"/>
                  </a:lnTo>
                  <a:lnTo>
                    <a:pt x="70" y="1282"/>
                  </a:lnTo>
                  <a:lnTo>
                    <a:pt x="70" y="1202"/>
                  </a:lnTo>
                  <a:close/>
                  <a:moveTo>
                    <a:pt x="70" y="1062"/>
                  </a:moveTo>
                  <a:lnTo>
                    <a:pt x="50" y="1062"/>
                  </a:lnTo>
                  <a:lnTo>
                    <a:pt x="50" y="1142"/>
                  </a:lnTo>
                  <a:lnTo>
                    <a:pt x="70" y="1142"/>
                  </a:lnTo>
                  <a:lnTo>
                    <a:pt x="70" y="1062"/>
                  </a:lnTo>
                  <a:close/>
                  <a:moveTo>
                    <a:pt x="70" y="922"/>
                  </a:moveTo>
                  <a:lnTo>
                    <a:pt x="50" y="922"/>
                  </a:lnTo>
                  <a:lnTo>
                    <a:pt x="50" y="1002"/>
                  </a:lnTo>
                  <a:lnTo>
                    <a:pt x="70" y="1002"/>
                  </a:lnTo>
                  <a:lnTo>
                    <a:pt x="70" y="922"/>
                  </a:lnTo>
                  <a:close/>
                  <a:moveTo>
                    <a:pt x="70" y="782"/>
                  </a:moveTo>
                  <a:lnTo>
                    <a:pt x="50" y="782"/>
                  </a:lnTo>
                  <a:lnTo>
                    <a:pt x="50" y="862"/>
                  </a:lnTo>
                  <a:lnTo>
                    <a:pt x="70" y="862"/>
                  </a:lnTo>
                  <a:lnTo>
                    <a:pt x="70" y="782"/>
                  </a:lnTo>
                  <a:close/>
                  <a:moveTo>
                    <a:pt x="70" y="642"/>
                  </a:moveTo>
                  <a:lnTo>
                    <a:pt x="50" y="642"/>
                  </a:lnTo>
                  <a:lnTo>
                    <a:pt x="50" y="722"/>
                  </a:lnTo>
                  <a:lnTo>
                    <a:pt x="70" y="722"/>
                  </a:lnTo>
                  <a:lnTo>
                    <a:pt x="70" y="642"/>
                  </a:lnTo>
                  <a:close/>
                  <a:moveTo>
                    <a:pt x="70" y="502"/>
                  </a:moveTo>
                  <a:lnTo>
                    <a:pt x="50" y="502"/>
                  </a:lnTo>
                  <a:lnTo>
                    <a:pt x="50" y="582"/>
                  </a:lnTo>
                  <a:lnTo>
                    <a:pt x="70" y="582"/>
                  </a:lnTo>
                  <a:lnTo>
                    <a:pt x="70" y="502"/>
                  </a:lnTo>
                  <a:close/>
                  <a:moveTo>
                    <a:pt x="70" y="362"/>
                  </a:moveTo>
                  <a:lnTo>
                    <a:pt x="50" y="362"/>
                  </a:lnTo>
                  <a:lnTo>
                    <a:pt x="50" y="442"/>
                  </a:lnTo>
                  <a:lnTo>
                    <a:pt x="70" y="442"/>
                  </a:lnTo>
                  <a:lnTo>
                    <a:pt x="70" y="362"/>
                  </a:lnTo>
                  <a:close/>
                  <a:moveTo>
                    <a:pt x="70" y="222"/>
                  </a:moveTo>
                  <a:lnTo>
                    <a:pt x="50" y="222"/>
                  </a:lnTo>
                  <a:lnTo>
                    <a:pt x="50" y="302"/>
                  </a:lnTo>
                  <a:lnTo>
                    <a:pt x="70" y="302"/>
                  </a:lnTo>
                  <a:lnTo>
                    <a:pt x="70" y="222"/>
                  </a:lnTo>
                  <a:close/>
                  <a:moveTo>
                    <a:pt x="70" y="100"/>
                  </a:moveTo>
                  <a:lnTo>
                    <a:pt x="50" y="100"/>
                  </a:lnTo>
                  <a:lnTo>
                    <a:pt x="50" y="162"/>
                  </a:lnTo>
                  <a:lnTo>
                    <a:pt x="70" y="162"/>
                  </a:lnTo>
                  <a:lnTo>
                    <a:pt x="70" y="100"/>
                  </a:lnTo>
                  <a:close/>
                  <a:moveTo>
                    <a:pt x="60" y="0"/>
                  </a:moveTo>
                  <a:lnTo>
                    <a:pt x="0" y="120"/>
                  </a:lnTo>
                  <a:lnTo>
                    <a:pt x="50" y="120"/>
                  </a:lnTo>
                  <a:lnTo>
                    <a:pt x="50" y="100"/>
                  </a:lnTo>
                  <a:lnTo>
                    <a:pt x="110" y="100"/>
                  </a:lnTo>
                  <a:lnTo>
                    <a:pt x="60" y="0"/>
                  </a:lnTo>
                  <a:close/>
                  <a:moveTo>
                    <a:pt x="110" y="100"/>
                  </a:moveTo>
                  <a:lnTo>
                    <a:pt x="70" y="100"/>
                  </a:lnTo>
                  <a:lnTo>
                    <a:pt x="70" y="120"/>
                  </a:lnTo>
                  <a:lnTo>
                    <a:pt x="120" y="120"/>
                  </a:lnTo>
                  <a:lnTo>
                    <a:pt x="110" y="100"/>
                  </a:lnTo>
                  <a:close/>
                </a:path>
              </a:pathLst>
            </a:custGeom>
            <a:solidFill>
              <a:srgbClr val="000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38" name="Picture 84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" y="6778"/>
              <a:ext cx="8154" cy="1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" name="Text Box 85"/>
            <p:cNvSpPr txBox="1">
              <a:spLocks noChangeArrowheads="1"/>
            </p:cNvSpPr>
            <p:nvPr/>
          </p:nvSpPr>
          <p:spPr bwMode="auto">
            <a:xfrm>
              <a:off x="5038" y="6139"/>
              <a:ext cx="161" cy="1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lnSpc>
                  <a:spcPts val="1555"/>
                </a:lnSpc>
                <a:spcAft>
                  <a:spcPts val="1000"/>
                </a:spcAft>
              </a:pPr>
              <a:r>
                <a:rPr lang="ru-RU" sz="1400" b="1">
                  <a:solidFill>
                    <a:srgbClr val="0000E2"/>
                  </a:solidFill>
                  <a:effectLst/>
                  <a:latin typeface="Calibri"/>
                  <a:ea typeface="Calibri"/>
                  <a:cs typeface="Times New Roman"/>
                </a:rPr>
                <a:t>2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Bef>
                  <a:spcPts val="45"/>
                </a:spcBef>
                <a:spcAft>
                  <a:spcPts val="1000"/>
                </a:spcAft>
              </a:pPr>
              <a:r>
                <a:rPr lang="ru-RU" sz="1500">
                  <a:effectLst/>
                  <a:latin typeface="Calibri"/>
                  <a:ea typeface="Calibri"/>
                  <a:cs typeface="Times New Roman"/>
                </a:rPr>
                <a:t> 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Bef>
                  <a:spcPts val="5"/>
                </a:spcBef>
                <a:spcAft>
                  <a:spcPts val="1000"/>
                </a:spcAft>
              </a:pPr>
              <a:r>
                <a:rPr lang="ru-RU" sz="1400" b="1">
                  <a:solidFill>
                    <a:srgbClr val="0000E2"/>
                  </a:solidFill>
                  <a:effectLst/>
                  <a:latin typeface="Calibri"/>
                  <a:ea typeface="Calibri"/>
                  <a:cs typeface="Times New Roman"/>
                </a:rPr>
                <a:t>1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Bef>
                  <a:spcPts val="25"/>
                </a:spcBef>
                <a:spcAft>
                  <a:spcPts val="1000"/>
                </a:spcAft>
              </a:pPr>
              <a:r>
                <a:rPr lang="ru-RU" sz="1550">
                  <a:effectLst/>
                  <a:latin typeface="Calibri"/>
                  <a:ea typeface="Calibri"/>
                  <a:cs typeface="Times New Roman"/>
                </a:rPr>
                <a:t> 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 b="1">
                  <a:solidFill>
                    <a:srgbClr val="0000E2"/>
                  </a:solidFill>
                  <a:effectLst/>
                  <a:latin typeface="Calibri"/>
                  <a:ea typeface="Calibri"/>
                  <a:cs typeface="Times New Roman"/>
                </a:rPr>
                <a:t>0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0" name="Text Box 86"/>
            <p:cNvSpPr txBox="1">
              <a:spLocks noChangeArrowheads="1"/>
            </p:cNvSpPr>
            <p:nvPr/>
          </p:nvSpPr>
          <p:spPr bwMode="auto">
            <a:xfrm>
              <a:off x="9161" y="7291"/>
              <a:ext cx="16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lnSpc>
                  <a:spcPts val="1555"/>
                </a:lnSpc>
                <a:spcAft>
                  <a:spcPts val="1000"/>
                </a:spcAft>
              </a:pPr>
              <a:r>
                <a:rPr lang="ru-RU" sz="1400" b="1" i="1">
                  <a:solidFill>
                    <a:srgbClr val="0000E2"/>
                  </a:solidFill>
                  <a:effectLst/>
                  <a:latin typeface="Calibri"/>
                  <a:ea typeface="Calibri"/>
                  <a:cs typeface="Times New Roman"/>
                </a:rPr>
                <a:t>x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1" name="Text Box 87"/>
            <p:cNvSpPr txBox="1">
              <a:spLocks noChangeArrowheads="1"/>
            </p:cNvSpPr>
            <p:nvPr/>
          </p:nvSpPr>
          <p:spPr bwMode="auto">
            <a:xfrm>
              <a:off x="5038" y="8177"/>
              <a:ext cx="254" cy="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lnSpc>
                  <a:spcPts val="1555"/>
                </a:lnSpc>
                <a:spcAft>
                  <a:spcPts val="1000"/>
                </a:spcAft>
              </a:pPr>
              <a:r>
                <a:rPr lang="ru-RU" sz="1400" b="1">
                  <a:solidFill>
                    <a:srgbClr val="0000E2"/>
                  </a:solidFill>
                  <a:effectLst/>
                  <a:latin typeface="Calibri"/>
                  <a:ea typeface="Calibri"/>
                  <a:cs typeface="Times New Roman"/>
                </a:rPr>
                <a:t>-1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Bef>
                  <a:spcPts val="30"/>
                </a:spcBef>
                <a:spcAft>
                  <a:spcPts val="1000"/>
                </a:spcAft>
              </a:pPr>
              <a:r>
                <a:rPr lang="ru-RU" sz="1550">
                  <a:effectLst/>
                  <a:latin typeface="Calibri"/>
                  <a:ea typeface="Calibri"/>
                  <a:cs typeface="Times New Roman"/>
                </a:rPr>
                <a:t> 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 b="1">
                  <a:solidFill>
                    <a:srgbClr val="0000E2"/>
                  </a:solidFill>
                  <a:effectLst/>
                  <a:latin typeface="Calibri"/>
                  <a:ea typeface="Calibri"/>
                  <a:cs typeface="Times New Roman"/>
                </a:rPr>
                <a:t>-2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118172" y="4797152"/>
                <a:ext cx="2243490" cy="50405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/>
                        </a:rPr>
                        <m:t>𝐲</m:t>
                      </m:r>
                      <m:r>
                        <a:rPr lang="en-US" b="1" i="0" smtClean="0">
                          <a:latin typeface="Cambria Math"/>
                        </a:rPr>
                        <m:t>=</m:t>
                      </m:r>
                      <m:r>
                        <a:rPr lang="en-US" b="1" i="1">
                          <a:latin typeface="Cambria Math"/>
                        </a:rPr>
                        <m:t>𝐜𝐨𝐬</m:t>
                      </m:r>
                      <m:r>
                        <a:rPr lang="en-US" b="1">
                          <a:latin typeface="Cambria Math"/>
                        </a:rPr>
                        <m:t> </m:t>
                      </m:r>
                      <m:r>
                        <a:rPr lang="en-US" b="1" i="1">
                          <a:latin typeface="Cambria Math"/>
                        </a:rPr>
                        <m:t>𝐱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8172" y="4797152"/>
                <a:ext cx="2243490" cy="50405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575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TM02455519[[fn=Зима]]</Template>
  <TotalTime>644</TotalTime>
  <Words>88</Words>
  <Application>Microsoft Office PowerPoint</Application>
  <PresentationFormat>Экран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Cambria Math</vt:lpstr>
      <vt:lpstr>Courier New</vt:lpstr>
      <vt:lpstr>Times New Roman</vt:lpstr>
      <vt:lpstr>Trebuchet MS</vt:lpstr>
      <vt:lpstr>Verdana</vt:lpstr>
      <vt:lpstr>Wingdings 2</vt:lpstr>
      <vt:lpstr>Winter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Артём</dc:creator>
  <cp:lastModifiedBy>RePack by Diakov</cp:lastModifiedBy>
  <cp:revision>30</cp:revision>
  <dcterms:created xsi:type="dcterms:W3CDTF">2016-12-17T19:07:39Z</dcterms:created>
  <dcterms:modified xsi:type="dcterms:W3CDTF">2022-04-18T16:48:42Z</dcterms:modified>
</cp:coreProperties>
</file>