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9" r:id="rId2"/>
    <p:sldId id="260" r:id="rId3"/>
    <p:sldId id="262" r:id="rId4"/>
    <p:sldId id="273" r:id="rId5"/>
    <p:sldId id="266" r:id="rId6"/>
    <p:sldId id="270" r:id="rId7"/>
    <p:sldId id="267" r:id="rId8"/>
    <p:sldId id="268" r:id="rId9"/>
    <p:sldId id="269" r:id="rId10"/>
    <p:sldId id="263" r:id="rId11"/>
    <p:sldId id="256" r:id="rId12"/>
    <p:sldId id="27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1843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18436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37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38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39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0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1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2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43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7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8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49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18450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1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2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5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18454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5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6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57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18458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9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0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61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18462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3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4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65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18466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7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8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69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0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1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2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3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76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47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47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E6ED7B2-102A-48FB-8305-5E8C5D2A198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847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48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40343-5F78-4013-80E8-35DD01D062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23EE5-E6F4-4D34-BBE2-7537D2F6AE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F901-55FA-40FC-9A36-FCA841B9C5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6F38D-AB35-4F8C-B0BF-E9916D8607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C9449-6322-4AB1-88CE-AAEE55175F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337B2-9853-40AB-B607-A57088A6C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28FBA-A455-4479-8717-F13CE0243D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9D44-8B7B-4F62-B82F-9DC961E249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D7D57-C62C-446C-A7DD-0F54944FA0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63216-DB06-4DEF-A412-A2BD747E98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741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1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741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1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1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741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42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742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2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2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7428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9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3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743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35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743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5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5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5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745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745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10DFF3-CA15-45FA-A4FB-139D72505B7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Степень с целым показателем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/>
              <a:t>Задания для устного счета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Упражнение 20</a:t>
            </a:r>
          </a:p>
          <a:p>
            <a:pPr>
              <a:lnSpc>
                <a:spcPct val="8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1371600" y="1905000"/>
            <a:ext cx="5181600" cy="30480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410200" y="556260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1</a:t>
            </a: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590800" y="2362200"/>
          <a:ext cx="2865438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3" imgW="647640" imgH="469800" progId="Equation.DSMT4">
                  <p:embed/>
                </p:oleObj>
              </mc:Choice>
              <mc:Fallback>
                <p:oleObj name="Equation" r:id="rId3" imgW="647640" imgH="469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2865438" cy="207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676400" y="2895600"/>
          <a:ext cx="51403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3" imgW="901440" imgH="203040" progId="Equation.3">
                  <p:embed/>
                </p:oleObj>
              </mc:Choice>
              <mc:Fallback>
                <p:oleObj name="Формула" r:id="rId3" imgW="9014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5600"/>
                        <a:ext cx="5140325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333375" y="2074863"/>
            <a:ext cx="8099425" cy="3425825"/>
          </a:xfrm>
          <a:custGeom>
            <a:avLst/>
            <a:gdLst/>
            <a:ahLst/>
            <a:cxnLst>
              <a:cxn ang="0">
                <a:pos x="1692" y="1500"/>
              </a:cxn>
              <a:cxn ang="0">
                <a:pos x="2112" y="1765"/>
              </a:cxn>
              <a:cxn ang="0">
                <a:pos x="2377" y="1847"/>
              </a:cxn>
              <a:cxn ang="0">
                <a:pos x="2707" y="1820"/>
              </a:cxn>
              <a:cxn ang="0">
                <a:pos x="2944" y="1701"/>
              </a:cxn>
              <a:cxn ang="0">
                <a:pos x="2999" y="1628"/>
              </a:cxn>
              <a:cxn ang="0">
                <a:pos x="3045" y="1536"/>
              </a:cxn>
              <a:cxn ang="0">
                <a:pos x="3127" y="1564"/>
              </a:cxn>
              <a:cxn ang="0">
                <a:pos x="3603" y="1747"/>
              </a:cxn>
              <a:cxn ang="0">
                <a:pos x="4105" y="1847"/>
              </a:cxn>
              <a:cxn ang="0">
                <a:pos x="4389" y="1856"/>
              </a:cxn>
              <a:cxn ang="0">
                <a:pos x="4480" y="1866"/>
              </a:cxn>
              <a:cxn ang="0">
                <a:pos x="4755" y="1811"/>
              </a:cxn>
              <a:cxn ang="0">
                <a:pos x="4919" y="1655"/>
              </a:cxn>
              <a:cxn ang="0">
                <a:pos x="4846" y="787"/>
              </a:cxn>
              <a:cxn ang="0">
                <a:pos x="4809" y="485"/>
              </a:cxn>
              <a:cxn ang="0">
                <a:pos x="4736" y="421"/>
              </a:cxn>
              <a:cxn ang="0">
                <a:pos x="4672" y="357"/>
              </a:cxn>
              <a:cxn ang="0">
                <a:pos x="4508" y="183"/>
              </a:cxn>
              <a:cxn ang="0">
                <a:pos x="4316" y="110"/>
              </a:cxn>
              <a:cxn ang="0">
                <a:pos x="3886" y="0"/>
              </a:cxn>
              <a:cxn ang="0">
                <a:pos x="3072" y="19"/>
              </a:cxn>
              <a:cxn ang="0">
                <a:pos x="2889" y="83"/>
              </a:cxn>
              <a:cxn ang="0">
                <a:pos x="2835" y="128"/>
              </a:cxn>
              <a:cxn ang="0">
                <a:pos x="1564" y="55"/>
              </a:cxn>
              <a:cxn ang="0">
                <a:pos x="1454" y="138"/>
              </a:cxn>
              <a:cxn ang="0">
                <a:pos x="1353" y="110"/>
              </a:cxn>
              <a:cxn ang="0">
                <a:pos x="1052" y="74"/>
              </a:cxn>
              <a:cxn ang="0">
                <a:pos x="393" y="119"/>
              </a:cxn>
              <a:cxn ang="0">
                <a:pos x="339" y="147"/>
              </a:cxn>
              <a:cxn ang="0">
                <a:pos x="183" y="238"/>
              </a:cxn>
              <a:cxn ang="0">
                <a:pos x="101" y="403"/>
              </a:cxn>
              <a:cxn ang="0">
                <a:pos x="73" y="467"/>
              </a:cxn>
              <a:cxn ang="0">
                <a:pos x="9" y="1317"/>
              </a:cxn>
              <a:cxn ang="0">
                <a:pos x="128" y="1573"/>
              </a:cxn>
              <a:cxn ang="0">
                <a:pos x="156" y="1619"/>
              </a:cxn>
              <a:cxn ang="0">
                <a:pos x="339" y="1792"/>
              </a:cxn>
              <a:cxn ang="0">
                <a:pos x="467" y="1875"/>
              </a:cxn>
              <a:cxn ang="0">
                <a:pos x="713" y="1984"/>
              </a:cxn>
              <a:cxn ang="0">
                <a:pos x="1143" y="2122"/>
              </a:cxn>
              <a:cxn ang="0">
                <a:pos x="1454" y="2149"/>
              </a:cxn>
              <a:cxn ang="0">
                <a:pos x="1564" y="2094"/>
              </a:cxn>
              <a:cxn ang="0">
                <a:pos x="1646" y="1994"/>
              </a:cxn>
              <a:cxn ang="0">
                <a:pos x="1710" y="1829"/>
              </a:cxn>
              <a:cxn ang="0">
                <a:pos x="1683" y="1546"/>
              </a:cxn>
            </a:cxnLst>
            <a:rect l="0" t="0" r="r" b="b"/>
            <a:pathLst>
              <a:path w="5102" h="2158">
                <a:moveTo>
                  <a:pt x="1637" y="1454"/>
                </a:moveTo>
                <a:cubicBezTo>
                  <a:pt x="1740" y="1561"/>
                  <a:pt x="1595" y="1414"/>
                  <a:pt x="1692" y="1500"/>
                </a:cubicBezTo>
                <a:cubicBezTo>
                  <a:pt x="1753" y="1554"/>
                  <a:pt x="1801" y="1619"/>
                  <a:pt x="1875" y="1655"/>
                </a:cubicBezTo>
                <a:cubicBezTo>
                  <a:pt x="1935" y="1719"/>
                  <a:pt x="2029" y="1747"/>
                  <a:pt x="2112" y="1765"/>
                </a:cubicBezTo>
                <a:cubicBezTo>
                  <a:pt x="2145" y="1772"/>
                  <a:pt x="2171" y="1794"/>
                  <a:pt x="2204" y="1802"/>
                </a:cubicBezTo>
                <a:cubicBezTo>
                  <a:pt x="2262" y="1817"/>
                  <a:pt x="2319" y="1833"/>
                  <a:pt x="2377" y="1847"/>
                </a:cubicBezTo>
                <a:cubicBezTo>
                  <a:pt x="2475" y="1844"/>
                  <a:pt x="2573" y="1846"/>
                  <a:pt x="2670" y="1838"/>
                </a:cubicBezTo>
                <a:cubicBezTo>
                  <a:pt x="2684" y="1837"/>
                  <a:pt x="2694" y="1825"/>
                  <a:pt x="2707" y="1820"/>
                </a:cubicBezTo>
                <a:cubicBezTo>
                  <a:pt x="2755" y="1802"/>
                  <a:pt x="2805" y="1780"/>
                  <a:pt x="2853" y="1765"/>
                </a:cubicBezTo>
                <a:cubicBezTo>
                  <a:pt x="2882" y="1736"/>
                  <a:pt x="2907" y="1720"/>
                  <a:pt x="2944" y="1701"/>
                </a:cubicBezTo>
                <a:cubicBezTo>
                  <a:pt x="2947" y="1692"/>
                  <a:pt x="2947" y="1682"/>
                  <a:pt x="2953" y="1674"/>
                </a:cubicBezTo>
                <a:cubicBezTo>
                  <a:pt x="2966" y="1657"/>
                  <a:pt x="2999" y="1628"/>
                  <a:pt x="2999" y="1628"/>
                </a:cubicBezTo>
                <a:cubicBezTo>
                  <a:pt x="3010" y="1605"/>
                  <a:pt x="3015" y="1578"/>
                  <a:pt x="3027" y="1555"/>
                </a:cubicBezTo>
                <a:cubicBezTo>
                  <a:pt x="3031" y="1547"/>
                  <a:pt x="3045" y="1536"/>
                  <a:pt x="3045" y="1536"/>
                </a:cubicBezTo>
                <a:cubicBezTo>
                  <a:pt x="3054" y="1533"/>
                  <a:pt x="3063" y="1524"/>
                  <a:pt x="3072" y="1527"/>
                </a:cubicBezTo>
                <a:cubicBezTo>
                  <a:pt x="3093" y="1534"/>
                  <a:pt x="3109" y="1552"/>
                  <a:pt x="3127" y="1564"/>
                </a:cubicBezTo>
                <a:cubicBezTo>
                  <a:pt x="3157" y="1584"/>
                  <a:pt x="3193" y="1601"/>
                  <a:pt x="3228" y="1610"/>
                </a:cubicBezTo>
                <a:cubicBezTo>
                  <a:pt x="3339" y="1683"/>
                  <a:pt x="3478" y="1706"/>
                  <a:pt x="3603" y="1747"/>
                </a:cubicBezTo>
                <a:cubicBezTo>
                  <a:pt x="3696" y="1778"/>
                  <a:pt x="3779" y="1817"/>
                  <a:pt x="3877" y="1829"/>
                </a:cubicBezTo>
                <a:cubicBezTo>
                  <a:pt x="3945" y="1874"/>
                  <a:pt x="4029" y="1862"/>
                  <a:pt x="4105" y="1847"/>
                </a:cubicBezTo>
                <a:cubicBezTo>
                  <a:pt x="4190" y="1864"/>
                  <a:pt x="4244" y="1864"/>
                  <a:pt x="4334" y="1856"/>
                </a:cubicBezTo>
                <a:cubicBezTo>
                  <a:pt x="4405" y="1882"/>
                  <a:pt x="4316" y="1856"/>
                  <a:pt x="4389" y="1856"/>
                </a:cubicBezTo>
                <a:cubicBezTo>
                  <a:pt x="4401" y="1856"/>
                  <a:pt x="4413" y="1863"/>
                  <a:pt x="4425" y="1866"/>
                </a:cubicBezTo>
                <a:cubicBezTo>
                  <a:pt x="4501" y="1839"/>
                  <a:pt x="4406" y="1866"/>
                  <a:pt x="4480" y="1866"/>
                </a:cubicBezTo>
                <a:cubicBezTo>
                  <a:pt x="4528" y="1866"/>
                  <a:pt x="4526" y="1848"/>
                  <a:pt x="4572" y="1838"/>
                </a:cubicBezTo>
                <a:cubicBezTo>
                  <a:pt x="4632" y="1826"/>
                  <a:pt x="4694" y="1821"/>
                  <a:pt x="4755" y="1811"/>
                </a:cubicBezTo>
                <a:cubicBezTo>
                  <a:pt x="4793" y="1798"/>
                  <a:pt x="4804" y="1768"/>
                  <a:pt x="4837" y="1747"/>
                </a:cubicBezTo>
                <a:cubicBezTo>
                  <a:pt x="4862" y="1696"/>
                  <a:pt x="4885" y="1701"/>
                  <a:pt x="4919" y="1655"/>
                </a:cubicBezTo>
                <a:cubicBezTo>
                  <a:pt x="4944" y="1579"/>
                  <a:pt x="4976" y="1506"/>
                  <a:pt x="4992" y="1427"/>
                </a:cubicBezTo>
                <a:cubicBezTo>
                  <a:pt x="4988" y="1219"/>
                  <a:pt x="5102" y="872"/>
                  <a:pt x="4846" y="787"/>
                </a:cubicBezTo>
                <a:cubicBezTo>
                  <a:pt x="4815" y="765"/>
                  <a:pt x="4827" y="775"/>
                  <a:pt x="4809" y="759"/>
                </a:cubicBezTo>
                <a:cubicBezTo>
                  <a:pt x="4842" y="680"/>
                  <a:pt x="4864" y="551"/>
                  <a:pt x="4809" y="485"/>
                </a:cubicBezTo>
                <a:cubicBezTo>
                  <a:pt x="4802" y="477"/>
                  <a:pt x="4790" y="474"/>
                  <a:pt x="4782" y="467"/>
                </a:cubicBezTo>
                <a:cubicBezTo>
                  <a:pt x="4766" y="453"/>
                  <a:pt x="4748" y="439"/>
                  <a:pt x="4736" y="421"/>
                </a:cubicBezTo>
                <a:cubicBezTo>
                  <a:pt x="4730" y="412"/>
                  <a:pt x="4726" y="402"/>
                  <a:pt x="4718" y="394"/>
                </a:cubicBezTo>
                <a:cubicBezTo>
                  <a:pt x="4675" y="350"/>
                  <a:pt x="4706" y="398"/>
                  <a:pt x="4672" y="357"/>
                </a:cubicBezTo>
                <a:cubicBezTo>
                  <a:pt x="4634" y="311"/>
                  <a:pt x="4582" y="276"/>
                  <a:pt x="4544" y="229"/>
                </a:cubicBezTo>
                <a:cubicBezTo>
                  <a:pt x="4525" y="205"/>
                  <a:pt x="4531" y="201"/>
                  <a:pt x="4508" y="183"/>
                </a:cubicBezTo>
                <a:cubicBezTo>
                  <a:pt x="4480" y="161"/>
                  <a:pt x="4450" y="155"/>
                  <a:pt x="4416" y="147"/>
                </a:cubicBezTo>
                <a:cubicBezTo>
                  <a:pt x="4388" y="117"/>
                  <a:pt x="4354" y="121"/>
                  <a:pt x="4316" y="110"/>
                </a:cubicBezTo>
                <a:cubicBezTo>
                  <a:pt x="4225" y="83"/>
                  <a:pt x="4135" y="57"/>
                  <a:pt x="4041" y="46"/>
                </a:cubicBezTo>
                <a:cubicBezTo>
                  <a:pt x="3990" y="26"/>
                  <a:pt x="3937" y="19"/>
                  <a:pt x="3886" y="0"/>
                </a:cubicBezTo>
                <a:cubicBezTo>
                  <a:pt x="3874" y="6"/>
                  <a:pt x="3863" y="19"/>
                  <a:pt x="3849" y="19"/>
                </a:cubicBezTo>
                <a:cubicBezTo>
                  <a:pt x="3590" y="27"/>
                  <a:pt x="3331" y="14"/>
                  <a:pt x="3072" y="19"/>
                </a:cubicBezTo>
                <a:cubicBezTo>
                  <a:pt x="2977" y="43"/>
                  <a:pt x="3090" y="10"/>
                  <a:pt x="3008" y="46"/>
                </a:cubicBezTo>
                <a:cubicBezTo>
                  <a:pt x="2971" y="62"/>
                  <a:pt x="2928" y="71"/>
                  <a:pt x="2889" y="83"/>
                </a:cubicBezTo>
                <a:cubicBezTo>
                  <a:pt x="2880" y="89"/>
                  <a:pt x="2870" y="93"/>
                  <a:pt x="2862" y="101"/>
                </a:cubicBezTo>
                <a:cubicBezTo>
                  <a:pt x="2833" y="130"/>
                  <a:pt x="2858" y="128"/>
                  <a:pt x="2835" y="128"/>
                </a:cubicBezTo>
                <a:cubicBezTo>
                  <a:pt x="2693" y="82"/>
                  <a:pt x="2544" y="58"/>
                  <a:pt x="2396" y="46"/>
                </a:cubicBezTo>
                <a:cubicBezTo>
                  <a:pt x="2119" y="49"/>
                  <a:pt x="1841" y="49"/>
                  <a:pt x="1564" y="55"/>
                </a:cubicBezTo>
                <a:cubicBezTo>
                  <a:pt x="1532" y="56"/>
                  <a:pt x="1481" y="101"/>
                  <a:pt x="1481" y="101"/>
                </a:cubicBezTo>
                <a:cubicBezTo>
                  <a:pt x="1470" y="135"/>
                  <a:pt x="1480" y="123"/>
                  <a:pt x="1454" y="138"/>
                </a:cubicBezTo>
                <a:cubicBezTo>
                  <a:pt x="1427" y="136"/>
                  <a:pt x="1400" y="140"/>
                  <a:pt x="1374" y="133"/>
                </a:cubicBezTo>
                <a:cubicBezTo>
                  <a:pt x="1364" y="130"/>
                  <a:pt x="1361" y="116"/>
                  <a:pt x="1353" y="110"/>
                </a:cubicBezTo>
                <a:cubicBezTo>
                  <a:pt x="1342" y="102"/>
                  <a:pt x="1330" y="95"/>
                  <a:pt x="1317" y="92"/>
                </a:cubicBezTo>
                <a:cubicBezTo>
                  <a:pt x="1274" y="83"/>
                  <a:pt x="1056" y="74"/>
                  <a:pt x="1052" y="74"/>
                </a:cubicBezTo>
                <a:cubicBezTo>
                  <a:pt x="880" y="27"/>
                  <a:pt x="689" y="70"/>
                  <a:pt x="512" y="83"/>
                </a:cubicBezTo>
                <a:cubicBezTo>
                  <a:pt x="473" y="96"/>
                  <a:pt x="433" y="106"/>
                  <a:pt x="393" y="119"/>
                </a:cubicBezTo>
                <a:cubicBezTo>
                  <a:pt x="384" y="122"/>
                  <a:pt x="366" y="128"/>
                  <a:pt x="366" y="128"/>
                </a:cubicBezTo>
                <a:cubicBezTo>
                  <a:pt x="357" y="134"/>
                  <a:pt x="349" y="142"/>
                  <a:pt x="339" y="147"/>
                </a:cubicBezTo>
                <a:cubicBezTo>
                  <a:pt x="321" y="155"/>
                  <a:pt x="284" y="165"/>
                  <a:pt x="284" y="165"/>
                </a:cubicBezTo>
                <a:cubicBezTo>
                  <a:pt x="229" y="220"/>
                  <a:pt x="240" y="201"/>
                  <a:pt x="183" y="238"/>
                </a:cubicBezTo>
                <a:cubicBezTo>
                  <a:pt x="170" y="258"/>
                  <a:pt x="149" y="272"/>
                  <a:pt x="137" y="293"/>
                </a:cubicBezTo>
                <a:cubicBezTo>
                  <a:pt x="121" y="322"/>
                  <a:pt x="112" y="370"/>
                  <a:pt x="101" y="403"/>
                </a:cubicBezTo>
                <a:cubicBezTo>
                  <a:pt x="97" y="416"/>
                  <a:pt x="88" y="427"/>
                  <a:pt x="83" y="439"/>
                </a:cubicBezTo>
                <a:cubicBezTo>
                  <a:pt x="79" y="448"/>
                  <a:pt x="76" y="457"/>
                  <a:pt x="73" y="467"/>
                </a:cubicBezTo>
                <a:cubicBezTo>
                  <a:pt x="53" y="537"/>
                  <a:pt x="43" y="626"/>
                  <a:pt x="0" y="686"/>
                </a:cubicBezTo>
                <a:cubicBezTo>
                  <a:pt x="3" y="896"/>
                  <a:pt x="3" y="1107"/>
                  <a:pt x="9" y="1317"/>
                </a:cubicBezTo>
                <a:cubicBezTo>
                  <a:pt x="11" y="1381"/>
                  <a:pt x="45" y="1474"/>
                  <a:pt x="92" y="1518"/>
                </a:cubicBezTo>
                <a:cubicBezTo>
                  <a:pt x="113" y="1583"/>
                  <a:pt x="84" y="1506"/>
                  <a:pt x="128" y="1573"/>
                </a:cubicBezTo>
                <a:cubicBezTo>
                  <a:pt x="133" y="1581"/>
                  <a:pt x="132" y="1592"/>
                  <a:pt x="137" y="1600"/>
                </a:cubicBezTo>
                <a:cubicBezTo>
                  <a:pt x="142" y="1608"/>
                  <a:pt x="151" y="1612"/>
                  <a:pt x="156" y="1619"/>
                </a:cubicBezTo>
                <a:cubicBezTo>
                  <a:pt x="179" y="1648"/>
                  <a:pt x="191" y="1687"/>
                  <a:pt x="220" y="1710"/>
                </a:cubicBezTo>
                <a:cubicBezTo>
                  <a:pt x="260" y="1741"/>
                  <a:pt x="295" y="1766"/>
                  <a:pt x="339" y="1792"/>
                </a:cubicBezTo>
                <a:cubicBezTo>
                  <a:pt x="379" y="1816"/>
                  <a:pt x="405" y="1842"/>
                  <a:pt x="448" y="1856"/>
                </a:cubicBezTo>
                <a:cubicBezTo>
                  <a:pt x="454" y="1862"/>
                  <a:pt x="459" y="1871"/>
                  <a:pt x="467" y="1875"/>
                </a:cubicBezTo>
                <a:cubicBezTo>
                  <a:pt x="483" y="1882"/>
                  <a:pt x="566" y="1902"/>
                  <a:pt x="585" y="1902"/>
                </a:cubicBezTo>
                <a:cubicBezTo>
                  <a:pt x="629" y="1932"/>
                  <a:pt x="667" y="1960"/>
                  <a:pt x="713" y="1984"/>
                </a:cubicBezTo>
                <a:cubicBezTo>
                  <a:pt x="771" y="2014"/>
                  <a:pt x="843" y="2018"/>
                  <a:pt x="905" y="2039"/>
                </a:cubicBezTo>
                <a:cubicBezTo>
                  <a:pt x="971" y="2084"/>
                  <a:pt x="1066" y="2101"/>
                  <a:pt x="1143" y="2122"/>
                </a:cubicBezTo>
                <a:cubicBezTo>
                  <a:pt x="1179" y="2145"/>
                  <a:pt x="1211" y="2150"/>
                  <a:pt x="1253" y="2158"/>
                </a:cubicBezTo>
                <a:cubicBezTo>
                  <a:pt x="1320" y="2155"/>
                  <a:pt x="1387" y="2156"/>
                  <a:pt x="1454" y="2149"/>
                </a:cubicBezTo>
                <a:cubicBezTo>
                  <a:pt x="1473" y="2147"/>
                  <a:pt x="1509" y="2131"/>
                  <a:pt x="1509" y="2131"/>
                </a:cubicBezTo>
                <a:cubicBezTo>
                  <a:pt x="1527" y="2119"/>
                  <a:pt x="1546" y="2106"/>
                  <a:pt x="1564" y="2094"/>
                </a:cubicBezTo>
                <a:cubicBezTo>
                  <a:pt x="1573" y="2088"/>
                  <a:pt x="1591" y="2076"/>
                  <a:pt x="1591" y="2076"/>
                </a:cubicBezTo>
                <a:cubicBezTo>
                  <a:pt x="1607" y="2042"/>
                  <a:pt x="1628" y="2026"/>
                  <a:pt x="1646" y="1994"/>
                </a:cubicBezTo>
                <a:cubicBezTo>
                  <a:pt x="1687" y="1922"/>
                  <a:pt x="1642" y="1988"/>
                  <a:pt x="1683" y="1930"/>
                </a:cubicBezTo>
                <a:cubicBezTo>
                  <a:pt x="1703" y="1847"/>
                  <a:pt x="1693" y="1880"/>
                  <a:pt x="1710" y="1829"/>
                </a:cubicBezTo>
                <a:cubicBezTo>
                  <a:pt x="1707" y="1753"/>
                  <a:pt x="1708" y="1676"/>
                  <a:pt x="1701" y="1600"/>
                </a:cubicBezTo>
                <a:cubicBezTo>
                  <a:pt x="1699" y="1581"/>
                  <a:pt x="1689" y="1564"/>
                  <a:pt x="1683" y="1546"/>
                </a:cubicBezTo>
                <a:cubicBezTo>
                  <a:pt x="1680" y="1537"/>
                  <a:pt x="1673" y="1518"/>
                  <a:pt x="1673" y="151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410200" y="5562600"/>
            <a:ext cx="82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2"/>
          <p:cNvSpPr>
            <a:spLocks noChangeArrowheads="1"/>
          </p:cNvSpPr>
          <p:nvPr/>
        </p:nvSpPr>
        <p:spPr bwMode="auto">
          <a:xfrm rot="-598079">
            <a:off x="254000" y="1673225"/>
            <a:ext cx="8305800" cy="3733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514600" y="2438400"/>
          <a:ext cx="3732213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3" imgW="876240" imgH="469800" progId="Equation.DSMT4">
                  <p:embed/>
                </p:oleObj>
              </mc:Choice>
              <mc:Fallback>
                <p:oleObj name="Equation" r:id="rId3" imgW="87624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438400"/>
                        <a:ext cx="3732213" cy="200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5410200" y="5486400"/>
            <a:ext cx="828675" cy="777875"/>
            <a:chOff x="3408" y="3456"/>
            <a:chExt cx="522" cy="490"/>
          </a:xfrm>
        </p:grpSpPr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3408" y="3504"/>
              <a:ext cx="52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/>
                <a:t>25</a:t>
              </a:r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3600" y="345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</p:grpSp>
      <p:sp>
        <p:nvSpPr>
          <p:cNvPr id="29" name="AutoShape 12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995738" y="6453188"/>
            <a:ext cx="1398587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0" name="Text Box 13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325938" y="6399213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200" u="sng">
                <a:latin typeface="Times New Roman" pitchFamily="18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29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Oval 14"/>
          <p:cNvSpPr>
            <a:spLocks noChangeArrowheads="1"/>
          </p:cNvSpPr>
          <p:nvPr/>
        </p:nvSpPr>
        <p:spPr bwMode="auto">
          <a:xfrm rot="2742349">
            <a:off x="2728119" y="1199357"/>
            <a:ext cx="3733800" cy="4525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3400" y="609600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/>
              <a:t>Представьте в виде степени: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3810000" y="2716213"/>
          <a:ext cx="20431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393480" imgH="304560" progId="Equation.DSMT4">
                  <p:embed/>
                </p:oleObj>
              </mc:Choice>
              <mc:Fallback>
                <p:oleObj name="Equation" r:id="rId3" imgW="393480" imgH="304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716213"/>
                        <a:ext cx="2043113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5410200" y="5486400"/>
            <a:ext cx="884238" cy="777875"/>
            <a:chOff x="3408" y="3456"/>
            <a:chExt cx="557" cy="490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3408" y="3504"/>
              <a:ext cx="31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/>
                <a:t>5</a:t>
              </a:r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600" y="3456"/>
              <a:ext cx="3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-20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Oval 8"/>
          <p:cNvSpPr>
            <a:spLocks noChangeArrowheads="1"/>
          </p:cNvSpPr>
          <p:nvPr/>
        </p:nvSpPr>
        <p:spPr bwMode="auto">
          <a:xfrm rot="-598079">
            <a:off x="228600" y="1676400"/>
            <a:ext cx="8305800" cy="342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738438" y="2155825"/>
          <a:ext cx="3468687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3" imgW="545760" imgH="355320" progId="Equation.DSMT4">
                  <p:embed/>
                </p:oleObj>
              </mc:Choice>
              <mc:Fallback>
                <p:oleObj name="Equation" r:id="rId3" imgW="54576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2155825"/>
                        <a:ext cx="3468687" cy="226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5410200" y="5486400"/>
            <a:ext cx="781050" cy="777875"/>
            <a:chOff x="3408" y="3456"/>
            <a:chExt cx="492" cy="490"/>
          </a:xfrm>
        </p:grpSpPr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3408" y="3504"/>
              <a:ext cx="31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/>
                <a:t>3</a:t>
              </a:r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3600" y="3456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12</a:t>
              </a:r>
            </a:p>
          </p:txBody>
        </p:sp>
      </p:grp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33400" y="609600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/>
              <a:t>Представьте в виде степени: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2"/>
          <p:cNvSpPr>
            <a:spLocks noChangeArrowheads="1"/>
          </p:cNvSpPr>
          <p:nvPr/>
        </p:nvSpPr>
        <p:spPr bwMode="auto">
          <a:xfrm rot="-598079">
            <a:off x="228600" y="1676400"/>
            <a:ext cx="8305800" cy="342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851025" y="2398713"/>
          <a:ext cx="5243513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3" imgW="825480" imgH="279360" progId="Equation.DSMT4">
                  <p:embed/>
                </p:oleObj>
              </mc:Choice>
              <mc:Fallback>
                <p:oleObj name="Equation" r:id="rId3" imgW="825480" imgH="2793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398713"/>
                        <a:ext cx="5243513" cy="177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5410200" y="5486400"/>
            <a:ext cx="506413" cy="777875"/>
            <a:chOff x="3408" y="3456"/>
            <a:chExt cx="319" cy="490"/>
          </a:xfrm>
        </p:grpSpPr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3408" y="3504"/>
              <a:ext cx="31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/>
                <a:t>4</a:t>
              </a:r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3600" y="345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828800" y="2667000"/>
          <a:ext cx="5410200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Формула" r:id="rId3" imgW="723600" imgH="203040" progId="Equation.3">
                  <p:embed/>
                </p:oleObj>
              </mc:Choice>
              <mc:Fallback>
                <p:oleObj name="Формула" r:id="rId3" imgW="7236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5410200" cy="1519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5605" name="Freeform 5"/>
          <p:cNvSpPr>
            <a:spLocks/>
          </p:cNvSpPr>
          <p:nvPr/>
        </p:nvSpPr>
        <p:spPr bwMode="auto">
          <a:xfrm>
            <a:off x="333375" y="2074863"/>
            <a:ext cx="8099425" cy="3425825"/>
          </a:xfrm>
          <a:custGeom>
            <a:avLst/>
            <a:gdLst/>
            <a:ahLst/>
            <a:cxnLst>
              <a:cxn ang="0">
                <a:pos x="1692" y="1500"/>
              </a:cxn>
              <a:cxn ang="0">
                <a:pos x="2112" y="1765"/>
              </a:cxn>
              <a:cxn ang="0">
                <a:pos x="2377" y="1847"/>
              </a:cxn>
              <a:cxn ang="0">
                <a:pos x="2707" y="1820"/>
              </a:cxn>
              <a:cxn ang="0">
                <a:pos x="2944" y="1701"/>
              </a:cxn>
              <a:cxn ang="0">
                <a:pos x="2999" y="1628"/>
              </a:cxn>
              <a:cxn ang="0">
                <a:pos x="3045" y="1536"/>
              </a:cxn>
              <a:cxn ang="0">
                <a:pos x="3127" y="1564"/>
              </a:cxn>
              <a:cxn ang="0">
                <a:pos x="3603" y="1747"/>
              </a:cxn>
              <a:cxn ang="0">
                <a:pos x="4105" y="1847"/>
              </a:cxn>
              <a:cxn ang="0">
                <a:pos x="4389" y="1856"/>
              </a:cxn>
              <a:cxn ang="0">
                <a:pos x="4480" y="1866"/>
              </a:cxn>
              <a:cxn ang="0">
                <a:pos x="4755" y="1811"/>
              </a:cxn>
              <a:cxn ang="0">
                <a:pos x="4919" y="1655"/>
              </a:cxn>
              <a:cxn ang="0">
                <a:pos x="4846" y="787"/>
              </a:cxn>
              <a:cxn ang="0">
                <a:pos x="4809" y="485"/>
              </a:cxn>
              <a:cxn ang="0">
                <a:pos x="4736" y="421"/>
              </a:cxn>
              <a:cxn ang="0">
                <a:pos x="4672" y="357"/>
              </a:cxn>
              <a:cxn ang="0">
                <a:pos x="4508" y="183"/>
              </a:cxn>
              <a:cxn ang="0">
                <a:pos x="4316" y="110"/>
              </a:cxn>
              <a:cxn ang="0">
                <a:pos x="3886" y="0"/>
              </a:cxn>
              <a:cxn ang="0">
                <a:pos x="3072" y="19"/>
              </a:cxn>
              <a:cxn ang="0">
                <a:pos x="2889" y="83"/>
              </a:cxn>
              <a:cxn ang="0">
                <a:pos x="2835" y="128"/>
              </a:cxn>
              <a:cxn ang="0">
                <a:pos x="1564" y="55"/>
              </a:cxn>
              <a:cxn ang="0">
                <a:pos x="1454" y="138"/>
              </a:cxn>
              <a:cxn ang="0">
                <a:pos x="1353" y="110"/>
              </a:cxn>
              <a:cxn ang="0">
                <a:pos x="1052" y="74"/>
              </a:cxn>
              <a:cxn ang="0">
                <a:pos x="393" y="119"/>
              </a:cxn>
              <a:cxn ang="0">
                <a:pos x="339" y="147"/>
              </a:cxn>
              <a:cxn ang="0">
                <a:pos x="183" y="238"/>
              </a:cxn>
              <a:cxn ang="0">
                <a:pos x="101" y="403"/>
              </a:cxn>
              <a:cxn ang="0">
                <a:pos x="73" y="467"/>
              </a:cxn>
              <a:cxn ang="0">
                <a:pos x="9" y="1317"/>
              </a:cxn>
              <a:cxn ang="0">
                <a:pos x="128" y="1573"/>
              </a:cxn>
              <a:cxn ang="0">
                <a:pos x="156" y="1619"/>
              </a:cxn>
              <a:cxn ang="0">
                <a:pos x="339" y="1792"/>
              </a:cxn>
              <a:cxn ang="0">
                <a:pos x="467" y="1875"/>
              </a:cxn>
              <a:cxn ang="0">
                <a:pos x="713" y="1984"/>
              </a:cxn>
              <a:cxn ang="0">
                <a:pos x="1143" y="2122"/>
              </a:cxn>
              <a:cxn ang="0">
                <a:pos x="1454" y="2149"/>
              </a:cxn>
              <a:cxn ang="0">
                <a:pos x="1564" y="2094"/>
              </a:cxn>
              <a:cxn ang="0">
                <a:pos x="1646" y="1994"/>
              </a:cxn>
              <a:cxn ang="0">
                <a:pos x="1710" y="1829"/>
              </a:cxn>
              <a:cxn ang="0">
                <a:pos x="1683" y="1546"/>
              </a:cxn>
            </a:cxnLst>
            <a:rect l="0" t="0" r="r" b="b"/>
            <a:pathLst>
              <a:path w="5102" h="2158">
                <a:moveTo>
                  <a:pt x="1637" y="1454"/>
                </a:moveTo>
                <a:cubicBezTo>
                  <a:pt x="1740" y="1561"/>
                  <a:pt x="1595" y="1414"/>
                  <a:pt x="1692" y="1500"/>
                </a:cubicBezTo>
                <a:cubicBezTo>
                  <a:pt x="1753" y="1554"/>
                  <a:pt x="1801" y="1619"/>
                  <a:pt x="1875" y="1655"/>
                </a:cubicBezTo>
                <a:cubicBezTo>
                  <a:pt x="1935" y="1719"/>
                  <a:pt x="2029" y="1747"/>
                  <a:pt x="2112" y="1765"/>
                </a:cubicBezTo>
                <a:cubicBezTo>
                  <a:pt x="2145" y="1772"/>
                  <a:pt x="2171" y="1794"/>
                  <a:pt x="2204" y="1802"/>
                </a:cubicBezTo>
                <a:cubicBezTo>
                  <a:pt x="2262" y="1817"/>
                  <a:pt x="2319" y="1833"/>
                  <a:pt x="2377" y="1847"/>
                </a:cubicBezTo>
                <a:cubicBezTo>
                  <a:pt x="2475" y="1844"/>
                  <a:pt x="2573" y="1846"/>
                  <a:pt x="2670" y="1838"/>
                </a:cubicBezTo>
                <a:cubicBezTo>
                  <a:pt x="2684" y="1837"/>
                  <a:pt x="2694" y="1825"/>
                  <a:pt x="2707" y="1820"/>
                </a:cubicBezTo>
                <a:cubicBezTo>
                  <a:pt x="2755" y="1802"/>
                  <a:pt x="2805" y="1780"/>
                  <a:pt x="2853" y="1765"/>
                </a:cubicBezTo>
                <a:cubicBezTo>
                  <a:pt x="2882" y="1736"/>
                  <a:pt x="2907" y="1720"/>
                  <a:pt x="2944" y="1701"/>
                </a:cubicBezTo>
                <a:cubicBezTo>
                  <a:pt x="2947" y="1692"/>
                  <a:pt x="2947" y="1682"/>
                  <a:pt x="2953" y="1674"/>
                </a:cubicBezTo>
                <a:cubicBezTo>
                  <a:pt x="2966" y="1657"/>
                  <a:pt x="2999" y="1628"/>
                  <a:pt x="2999" y="1628"/>
                </a:cubicBezTo>
                <a:cubicBezTo>
                  <a:pt x="3010" y="1605"/>
                  <a:pt x="3015" y="1578"/>
                  <a:pt x="3027" y="1555"/>
                </a:cubicBezTo>
                <a:cubicBezTo>
                  <a:pt x="3031" y="1547"/>
                  <a:pt x="3045" y="1536"/>
                  <a:pt x="3045" y="1536"/>
                </a:cubicBezTo>
                <a:cubicBezTo>
                  <a:pt x="3054" y="1533"/>
                  <a:pt x="3063" y="1524"/>
                  <a:pt x="3072" y="1527"/>
                </a:cubicBezTo>
                <a:cubicBezTo>
                  <a:pt x="3093" y="1534"/>
                  <a:pt x="3109" y="1552"/>
                  <a:pt x="3127" y="1564"/>
                </a:cubicBezTo>
                <a:cubicBezTo>
                  <a:pt x="3157" y="1584"/>
                  <a:pt x="3193" y="1601"/>
                  <a:pt x="3228" y="1610"/>
                </a:cubicBezTo>
                <a:cubicBezTo>
                  <a:pt x="3339" y="1683"/>
                  <a:pt x="3478" y="1706"/>
                  <a:pt x="3603" y="1747"/>
                </a:cubicBezTo>
                <a:cubicBezTo>
                  <a:pt x="3696" y="1778"/>
                  <a:pt x="3779" y="1817"/>
                  <a:pt x="3877" y="1829"/>
                </a:cubicBezTo>
                <a:cubicBezTo>
                  <a:pt x="3945" y="1874"/>
                  <a:pt x="4029" y="1862"/>
                  <a:pt x="4105" y="1847"/>
                </a:cubicBezTo>
                <a:cubicBezTo>
                  <a:pt x="4190" y="1864"/>
                  <a:pt x="4244" y="1864"/>
                  <a:pt x="4334" y="1856"/>
                </a:cubicBezTo>
                <a:cubicBezTo>
                  <a:pt x="4405" y="1882"/>
                  <a:pt x="4316" y="1856"/>
                  <a:pt x="4389" y="1856"/>
                </a:cubicBezTo>
                <a:cubicBezTo>
                  <a:pt x="4401" y="1856"/>
                  <a:pt x="4413" y="1863"/>
                  <a:pt x="4425" y="1866"/>
                </a:cubicBezTo>
                <a:cubicBezTo>
                  <a:pt x="4501" y="1839"/>
                  <a:pt x="4406" y="1866"/>
                  <a:pt x="4480" y="1866"/>
                </a:cubicBezTo>
                <a:cubicBezTo>
                  <a:pt x="4528" y="1866"/>
                  <a:pt x="4526" y="1848"/>
                  <a:pt x="4572" y="1838"/>
                </a:cubicBezTo>
                <a:cubicBezTo>
                  <a:pt x="4632" y="1826"/>
                  <a:pt x="4694" y="1821"/>
                  <a:pt x="4755" y="1811"/>
                </a:cubicBezTo>
                <a:cubicBezTo>
                  <a:pt x="4793" y="1798"/>
                  <a:pt x="4804" y="1768"/>
                  <a:pt x="4837" y="1747"/>
                </a:cubicBezTo>
                <a:cubicBezTo>
                  <a:pt x="4862" y="1696"/>
                  <a:pt x="4885" y="1701"/>
                  <a:pt x="4919" y="1655"/>
                </a:cubicBezTo>
                <a:cubicBezTo>
                  <a:pt x="4944" y="1579"/>
                  <a:pt x="4976" y="1506"/>
                  <a:pt x="4992" y="1427"/>
                </a:cubicBezTo>
                <a:cubicBezTo>
                  <a:pt x="4988" y="1219"/>
                  <a:pt x="5102" y="872"/>
                  <a:pt x="4846" y="787"/>
                </a:cubicBezTo>
                <a:cubicBezTo>
                  <a:pt x="4815" y="765"/>
                  <a:pt x="4827" y="775"/>
                  <a:pt x="4809" y="759"/>
                </a:cubicBezTo>
                <a:cubicBezTo>
                  <a:pt x="4842" y="680"/>
                  <a:pt x="4864" y="551"/>
                  <a:pt x="4809" y="485"/>
                </a:cubicBezTo>
                <a:cubicBezTo>
                  <a:pt x="4802" y="477"/>
                  <a:pt x="4790" y="474"/>
                  <a:pt x="4782" y="467"/>
                </a:cubicBezTo>
                <a:cubicBezTo>
                  <a:pt x="4766" y="453"/>
                  <a:pt x="4748" y="439"/>
                  <a:pt x="4736" y="421"/>
                </a:cubicBezTo>
                <a:cubicBezTo>
                  <a:pt x="4730" y="412"/>
                  <a:pt x="4726" y="402"/>
                  <a:pt x="4718" y="394"/>
                </a:cubicBezTo>
                <a:cubicBezTo>
                  <a:pt x="4675" y="350"/>
                  <a:pt x="4706" y="398"/>
                  <a:pt x="4672" y="357"/>
                </a:cubicBezTo>
                <a:cubicBezTo>
                  <a:pt x="4634" y="311"/>
                  <a:pt x="4582" y="276"/>
                  <a:pt x="4544" y="229"/>
                </a:cubicBezTo>
                <a:cubicBezTo>
                  <a:pt x="4525" y="205"/>
                  <a:pt x="4531" y="201"/>
                  <a:pt x="4508" y="183"/>
                </a:cubicBezTo>
                <a:cubicBezTo>
                  <a:pt x="4480" y="161"/>
                  <a:pt x="4450" y="155"/>
                  <a:pt x="4416" y="147"/>
                </a:cubicBezTo>
                <a:cubicBezTo>
                  <a:pt x="4388" y="117"/>
                  <a:pt x="4354" y="121"/>
                  <a:pt x="4316" y="110"/>
                </a:cubicBezTo>
                <a:cubicBezTo>
                  <a:pt x="4225" y="83"/>
                  <a:pt x="4135" y="57"/>
                  <a:pt x="4041" y="46"/>
                </a:cubicBezTo>
                <a:cubicBezTo>
                  <a:pt x="3990" y="26"/>
                  <a:pt x="3937" y="19"/>
                  <a:pt x="3886" y="0"/>
                </a:cubicBezTo>
                <a:cubicBezTo>
                  <a:pt x="3874" y="6"/>
                  <a:pt x="3863" y="19"/>
                  <a:pt x="3849" y="19"/>
                </a:cubicBezTo>
                <a:cubicBezTo>
                  <a:pt x="3590" y="27"/>
                  <a:pt x="3331" y="14"/>
                  <a:pt x="3072" y="19"/>
                </a:cubicBezTo>
                <a:cubicBezTo>
                  <a:pt x="2977" y="43"/>
                  <a:pt x="3090" y="10"/>
                  <a:pt x="3008" y="46"/>
                </a:cubicBezTo>
                <a:cubicBezTo>
                  <a:pt x="2971" y="62"/>
                  <a:pt x="2928" y="71"/>
                  <a:pt x="2889" y="83"/>
                </a:cubicBezTo>
                <a:cubicBezTo>
                  <a:pt x="2880" y="89"/>
                  <a:pt x="2870" y="93"/>
                  <a:pt x="2862" y="101"/>
                </a:cubicBezTo>
                <a:cubicBezTo>
                  <a:pt x="2833" y="130"/>
                  <a:pt x="2858" y="128"/>
                  <a:pt x="2835" y="128"/>
                </a:cubicBezTo>
                <a:cubicBezTo>
                  <a:pt x="2693" y="82"/>
                  <a:pt x="2544" y="58"/>
                  <a:pt x="2396" y="46"/>
                </a:cubicBezTo>
                <a:cubicBezTo>
                  <a:pt x="2119" y="49"/>
                  <a:pt x="1841" y="49"/>
                  <a:pt x="1564" y="55"/>
                </a:cubicBezTo>
                <a:cubicBezTo>
                  <a:pt x="1532" y="56"/>
                  <a:pt x="1481" y="101"/>
                  <a:pt x="1481" y="101"/>
                </a:cubicBezTo>
                <a:cubicBezTo>
                  <a:pt x="1470" y="135"/>
                  <a:pt x="1480" y="123"/>
                  <a:pt x="1454" y="138"/>
                </a:cubicBezTo>
                <a:cubicBezTo>
                  <a:pt x="1427" y="136"/>
                  <a:pt x="1400" y="140"/>
                  <a:pt x="1374" y="133"/>
                </a:cubicBezTo>
                <a:cubicBezTo>
                  <a:pt x="1364" y="130"/>
                  <a:pt x="1361" y="116"/>
                  <a:pt x="1353" y="110"/>
                </a:cubicBezTo>
                <a:cubicBezTo>
                  <a:pt x="1342" y="102"/>
                  <a:pt x="1330" y="95"/>
                  <a:pt x="1317" y="92"/>
                </a:cubicBezTo>
                <a:cubicBezTo>
                  <a:pt x="1274" y="83"/>
                  <a:pt x="1056" y="74"/>
                  <a:pt x="1052" y="74"/>
                </a:cubicBezTo>
                <a:cubicBezTo>
                  <a:pt x="880" y="27"/>
                  <a:pt x="689" y="70"/>
                  <a:pt x="512" y="83"/>
                </a:cubicBezTo>
                <a:cubicBezTo>
                  <a:pt x="473" y="96"/>
                  <a:pt x="433" y="106"/>
                  <a:pt x="393" y="119"/>
                </a:cubicBezTo>
                <a:cubicBezTo>
                  <a:pt x="384" y="122"/>
                  <a:pt x="366" y="128"/>
                  <a:pt x="366" y="128"/>
                </a:cubicBezTo>
                <a:cubicBezTo>
                  <a:pt x="357" y="134"/>
                  <a:pt x="349" y="142"/>
                  <a:pt x="339" y="147"/>
                </a:cubicBezTo>
                <a:cubicBezTo>
                  <a:pt x="321" y="155"/>
                  <a:pt x="284" y="165"/>
                  <a:pt x="284" y="165"/>
                </a:cubicBezTo>
                <a:cubicBezTo>
                  <a:pt x="229" y="220"/>
                  <a:pt x="240" y="201"/>
                  <a:pt x="183" y="238"/>
                </a:cubicBezTo>
                <a:cubicBezTo>
                  <a:pt x="170" y="258"/>
                  <a:pt x="149" y="272"/>
                  <a:pt x="137" y="293"/>
                </a:cubicBezTo>
                <a:cubicBezTo>
                  <a:pt x="121" y="322"/>
                  <a:pt x="112" y="370"/>
                  <a:pt x="101" y="403"/>
                </a:cubicBezTo>
                <a:cubicBezTo>
                  <a:pt x="97" y="416"/>
                  <a:pt x="88" y="427"/>
                  <a:pt x="83" y="439"/>
                </a:cubicBezTo>
                <a:cubicBezTo>
                  <a:pt x="79" y="448"/>
                  <a:pt x="76" y="457"/>
                  <a:pt x="73" y="467"/>
                </a:cubicBezTo>
                <a:cubicBezTo>
                  <a:pt x="53" y="537"/>
                  <a:pt x="43" y="626"/>
                  <a:pt x="0" y="686"/>
                </a:cubicBezTo>
                <a:cubicBezTo>
                  <a:pt x="3" y="896"/>
                  <a:pt x="3" y="1107"/>
                  <a:pt x="9" y="1317"/>
                </a:cubicBezTo>
                <a:cubicBezTo>
                  <a:pt x="11" y="1381"/>
                  <a:pt x="45" y="1474"/>
                  <a:pt x="92" y="1518"/>
                </a:cubicBezTo>
                <a:cubicBezTo>
                  <a:pt x="113" y="1583"/>
                  <a:pt x="84" y="1506"/>
                  <a:pt x="128" y="1573"/>
                </a:cubicBezTo>
                <a:cubicBezTo>
                  <a:pt x="133" y="1581"/>
                  <a:pt x="132" y="1592"/>
                  <a:pt x="137" y="1600"/>
                </a:cubicBezTo>
                <a:cubicBezTo>
                  <a:pt x="142" y="1608"/>
                  <a:pt x="151" y="1612"/>
                  <a:pt x="156" y="1619"/>
                </a:cubicBezTo>
                <a:cubicBezTo>
                  <a:pt x="179" y="1648"/>
                  <a:pt x="191" y="1687"/>
                  <a:pt x="220" y="1710"/>
                </a:cubicBezTo>
                <a:cubicBezTo>
                  <a:pt x="260" y="1741"/>
                  <a:pt x="295" y="1766"/>
                  <a:pt x="339" y="1792"/>
                </a:cubicBezTo>
                <a:cubicBezTo>
                  <a:pt x="379" y="1816"/>
                  <a:pt x="405" y="1842"/>
                  <a:pt x="448" y="1856"/>
                </a:cubicBezTo>
                <a:cubicBezTo>
                  <a:pt x="454" y="1862"/>
                  <a:pt x="459" y="1871"/>
                  <a:pt x="467" y="1875"/>
                </a:cubicBezTo>
                <a:cubicBezTo>
                  <a:pt x="483" y="1882"/>
                  <a:pt x="566" y="1902"/>
                  <a:pt x="585" y="1902"/>
                </a:cubicBezTo>
                <a:cubicBezTo>
                  <a:pt x="629" y="1932"/>
                  <a:pt x="667" y="1960"/>
                  <a:pt x="713" y="1984"/>
                </a:cubicBezTo>
                <a:cubicBezTo>
                  <a:pt x="771" y="2014"/>
                  <a:pt x="843" y="2018"/>
                  <a:pt x="905" y="2039"/>
                </a:cubicBezTo>
                <a:cubicBezTo>
                  <a:pt x="971" y="2084"/>
                  <a:pt x="1066" y="2101"/>
                  <a:pt x="1143" y="2122"/>
                </a:cubicBezTo>
                <a:cubicBezTo>
                  <a:pt x="1179" y="2145"/>
                  <a:pt x="1211" y="2150"/>
                  <a:pt x="1253" y="2158"/>
                </a:cubicBezTo>
                <a:cubicBezTo>
                  <a:pt x="1320" y="2155"/>
                  <a:pt x="1387" y="2156"/>
                  <a:pt x="1454" y="2149"/>
                </a:cubicBezTo>
                <a:cubicBezTo>
                  <a:pt x="1473" y="2147"/>
                  <a:pt x="1509" y="2131"/>
                  <a:pt x="1509" y="2131"/>
                </a:cubicBezTo>
                <a:cubicBezTo>
                  <a:pt x="1527" y="2119"/>
                  <a:pt x="1546" y="2106"/>
                  <a:pt x="1564" y="2094"/>
                </a:cubicBezTo>
                <a:cubicBezTo>
                  <a:pt x="1573" y="2088"/>
                  <a:pt x="1591" y="2076"/>
                  <a:pt x="1591" y="2076"/>
                </a:cubicBezTo>
                <a:cubicBezTo>
                  <a:pt x="1607" y="2042"/>
                  <a:pt x="1628" y="2026"/>
                  <a:pt x="1646" y="1994"/>
                </a:cubicBezTo>
                <a:cubicBezTo>
                  <a:pt x="1687" y="1922"/>
                  <a:pt x="1642" y="1988"/>
                  <a:pt x="1683" y="1930"/>
                </a:cubicBezTo>
                <a:cubicBezTo>
                  <a:pt x="1703" y="1847"/>
                  <a:pt x="1693" y="1880"/>
                  <a:pt x="1710" y="1829"/>
                </a:cubicBezTo>
                <a:cubicBezTo>
                  <a:pt x="1707" y="1753"/>
                  <a:pt x="1708" y="1676"/>
                  <a:pt x="1701" y="1600"/>
                </a:cubicBezTo>
                <a:cubicBezTo>
                  <a:pt x="1699" y="1581"/>
                  <a:pt x="1689" y="1564"/>
                  <a:pt x="1683" y="1546"/>
                </a:cubicBezTo>
                <a:cubicBezTo>
                  <a:pt x="1680" y="1537"/>
                  <a:pt x="1673" y="1518"/>
                  <a:pt x="1673" y="151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410200" y="5562600"/>
            <a:ext cx="82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val 2"/>
          <p:cNvSpPr>
            <a:spLocks noChangeArrowheads="1"/>
          </p:cNvSpPr>
          <p:nvPr/>
        </p:nvSpPr>
        <p:spPr bwMode="auto">
          <a:xfrm rot="2742349">
            <a:off x="2728119" y="1199357"/>
            <a:ext cx="3733800" cy="4525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681413" y="2233613"/>
          <a:ext cx="2097087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3" imgW="368280" imgH="419040" progId="Equation.DSMT4">
                  <p:embed/>
                </p:oleObj>
              </mc:Choice>
              <mc:Fallback>
                <p:oleObj name="Equation" r:id="rId3" imgW="36828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13" y="2233613"/>
                        <a:ext cx="2097087" cy="238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5410200" y="5562600"/>
            <a:ext cx="73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309813" y="2819400"/>
          <a:ext cx="417830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3" imgW="634680" imgH="203040" progId="Equation.DSMT4">
                  <p:embed/>
                </p:oleObj>
              </mc:Choice>
              <mc:Fallback>
                <p:oleObj name="Equation" r:id="rId3" imgW="6346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2819400"/>
                        <a:ext cx="4178300" cy="1338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6629" name="Freeform 5"/>
          <p:cNvSpPr>
            <a:spLocks/>
          </p:cNvSpPr>
          <p:nvPr/>
        </p:nvSpPr>
        <p:spPr bwMode="auto">
          <a:xfrm>
            <a:off x="333375" y="2074863"/>
            <a:ext cx="8099425" cy="3425825"/>
          </a:xfrm>
          <a:custGeom>
            <a:avLst/>
            <a:gdLst/>
            <a:ahLst/>
            <a:cxnLst>
              <a:cxn ang="0">
                <a:pos x="1692" y="1500"/>
              </a:cxn>
              <a:cxn ang="0">
                <a:pos x="2112" y="1765"/>
              </a:cxn>
              <a:cxn ang="0">
                <a:pos x="2377" y="1847"/>
              </a:cxn>
              <a:cxn ang="0">
                <a:pos x="2707" y="1820"/>
              </a:cxn>
              <a:cxn ang="0">
                <a:pos x="2944" y="1701"/>
              </a:cxn>
              <a:cxn ang="0">
                <a:pos x="2999" y="1628"/>
              </a:cxn>
              <a:cxn ang="0">
                <a:pos x="3045" y="1536"/>
              </a:cxn>
              <a:cxn ang="0">
                <a:pos x="3127" y="1564"/>
              </a:cxn>
              <a:cxn ang="0">
                <a:pos x="3603" y="1747"/>
              </a:cxn>
              <a:cxn ang="0">
                <a:pos x="4105" y="1847"/>
              </a:cxn>
              <a:cxn ang="0">
                <a:pos x="4389" y="1856"/>
              </a:cxn>
              <a:cxn ang="0">
                <a:pos x="4480" y="1866"/>
              </a:cxn>
              <a:cxn ang="0">
                <a:pos x="4755" y="1811"/>
              </a:cxn>
              <a:cxn ang="0">
                <a:pos x="4919" y="1655"/>
              </a:cxn>
              <a:cxn ang="0">
                <a:pos x="4846" y="787"/>
              </a:cxn>
              <a:cxn ang="0">
                <a:pos x="4809" y="485"/>
              </a:cxn>
              <a:cxn ang="0">
                <a:pos x="4736" y="421"/>
              </a:cxn>
              <a:cxn ang="0">
                <a:pos x="4672" y="357"/>
              </a:cxn>
              <a:cxn ang="0">
                <a:pos x="4508" y="183"/>
              </a:cxn>
              <a:cxn ang="0">
                <a:pos x="4316" y="110"/>
              </a:cxn>
              <a:cxn ang="0">
                <a:pos x="3886" y="0"/>
              </a:cxn>
              <a:cxn ang="0">
                <a:pos x="3072" y="19"/>
              </a:cxn>
              <a:cxn ang="0">
                <a:pos x="2889" y="83"/>
              </a:cxn>
              <a:cxn ang="0">
                <a:pos x="2835" y="128"/>
              </a:cxn>
              <a:cxn ang="0">
                <a:pos x="1564" y="55"/>
              </a:cxn>
              <a:cxn ang="0">
                <a:pos x="1454" y="138"/>
              </a:cxn>
              <a:cxn ang="0">
                <a:pos x="1353" y="110"/>
              </a:cxn>
              <a:cxn ang="0">
                <a:pos x="1052" y="74"/>
              </a:cxn>
              <a:cxn ang="0">
                <a:pos x="393" y="119"/>
              </a:cxn>
              <a:cxn ang="0">
                <a:pos x="339" y="147"/>
              </a:cxn>
              <a:cxn ang="0">
                <a:pos x="183" y="238"/>
              </a:cxn>
              <a:cxn ang="0">
                <a:pos x="101" y="403"/>
              </a:cxn>
              <a:cxn ang="0">
                <a:pos x="73" y="467"/>
              </a:cxn>
              <a:cxn ang="0">
                <a:pos x="9" y="1317"/>
              </a:cxn>
              <a:cxn ang="0">
                <a:pos x="128" y="1573"/>
              </a:cxn>
              <a:cxn ang="0">
                <a:pos x="156" y="1619"/>
              </a:cxn>
              <a:cxn ang="0">
                <a:pos x="339" y="1792"/>
              </a:cxn>
              <a:cxn ang="0">
                <a:pos x="467" y="1875"/>
              </a:cxn>
              <a:cxn ang="0">
                <a:pos x="713" y="1984"/>
              </a:cxn>
              <a:cxn ang="0">
                <a:pos x="1143" y="2122"/>
              </a:cxn>
              <a:cxn ang="0">
                <a:pos x="1454" y="2149"/>
              </a:cxn>
              <a:cxn ang="0">
                <a:pos x="1564" y="2094"/>
              </a:cxn>
              <a:cxn ang="0">
                <a:pos x="1646" y="1994"/>
              </a:cxn>
              <a:cxn ang="0">
                <a:pos x="1710" y="1829"/>
              </a:cxn>
              <a:cxn ang="0">
                <a:pos x="1683" y="1546"/>
              </a:cxn>
            </a:cxnLst>
            <a:rect l="0" t="0" r="r" b="b"/>
            <a:pathLst>
              <a:path w="5102" h="2158">
                <a:moveTo>
                  <a:pt x="1637" y="1454"/>
                </a:moveTo>
                <a:cubicBezTo>
                  <a:pt x="1740" y="1561"/>
                  <a:pt x="1595" y="1414"/>
                  <a:pt x="1692" y="1500"/>
                </a:cubicBezTo>
                <a:cubicBezTo>
                  <a:pt x="1753" y="1554"/>
                  <a:pt x="1801" y="1619"/>
                  <a:pt x="1875" y="1655"/>
                </a:cubicBezTo>
                <a:cubicBezTo>
                  <a:pt x="1935" y="1719"/>
                  <a:pt x="2029" y="1747"/>
                  <a:pt x="2112" y="1765"/>
                </a:cubicBezTo>
                <a:cubicBezTo>
                  <a:pt x="2145" y="1772"/>
                  <a:pt x="2171" y="1794"/>
                  <a:pt x="2204" y="1802"/>
                </a:cubicBezTo>
                <a:cubicBezTo>
                  <a:pt x="2262" y="1817"/>
                  <a:pt x="2319" y="1833"/>
                  <a:pt x="2377" y="1847"/>
                </a:cubicBezTo>
                <a:cubicBezTo>
                  <a:pt x="2475" y="1844"/>
                  <a:pt x="2573" y="1846"/>
                  <a:pt x="2670" y="1838"/>
                </a:cubicBezTo>
                <a:cubicBezTo>
                  <a:pt x="2684" y="1837"/>
                  <a:pt x="2694" y="1825"/>
                  <a:pt x="2707" y="1820"/>
                </a:cubicBezTo>
                <a:cubicBezTo>
                  <a:pt x="2755" y="1802"/>
                  <a:pt x="2805" y="1780"/>
                  <a:pt x="2853" y="1765"/>
                </a:cubicBezTo>
                <a:cubicBezTo>
                  <a:pt x="2882" y="1736"/>
                  <a:pt x="2907" y="1720"/>
                  <a:pt x="2944" y="1701"/>
                </a:cubicBezTo>
                <a:cubicBezTo>
                  <a:pt x="2947" y="1692"/>
                  <a:pt x="2947" y="1682"/>
                  <a:pt x="2953" y="1674"/>
                </a:cubicBezTo>
                <a:cubicBezTo>
                  <a:pt x="2966" y="1657"/>
                  <a:pt x="2999" y="1628"/>
                  <a:pt x="2999" y="1628"/>
                </a:cubicBezTo>
                <a:cubicBezTo>
                  <a:pt x="3010" y="1605"/>
                  <a:pt x="3015" y="1578"/>
                  <a:pt x="3027" y="1555"/>
                </a:cubicBezTo>
                <a:cubicBezTo>
                  <a:pt x="3031" y="1547"/>
                  <a:pt x="3045" y="1536"/>
                  <a:pt x="3045" y="1536"/>
                </a:cubicBezTo>
                <a:cubicBezTo>
                  <a:pt x="3054" y="1533"/>
                  <a:pt x="3063" y="1524"/>
                  <a:pt x="3072" y="1527"/>
                </a:cubicBezTo>
                <a:cubicBezTo>
                  <a:pt x="3093" y="1534"/>
                  <a:pt x="3109" y="1552"/>
                  <a:pt x="3127" y="1564"/>
                </a:cubicBezTo>
                <a:cubicBezTo>
                  <a:pt x="3157" y="1584"/>
                  <a:pt x="3193" y="1601"/>
                  <a:pt x="3228" y="1610"/>
                </a:cubicBezTo>
                <a:cubicBezTo>
                  <a:pt x="3339" y="1683"/>
                  <a:pt x="3478" y="1706"/>
                  <a:pt x="3603" y="1747"/>
                </a:cubicBezTo>
                <a:cubicBezTo>
                  <a:pt x="3696" y="1778"/>
                  <a:pt x="3779" y="1817"/>
                  <a:pt x="3877" y="1829"/>
                </a:cubicBezTo>
                <a:cubicBezTo>
                  <a:pt x="3945" y="1874"/>
                  <a:pt x="4029" y="1862"/>
                  <a:pt x="4105" y="1847"/>
                </a:cubicBezTo>
                <a:cubicBezTo>
                  <a:pt x="4190" y="1864"/>
                  <a:pt x="4244" y="1864"/>
                  <a:pt x="4334" y="1856"/>
                </a:cubicBezTo>
                <a:cubicBezTo>
                  <a:pt x="4405" y="1882"/>
                  <a:pt x="4316" y="1856"/>
                  <a:pt x="4389" y="1856"/>
                </a:cubicBezTo>
                <a:cubicBezTo>
                  <a:pt x="4401" y="1856"/>
                  <a:pt x="4413" y="1863"/>
                  <a:pt x="4425" y="1866"/>
                </a:cubicBezTo>
                <a:cubicBezTo>
                  <a:pt x="4501" y="1839"/>
                  <a:pt x="4406" y="1866"/>
                  <a:pt x="4480" y="1866"/>
                </a:cubicBezTo>
                <a:cubicBezTo>
                  <a:pt x="4528" y="1866"/>
                  <a:pt x="4526" y="1848"/>
                  <a:pt x="4572" y="1838"/>
                </a:cubicBezTo>
                <a:cubicBezTo>
                  <a:pt x="4632" y="1826"/>
                  <a:pt x="4694" y="1821"/>
                  <a:pt x="4755" y="1811"/>
                </a:cubicBezTo>
                <a:cubicBezTo>
                  <a:pt x="4793" y="1798"/>
                  <a:pt x="4804" y="1768"/>
                  <a:pt x="4837" y="1747"/>
                </a:cubicBezTo>
                <a:cubicBezTo>
                  <a:pt x="4862" y="1696"/>
                  <a:pt x="4885" y="1701"/>
                  <a:pt x="4919" y="1655"/>
                </a:cubicBezTo>
                <a:cubicBezTo>
                  <a:pt x="4944" y="1579"/>
                  <a:pt x="4976" y="1506"/>
                  <a:pt x="4992" y="1427"/>
                </a:cubicBezTo>
                <a:cubicBezTo>
                  <a:pt x="4988" y="1219"/>
                  <a:pt x="5102" y="872"/>
                  <a:pt x="4846" y="787"/>
                </a:cubicBezTo>
                <a:cubicBezTo>
                  <a:pt x="4815" y="765"/>
                  <a:pt x="4827" y="775"/>
                  <a:pt x="4809" y="759"/>
                </a:cubicBezTo>
                <a:cubicBezTo>
                  <a:pt x="4842" y="680"/>
                  <a:pt x="4864" y="551"/>
                  <a:pt x="4809" y="485"/>
                </a:cubicBezTo>
                <a:cubicBezTo>
                  <a:pt x="4802" y="477"/>
                  <a:pt x="4790" y="474"/>
                  <a:pt x="4782" y="467"/>
                </a:cubicBezTo>
                <a:cubicBezTo>
                  <a:pt x="4766" y="453"/>
                  <a:pt x="4748" y="439"/>
                  <a:pt x="4736" y="421"/>
                </a:cubicBezTo>
                <a:cubicBezTo>
                  <a:pt x="4730" y="412"/>
                  <a:pt x="4726" y="402"/>
                  <a:pt x="4718" y="394"/>
                </a:cubicBezTo>
                <a:cubicBezTo>
                  <a:pt x="4675" y="350"/>
                  <a:pt x="4706" y="398"/>
                  <a:pt x="4672" y="357"/>
                </a:cubicBezTo>
                <a:cubicBezTo>
                  <a:pt x="4634" y="311"/>
                  <a:pt x="4582" y="276"/>
                  <a:pt x="4544" y="229"/>
                </a:cubicBezTo>
                <a:cubicBezTo>
                  <a:pt x="4525" y="205"/>
                  <a:pt x="4531" y="201"/>
                  <a:pt x="4508" y="183"/>
                </a:cubicBezTo>
                <a:cubicBezTo>
                  <a:pt x="4480" y="161"/>
                  <a:pt x="4450" y="155"/>
                  <a:pt x="4416" y="147"/>
                </a:cubicBezTo>
                <a:cubicBezTo>
                  <a:pt x="4388" y="117"/>
                  <a:pt x="4354" y="121"/>
                  <a:pt x="4316" y="110"/>
                </a:cubicBezTo>
                <a:cubicBezTo>
                  <a:pt x="4225" y="83"/>
                  <a:pt x="4135" y="57"/>
                  <a:pt x="4041" y="46"/>
                </a:cubicBezTo>
                <a:cubicBezTo>
                  <a:pt x="3990" y="26"/>
                  <a:pt x="3937" y="19"/>
                  <a:pt x="3886" y="0"/>
                </a:cubicBezTo>
                <a:cubicBezTo>
                  <a:pt x="3874" y="6"/>
                  <a:pt x="3863" y="19"/>
                  <a:pt x="3849" y="19"/>
                </a:cubicBezTo>
                <a:cubicBezTo>
                  <a:pt x="3590" y="27"/>
                  <a:pt x="3331" y="14"/>
                  <a:pt x="3072" y="19"/>
                </a:cubicBezTo>
                <a:cubicBezTo>
                  <a:pt x="2977" y="43"/>
                  <a:pt x="3090" y="10"/>
                  <a:pt x="3008" y="46"/>
                </a:cubicBezTo>
                <a:cubicBezTo>
                  <a:pt x="2971" y="62"/>
                  <a:pt x="2928" y="71"/>
                  <a:pt x="2889" y="83"/>
                </a:cubicBezTo>
                <a:cubicBezTo>
                  <a:pt x="2880" y="89"/>
                  <a:pt x="2870" y="93"/>
                  <a:pt x="2862" y="101"/>
                </a:cubicBezTo>
                <a:cubicBezTo>
                  <a:pt x="2833" y="130"/>
                  <a:pt x="2858" y="128"/>
                  <a:pt x="2835" y="128"/>
                </a:cubicBezTo>
                <a:cubicBezTo>
                  <a:pt x="2693" y="82"/>
                  <a:pt x="2544" y="58"/>
                  <a:pt x="2396" y="46"/>
                </a:cubicBezTo>
                <a:cubicBezTo>
                  <a:pt x="2119" y="49"/>
                  <a:pt x="1841" y="49"/>
                  <a:pt x="1564" y="55"/>
                </a:cubicBezTo>
                <a:cubicBezTo>
                  <a:pt x="1532" y="56"/>
                  <a:pt x="1481" y="101"/>
                  <a:pt x="1481" y="101"/>
                </a:cubicBezTo>
                <a:cubicBezTo>
                  <a:pt x="1470" y="135"/>
                  <a:pt x="1480" y="123"/>
                  <a:pt x="1454" y="138"/>
                </a:cubicBezTo>
                <a:cubicBezTo>
                  <a:pt x="1427" y="136"/>
                  <a:pt x="1400" y="140"/>
                  <a:pt x="1374" y="133"/>
                </a:cubicBezTo>
                <a:cubicBezTo>
                  <a:pt x="1364" y="130"/>
                  <a:pt x="1361" y="116"/>
                  <a:pt x="1353" y="110"/>
                </a:cubicBezTo>
                <a:cubicBezTo>
                  <a:pt x="1342" y="102"/>
                  <a:pt x="1330" y="95"/>
                  <a:pt x="1317" y="92"/>
                </a:cubicBezTo>
                <a:cubicBezTo>
                  <a:pt x="1274" y="83"/>
                  <a:pt x="1056" y="74"/>
                  <a:pt x="1052" y="74"/>
                </a:cubicBezTo>
                <a:cubicBezTo>
                  <a:pt x="880" y="27"/>
                  <a:pt x="689" y="70"/>
                  <a:pt x="512" y="83"/>
                </a:cubicBezTo>
                <a:cubicBezTo>
                  <a:pt x="473" y="96"/>
                  <a:pt x="433" y="106"/>
                  <a:pt x="393" y="119"/>
                </a:cubicBezTo>
                <a:cubicBezTo>
                  <a:pt x="384" y="122"/>
                  <a:pt x="366" y="128"/>
                  <a:pt x="366" y="128"/>
                </a:cubicBezTo>
                <a:cubicBezTo>
                  <a:pt x="357" y="134"/>
                  <a:pt x="349" y="142"/>
                  <a:pt x="339" y="147"/>
                </a:cubicBezTo>
                <a:cubicBezTo>
                  <a:pt x="321" y="155"/>
                  <a:pt x="284" y="165"/>
                  <a:pt x="284" y="165"/>
                </a:cubicBezTo>
                <a:cubicBezTo>
                  <a:pt x="229" y="220"/>
                  <a:pt x="240" y="201"/>
                  <a:pt x="183" y="238"/>
                </a:cubicBezTo>
                <a:cubicBezTo>
                  <a:pt x="170" y="258"/>
                  <a:pt x="149" y="272"/>
                  <a:pt x="137" y="293"/>
                </a:cubicBezTo>
                <a:cubicBezTo>
                  <a:pt x="121" y="322"/>
                  <a:pt x="112" y="370"/>
                  <a:pt x="101" y="403"/>
                </a:cubicBezTo>
                <a:cubicBezTo>
                  <a:pt x="97" y="416"/>
                  <a:pt x="88" y="427"/>
                  <a:pt x="83" y="439"/>
                </a:cubicBezTo>
                <a:cubicBezTo>
                  <a:pt x="79" y="448"/>
                  <a:pt x="76" y="457"/>
                  <a:pt x="73" y="467"/>
                </a:cubicBezTo>
                <a:cubicBezTo>
                  <a:pt x="53" y="537"/>
                  <a:pt x="43" y="626"/>
                  <a:pt x="0" y="686"/>
                </a:cubicBezTo>
                <a:cubicBezTo>
                  <a:pt x="3" y="896"/>
                  <a:pt x="3" y="1107"/>
                  <a:pt x="9" y="1317"/>
                </a:cubicBezTo>
                <a:cubicBezTo>
                  <a:pt x="11" y="1381"/>
                  <a:pt x="45" y="1474"/>
                  <a:pt x="92" y="1518"/>
                </a:cubicBezTo>
                <a:cubicBezTo>
                  <a:pt x="113" y="1583"/>
                  <a:pt x="84" y="1506"/>
                  <a:pt x="128" y="1573"/>
                </a:cubicBezTo>
                <a:cubicBezTo>
                  <a:pt x="133" y="1581"/>
                  <a:pt x="132" y="1592"/>
                  <a:pt x="137" y="1600"/>
                </a:cubicBezTo>
                <a:cubicBezTo>
                  <a:pt x="142" y="1608"/>
                  <a:pt x="151" y="1612"/>
                  <a:pt x="156" y="1619"/>
                </a:cubicBezTo>
                <a:cubicBezTo>
                  <a:pt x="179" y="1648"/>
                  <a:pt x="191" y="1687"/>
                  <a:pt x="220" y="1710"/>
                </a:cubicBezTo>
                <a:cubicBezTo>
                  <a:pt x="260" y="1741"/>
                  <a:pt x="295" y="1766"/>
                  <a:pt x="339" y="1792"/>
                </a:cubicBezTo>
                <a:cubicBezTo>
                  <a:pt x="379" y="1816"/>
                  <a:pt x="405" y="1842"/>
                  <a:pt x="448" y="1856"/>
                </a:cubicBezTo>
                <a:cubicBezTo>
                  <a:pt x="454" y="1862"/>
                  <a:pt x="459" y="1871"/>
                  <a:pt x="467" y="1875"/>
                </a:cubicBezTo>
                <a:cubicBezTo>
                  <a:pt x="483" y="1882"/>
                  <a:pt x="566" y="1902"/>
                  <a:pt x="585" y="1902"/>
                </a:cubicBezTo>
                <a:cubicBezTo>
                  <a:pt x="629" y="1932"/>
                  <a:pt x="667" y="1960"/>
                  <a:pt x="713" y="1984"/>
                </a:cubicBezTo>
                <a:cubicBezTo>
                  <a:pt x="771" y="2014"/>
                  <a:pt x="843" y="2018"/>
                  <a:pt x="905" y="2039"/>
                </a:cubicBezTo>
                <a:cubicBezTo>
                  <a:pt x="971" y="2084"/>
                  <a:pt x="1066" y="2101"/>
                  <a:pt x="1143" y="2122"/>
                </a:cubicBezTo>
                <a:cubicBezTo>
                  <a:pt x="1179" y="2145"/>
                  <a:pt x="1211" y="2150"/>
                  <a:pt x="1253" y="2158"/>
                </a:cubicBezTo>
                <a:cubicBezTo>
                  <a:pt x="1320" y="2155"/>
                  <a:pt x="1387" y="2156"/>
                  <a:pt x="1454" y="2149"/>
                </a:cubicBezTo>
                <a:cubicBezTo>
                  <a:pt x="1473" y="2147"/>
                  <a:pt x="1509" y="2131"/>
                  <a:pt x="1509" y="2131"/>
                </a:cubicBezTo>
                <a:cubicBezTo>
                  <a:pt x="1527" y="2119"/>
                  <a:pt x="1546" y="2106"/>
                  <a:pt x="1564" y="2094"/>
                </a:cubicBezTo>
                <a:cubicBezTo>
                  <a:pt x="1573" y="2088"/>
                  <a:pt x="1591" y="2076"/>
                  <a:pt x="1591" y="2076"/>
                </a:cubicBezTo>
                <a:cubicBezTo>
                  <a:pt x="1607" y="2042"/>
                  <a:pt x="1628" y="2026"/>
                  <a:pt x="1646" y="1994"/>
                </a:cubicBezTo>
                <a:cubicBezTo>
                  <a:pt x="1687" y="1922"/>
                  <a:pt x="1642" y="1988"/>
                  <a:pt x="1683" y="1930"/>
                </a:cubicBezTo>
                <a:cubicBezTo>
                  <a:pt x="1703" y="1847"/>
                  <a:pt x="1693" y="1880"/>
                  <a:pt x="1710" y="1829"/>
                </a:cubicBezTo>
                <a:cubicBezTo>
                  <a:pt x="1707" y="1753"/>
                  <a:pt x="1708" y="1676"/>
                  <a:pt x="1701" y="1600"/>
                </a:cubicBezTo>
                <a:cubicBezTo>
                  <a:pt x="1699" y="1581"/>
                  <a:pt x="1689" y="1564"/>
                  <a:pt x="1683" y="1546"/>
                </a:cubicBezTo>
                <a:cubicBezTo>
                  <a:pt x="1680" y="1537"/>
                  <a:pt x="1673" y="1518"/>
                  <a:pt x="1673" y="151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410200" y="556260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6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AutoShape 8"/>
          <p:cNvSpPr>
            <a:spLocks noChangeArrowheads="1"/>
          </p:cNvSpPr>
          <p:nvPr/>
        </p:nvSpPr>
        <p:spPr bwMode="auto">
          <a:xfrm rot="9502416">
            <a:off x="1233488" y="2166938"/>
            <a:ext cx="6858000" cy="5638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048000" y="2895600"/>
          <a:ext cx="4100513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3" imgW="850680" imgH="279360" progId="Equation.DSMT4">
                  <p:embed/>
                </p:oleObj>
              </mc:Choice>
              <mc:Fallback>
                <p:oleObj name="Equation" r:id="rId3" imgW="850680" imgH="279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95600"/>
                        <a:ext cx="4100513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410200" y="5562600"/>
            <a:ext cx="82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/>
      <p:bldP spid="276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981200" y="2438400"/>
          <a:ext cx="4799013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Формула" r:id="rId3" imgW="825480" imgH="393480" progId="Equation.3">
                  <p:embed/>
                </p:oleObj>
              </mc:Choice>
              <mc:Fallback>
                <p:oleObj name="Формула" r:id="rId3" imgW="8254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4799013" cy="229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4740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Вычислите:</a:t>
            </a:r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333375" y="2074863"/>
            <a:ext cx="8099425" cy="3425825"/>
          </a:xfrm>
          <a:custGeom>
            <a:avLst/>
            <a:gdLst/>
            <a:ahLst/>
            <a:cxnLst>
              <a:cxn ang="0">
                <a:pos x="1692" y="1500"/>
              </a:cxn>
              <a:cxn ang="0">
                <a:pos x="2112" y="1765"/>
              </a:cxn>
              <a:cxn ang="0">
                <a:pos x="2377" y="1847"/>
              </a:cxn>
              <a:cxn ang="0">
                <a:pos x="2707" y="1820"/>
              </a:cxn>
              <a:cxn ang="0">
                <a:pos x="2944" y="1701"/>
              </a:cxn>
              <a:cxn ang="0">
                <a:pos x="2999" y="1628"/>
              </a:cxn>
              <a:cxn ang="0">
                <a:pos x="3045" y="1536"/>
              </a:cxn>
              <a:cxn ang="0">
                <a:pos x="3127" y="1564"/>
              </a:cxn>
              <a:cxn ang="0">
                <a:pos x="3603" y="1747"/>
              </a:cxn>
              <a:cxn ang="0">
                <a:pos x="4105" y="1847"/>
              </a:cxn>
              <a:cxn ang="0">
                <a:pos x="4389" y="1856"/>
              </a:cxn>
              <a:cxn ang="0">
                <a:pos x="4480" y="1866"/>
              </a:cxn>
              <a:cxn ang="0">
                <a:pos x="4755" y="1811"/>
              </a:cxn>
              <a:cxn ang="0">
                <a:pos x="4919" y="1655"/>
              </a:cxn>
              <a:cxn ang="0">
                <a:pos x="4846" y="787"/>
              </a:cxn>
              <a:cxn ang="0">
                <a:pos x="4809" y="485"/>
              </a:cxn>
              <a:cxn ang="0">
                <a:pos x="4736" y="421"/>
              </a:cxn>
              <a:cxn ang="0">
                <a:pos x="4672" y="357"/>
              </a:cxn>
              <a:cxn ang="0">
                <a:pos x="4508" y="183"/>
              </a:cxn>
              <a:cxn ang="0">
                <a:pos x="4316" y="110"/>
              </a:cxn>
              <a:cxn ang="0">
                <a:pos x="3886" y="0"/>
              </a:cxn>
              <a:cxn ang="0">
                <a:pos x="3072" y="19"/>
              </a:cxn>
              <a:cxn ang="0">
                <a:pos x="2889" y="83"/>
              </a:cxn>
              <a:cxn ang="0">
                <a:pos x="2835" y="128"/>
              </a:cxn>
              <a:cxn ang="0">
                <a:pos x="1564" y="55"/>
              </a:cxn>
              <a:cxn ang="0">
                <a:pos x="1454" y="138"/>
              </a:cxn>
              <a:cxn ang="0">
                <a:pos x="1353" y="110"/>
              </a:cxn>
              <a:cxn ang="0">
                <a:pos x="1052" y="74"/>
              </a:cxn>
              <a:cxn ang="0">
                <a:pos x="393" y="119"/>
              </a:cxn>
              <a:cxn ang="0">
                <a:pos x="339" y="147"/>
              </a:cxn>
              <a:cxn ang="0">
                <a:pos x="183" y="238"/>
              </a:cxn>
              <a:cxn ang="0">
                <a:pos x="101" y="403"/>
              </a:cxn>
              <a:cxn ang="0">
                <a:pos x="73" y="467"/>
              </a:cxn>
              <a:cxn ang="0">
                <a:pos x="9" y="1317"/>
              </a:cxn>
              <a:cxn ang="0">
                <a:pos x="128" y="1573"/>
              </a:cxn>
              <a:cxn ang="0">
                <a:pos x="156" y="1619"/>
              </a:cxn>
              <a:cxn ang="0">
                <a:pos x="339" y="1792"/>
              </a:cxn>
              <a:cxn ang="0">
                <a:pos x="467" y="1875"/>
              </a:cxn>
              <a:cxn ang="0">
                <a:pos x="713" y="1984"/>
              </a:cxn>
              <a:cxn ang="0">
                <a:pos x="1143" y="2122"/>
              </a:cxn>
              <a:cxn ang="0">
                <a:pos x="1454" y="2149"/>
              </a:cxn>
              <a:cxn ang="0">
                <a:pos x="1564" y="2094"/>
              </a:cxn>
              <a:cxn ang="0">
                <a:pos x="1646" y="1994"/>
              </a:cxn>
              <a:cxn ang="0">
                <a:pos x="1710" y="1829"/>
              </a:cxn>
              <a:cxn ang="0">
                <a:pos x="1683" y="1546"/>
              </a:cxn>
            </a:cxnLst>
            <a:rect l="0" t="0" r="r" b="b"/>
            <a:pathLst>
              <a:path w="5102" h="2158">
                <a:moveTo>
                  <a:pt x="1637" y="1454"/>
                </a:moveTo>
                <a:cubicBezTo>
                  <a:pt x="1740" y="1561"/>
                  <a:pt x="1595" y="1414"/>
                  <a:pt x="1692" y="1500"/>
                </a:cubicBezTo>
                <a:cubicBezTo>
                  <a:pt x="1753" y="1554"/>
                  <a:pt x="1801" y="1619"/>
                  <a:pt x="1875" y="1655"/>
                </a:cubicBezTo>
                <a:cubicBezTo>
                  <a:pt x="1935" y="1719"/>
                  <a:pt x="2029" y="1747"/>
                  <a:pt x="2112" y="1765"/>
                </a:cubicBezTo>
                <a:cubicBezTo>
                  <a:pt x="2145" y="1772"/>
                  <a:pt x="2171" y="1794"/>
                  <a:pt x="2204" y="1802"/>
                </a:cubicBezTo>
                <a:cubicBezTo>
                  <a:pt x="2262" y="1817"/>
                  <a:pt x="2319" y="1833"/>
                  <a:pt x="2377" y="1847"/>
                </a:cubicBezTo>
                <a:cubicBezTo>
                  <a:pt x="2475" y="1844"/>
                  <a:pt x="2573" y="1846"/>
                  <a:pt x="2670" y="1838"/>
                </a:cubicBezTo>
                <a:cubicBezTo>
                  <a:pt x="2684" y="1837"/>
                  <a:pt x="2694" y="1825"/>
                  <a:pt x="2707" y="1820"/>
                </a:cubicBezTo>
                <a:cubicBezTo>
                  <a:pt x="2755" y="1802"/>
                  <a:pt x="2805" y="1780"/>
                  <a:pt x="2853" y="1765"/>
                </a:cubicBezTo>
                <a:cubicBezTo>
                  <a:pt x="2882" y="1736"/>
                  <a:pt x="2907" y="1720"/>
                  <a:pt x="2944" y="1701"/>
                </a:cubicBezTo>
                <a:cubicBezTo>
                  <a:pt x="2947" y="1692"/>
                  <a:pt x="2947" y="1682"/>
                  <a:pt x="2953" y="1674"/>
                </a:cubicBezTo>
                <a:cubicBezTo>
                  <a:pt x="2966" y="1657"/>
                  <a:pt x="2999" y="1628"/>
                  <a:pt x="2999" y="1628"/>
                </a:cubicBezTo>
                <a:cubicBezTo>
                  <a:pt x="3010" y="1605"/>
                  <a:pt x="3015" y="1578"/>
                  <a:pt x="3027" y="1555"/>
                </a:cubicBezTo>
                <a:cubicBezTo>
                  <a:pt x="3031" y="1547"/>
                  <a:pt x="3045" y="1536"/>
                  <a:pt x="3045" y="1536"/>
                </a:cubicBezTo>
                <a:cubicBezTo>
                  <a:pt x="3054" y="1533"/>
                  <a:pt x="3063" y="1524"/>
                  <a:pt x="3072" y="1527"/>
                </a:cubicBezTo>
                <a:cubicBezTo>
                  <a:pt x="3093" y="1534"/>
                  <a:pt x="3109" y="1552"/>
                  <a:pt x="3127" y="1564"/>
                </a:cubicBezTo>
                <a:cubicBezTo>
                  <a:pt x="3157" y="1584"/>
                  <a:pt x="3193" y="1601"/>
                  <a:pt x="3228" y="1610"/>
                </a:cubicBezTo>
                <a:cubicBezTo>
                  <a:pt x="3339" y="1683"/>
                  <a:pt x="3478" y="1706"/>
                  <a:pt x="3603" y="1747"/>
                </a:cubicBezTo>
                <a:cubicBezTo>
                  <a:pt x="3696" y="1778"/>
                  <a:pt x="3779" y="1817"/>
                  <a:pt x="3877" y="1829"/>
                </a:cubicBezTo>
                <a:cubicBezTo>
                  <a:pt x="3945" y="1874"/>
                  <a:pt x="4029" y="1862"/>
                  <a:pt x="4105" y="1847"/>
                </a:cubicBezTo>
                <a:cubicBezTo>
                  <a:pt x="4190" y="1864"/>
                  <a:pt x="4244" y="1864"/>
                  <a:pt x="4334" y="1856"/>
                </a:cubicBezTo>
                <a:cubicBezTo>
                  <a:pt x="4405" y="1882"/>
                  <a:pt x="4316" y="1856"/>
                  <a:pt x="4389" y="1856"/>
                </a:cubicBezTo>
                <a:cubicBezTo>
                  <a:pt x="4401" y="1856"/>
                  <a:pt x="4413" y="1863"/>
                  <a:pt x="4425" y="1866"/>
                </a:cubicBezTo>
                <a:cubicBezTo>
                  <a:pt x="4501" y="1839"/>
                  <a:pt x="4406" y="1866"/>
                  <a:pt x="4480" y="1866"/>
                </a:cubicBezTo>
                <a:cubicBezTo>
                  <a:pt x="4528" y="1866"/>
                  <a:pt x="4526" y="1848"/>
                  <a:pt x="4572" y="1838"/>
                </a:cubicBezTo>
                <a:cubicBezTo>
                  <a:pt x="4632" y="1826"/>
                  <a:pt x="4694" y="1821"/>
                  <a:pt x="4755" y="1811"/>
                </a:cubicBezTo>
                <a:cubicBezTo>
                  <a:pt x="4793" y="1798"/>
                  <a:pt x="4804" y="1768"/>
                  <a:pt x="4837" y="1747"/>
                </a:cubicBezTo>
                <a:cubicBezTo>
                  <a:pt x="4862" y="1696"/>
                  <a:pt x="4885" y="1701"/>
                  <a:pt x="4919" y="1655"/>
                </a:cubicBezTo>
                <a:cubicBezTo>
                  <a:pt x="4944" y="1579"/>
                  <a:pt x="4976" y="1506"/>
                  <a:pt x="4992" y="1427"/>
                </a:cubicBezTo>
                <a:cubicBezTo>
                  <a:pt x="4988" y="1219"/>
                  <a:pt x="5102" y="872"/>
                  <a:pt x="4846" y="787"/>
                </a:cubicBezTo>
                <a:cubicBezTo>
                  <a:pt x="4815" y="765"/>
                  <a:pt x="4827" y="775"/>
                  <a:pt x="4809" y="759"/>
                </a:cubicBezTo>
                <a:cubicBezTo>
                  <a:pt x="4842" y="680"/>
                  <a:pt x="4864" y="551"/>
                  <a:pt x="4809" y="485"/>
                </a:cubicBezTo>
                <a:cubicBezTo>
                  <a:pt x="4802" y="477"/>
                  <a:pt x="4790" y="474"/>
                  <a:pt x="4782" y="467"/>
                </a:cubicBezTo>
                <a:cubicBezTo>
                  <a:pt x="4766" y="453"/>
                  <a:pt x="4748" y="439"/>
                  <a:pt x="4736" y="421"/>
                </a:cubicBezTo>
                <a:cubicBezTo>
                  <a:pt x="4730" y="412"/>
                  <a:pt x="4726" y="402"/>
                  <a:pt x="4718" y="394"/>
                </a:cubicBezTo>
                <a:cubicBezTo>
                  <a:pt x="4675" y="350"/>
                  <a:pt x="4706" y="398"/>
                  <a:pt x="4672" y="357"/>
                </a:cubicBezTo>
                <a:cubicBezTo>
                  <a:pt x="4634" y="311"/>
                  <a:pt x="4582" y="276"/>
                  <a:pt x="4544" y="229"/>
                </a:cubicBezTo>
                <a:cubicBezTo>
                  <a:pt x="4525" y="205"/>
                  <a:pt x="4531" y="201"/>
                  <a:pt x="4508" y="183"/>
                </a:cubicBezTo>
                <a:cubicBezTo>
                  <a:pt x="4480" y="161"/>
                  <a:pt x="4450" y="155"/>
                  <a:pt x="4416" y="147"/>
                </a:cubicBezTo>
                <a:cubicBezTo>
                  <a:pt x="4388" y="117"/>
                  <a:pt x="4354" y="121"/>
                  <a:pt x="4316" y="110"/>
                </a:cubicBezTo>
                <a:cubicBezTo>
                  <a:pt x="4225" y="83"/>
                  <a:pt x="4135" y="57"/>
                  <a:pt x="4041" y="46"/>
                </a:cubicBezTo>
                <a:cubicBezTo>
                  <a:pt x="3990" y="26"/>
                  <a:pt x="3937" y="19"/>
                  <a:pt x="3886" y="0"/>
                </a:cubicBezTo>
                <a:cubicBezTo>
                  <a:pt x="3874" y="6"/>
                  <a:pt x="3863" y="19"/>
                  <a:pt x="3849" y="19"/>
                </a:cubicBezTo>
                <a:cubicBezTo>
                  <a:pt x="3590" y="27"/>
                  <a:pt x="3331" y="14"/>
                  <a:pt x="3072" y="19"/>
                </a:cubicBezTo>
                <a:cubicBezTo>
                  <a:pt x="2977" y="43"/>
                  <a:pt x="3090" y="10"/>
                  <a:pt x="3008" y="46"/>
                </a:cubicBezTo>
                <a:cubicBezTo>
                  <a:pt x="2971" y="62"/>
                  <a:pt x="2928" y="71"/>
                  <a:pt x="2889" y="83"/>
                </a:cubicBezTo>
                <a:cubicBezTo>
                  <a:pt x="2880" y="89"/>
                  <a:pt x="2870" y="93"/>
                  <a:pt x="2862" y="101"/>
                </a:cubicBezTo>
                <a:cubicBezTo>
                  <a:pt x="2833" y="130"/>
                  <a:pt x="2858" y="128"/>
                  <a:pt x="2835" y="128"/>
                </a:cubicBezTo>
                <a:cubicBezTo>
                  <a:pt x="2693" y="82"/>
                  <a:pt x="2544" y="58"/>
                  <a:pt x="2396" y="46"/>
                </a:cubicBezTo>
                <a:cubicBezTo>
                  <a:pt x="2119" y="49"/>
                  <a:pt x="1841" y="49"/>
                  <a:pt x="1564" y="55"/>
                </a:cubicBezTo>
                <a:cubicBezTo>
                  <a:pt x="1532" y="56"/>
                  <a:pt x="1481" y="101"/>
                  <a:pt x="1481" y="101"/>
                </a:cubicBezTo>
                <a:cubicBezTo>
                  <a:pt x="1470" y="135"/>
                  <a:pt x="1480" y="123"/>
                  <a:pt x="1454" y="138"/>
                </a:cubicBezTo>
                <a:cubicBezTo>
                  <a:pt x="1427" y="136"/>
                  <a:pt x="1400" y="140"/>
                  <a:pt x="1374" y="133"/>
                </a:cubicBezTo>
                <a:cubicBezTo>
                  <a:pt x="1364" y="130"/>
                  <a:pt x="1361" y="116"/>
                  <a:pt x="1353" y="110"/>
                </a:cubicBezTo>
                <a:cubicBezTo>
                  <a:pt x="1342" y="102"/>
                  <a:pt x="1330" y="95"/>
                  <a:pt x="1317" y="92"/>
                </a:cubicBezTo>
                <a:cubicBezTo>
                  <a:pt x="1274" y="83"/>
                  <a:pt x="1056" y="74"/>
                  <a:pt x="1052" y="74"/>
                </a:cubicBezTo>
                <a:cubicBezTo>
                  <a:pt x="880" y="27"/>
                  <a:pt x="689" y="70"/>
                  <a:pt x="512" y="83"/>
                </a:cubicBezTo>
                <a:cubicBezTo>
                  <a:pt x="473" y="96"/>
                  <a:pt x="433" y="106"/>
                  <a:pt x="393" y="119"/>
                </a:cubicBezTo>
                <a:cubicBezTo>
                  <a:pt x="384" y="122"/>
                  <a:pt x="366" y="128"/>
                  <a:pt x="366" y="128"/>
                </a:cubicBezTo>
                <a:cubicBezTo>
                  <a:pt x="357" y="134"/>
                  <a:pt x="349" y="142"/>
                  <a:pt x="339" y="147"/>
                </a:cubicBezTo>
                <a:cubicBezTo>
                  <a:pt x="321" y="155"/>
                  <a:pt x="284" y="165"/>
                  <a:pt x="284" y="165"/>
                </a:cubicBezTo>
                <a:cubicBezTo>
                  <a:pt x="229" y="220"/>
                  <a:pt x="240" y="201"/>
                  <a:pt x="183" y="238"/>
                </a:cubicBezTo>
                <a:cubicBezTo>
                  <a:pt x="170" y="258"/>
                  <a:pt x="149" y="272"/>
                  <a:pt x="137" y="293"/>
                </a:cubicBezTo>
                <a:cubicBezTo>
                  <a:pt x="121" y="322"/>
                  <a:pt x="112" y="370"/>
                  <a:pt x="101" y="403"/>
                </a:cubicBezTo>
                <a:cubicBezTo>
                  <a:pt x="97" y="416"/>
                  <a:pt x="88" y="427"/>
                  <a:pt x="83" y="439"/>
                </a:cubicBezTo>
                <a:cubicBezTo>
                  <a:pt x="79" y="448"/>
                  <a:pt x="76" y="457"/>
                  <a:pt x="73" y="467"/>
                </a:cubicBezTo>
                <a:cubicBezTo>
                  <a:pt x="53" y="537"/>
                  <a:pt x="43" y="626"/>
                  <a:pt x="0" y="686"/>
                </a:cubicBezTo>
                <a:cubicBezTo>
                  <a:pt x="3" y="896"/>
                  <a:pt x="3" y="1107"/>
                  <a:pt x="9" y="1317"/>
                </a:cubicBezTo>
                <a:cubicBezTo>
                  <a:pt x="11" y="1381"/>
                  <a:pt x="45" y="1474"/>
                  <a:pt x="92" y="1518"/>
                </a:cubicBezTo>
                <a:cubicBezTo>
                  <a:pt x="113" y="1583"/>
                  <a:pt x="84" y="1506"/>
                  <a:pt x="128" y="1573"/>
                </a:cubicBezTo>
                <a:cubicBezTo>
                  <a:pt x="133" y="1581"/>
                  <a:pt x="132" y="1592"/>
                  <a:pt x="137" y="1600"/>
                </a:cubicBezTo>
                <a:cubicBezTo>
                  <a:pt x="142" y="1608"/>
                  <a:pt x="151" y="1612"/>
                  <a:pt x="156" y="1619"/>
                </a:cubicBezTo>
                <a:cubicBezTo>
                  <a:pt x="179" y="1648"/>
                  <a:pt x="191" y="1687"/>
                  <a:pt x="220" y="1710"/>
                </a:cubicBezTo>
                <a:cubicBezTo>
                  <a:pt x="260" y="1741"/>
                  <a:pt x="295" y="1766"/>
                  <a:pt x="339" y="1792"/>
                </a:cubicBezTo>
                <a:cubicBezTo>
                  <a:pt x="379" y="1816"/>
                  <a:pt x="405" y="1842"/>
                  <a:pt x="448" y="1856"/>
                </a:cubicBezTo>
                <a:cubicBezTo>
                  <a:pt x="454" y="1862"/>
                  <a:pt x="459" y="1871"/>
                  <a:pt x="467" y="1875"/>
                </a:cubicBezTo>
                <a:cubicBezTo>
                  <a:pt x="483" y="1882"/>
                  <a:pt x="566" y="1902"/>
                  <a:pt x="585" y="1902"/>
                </a:cubicBezTo>
                <a:cubicBezTo>
                  <a:pt x="629" y="1932"/>
                  <a:pt x="667" y="1960"/>
                  <a:pt x="713" y="1984"/>
                </a:cubicBezTo>
                <a:cubicBezTo>
                  <a:pt x="771" y="2014"/>
                  <a:pt x="843" y="2018"/>
                  <a:pt x="905" y="2039"/>
                </a:cubicBezTo>
                <a:cubicBezTo>
                  <a:pt x="971" y="2084"/>
                  <a:pt x="1066" y="2101"/>
                  <a:pt x="1143" y="2122"/>
                </a:cubicBezTo>
                <a:cubicBezTo>
                  <a:pt x="1179" y="2145"/>
                  <a:pt x="1211" y="2150"/>
                  <a:pt x="1253" y="2158"/>
                </a:cubicBezTo>
                <a:cubicBezTo>
                  <a:pt x="1320" y="2155"/>
                  <a:pt x="1387" y="2156"/>
                  <a:pt x="1454" y="2149"/>
                </a:cubicBezTo>
                <a:cubicBezTo>
                  <a:pt x="1473" y="2147"/>
                  <a:pt x="1509" y="2131"/>
                  <a:pt x="1509" y="2131"/>
                </a:cubicBezTo>
                <a:cubicBezTo>
                  <a:pt x="1527" y="2119"/>
                  <a:pt x="1546" y="2106"/>
                  <a:pt x="1564" y="2094"/>
                </a:cubicBezTo>
                <a:cubicBezTo>
                  <a:pt x="1573" y="2088"/>
                  <a:pt x="1591" y="2076"/>
                  <a:pt x="1591" y="2076"/>
                </a:cubicBezTo>
                <a:cubicBezTo>
                  <a:pt x="1607" y="2042"/>
                  <a:pt x="1628" y="2026"/>
                  <a:pt x="1646" y="1994"/>
                </a:cubicBezTo>
                <a:cubicBezTo>
                  <a:pt x="1687" y="1922"/>
                  <a:pt x="1642" y="1988"/>
                  <a:pt x="1683" y="1930"/>
                </a:cubicBezTo>
                <a:cubicBezTo>
                  <a:pt x="1703" y="1847"/>
                  <a:pt x="1693" y="1880"/>
                  <a:pt x="1710" y="1829"/>
                </a:cubicBezTo>
                <a:cubicBezTo>
                  <a:pt x="1707" y="1753"/>
                  <a:pt x="1708" y="1676"/>
                  <a:pt x="1701" y="1600"/>
                </a:cubicBezTo>
                <a:cubicBezTo>
                  <a:pt x="1699" y="1581"/>
                  <a:pt x="1689" y="1564"/>
                  <a:pt x="1683" y="1546"/>
                </a:cubicBezTo>
                <a:cubicBezTo>
                  <a:pt x="1680" y="1537"/>
                  <a:pt x="1673" y="1518"/>
                  <a:pt x="1673" y="151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325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410200" y="556260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79" grpId="0"/>
    </p:bld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114</TotalTime>
  <Words>87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Times New Roman</vt:lpstr>
      <vt:lpstr>Verdana</vt:lpstr>
      <vt:lpstr>Шары</vt:lpstr>
      <vt:lpstr>Equation</vt:lpstr>
      <vt:lpstr>Формула</vt:lpstr>
      <vt:lpstr>Степень с целым показателем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Степень с целым показателем</dc:title>
  <dc:subject>Алгебра 8 класс</dc:subject>
  <dc:creator>www.mathvaz.ru</dc:creator>
  <cp:lastModifiedBy>Пользователь Windows</cp:lastModifiedBy>
  <cp:revision>17</cp:revision>
  <cp:lastPrinted>1601-01-01T00:00:00Z</cp:lastPrinted>
  <dcterms:created xsi:type="dcterms:W3CDTF">1601-01-01T00:00:00Z</dcterms:created>
  <dcterms:modified xsi:type="dcterms:W3CDTF">2019-05-20T12:00:00Z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