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78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20A83F42-0082-4C82-95A7-BD28ED0E8DF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8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011F4-59F4-4254-98D8-CC70AB1361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BB594-BF82-46C7-8B97-4BD9345B1F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CEBDF-DB02-45FC-8601-C4342C6EEC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0AE75-0B84-4069-8322-0C7FBF5E40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91AB4-5EA0-41A7-B0E4-4E6342E3DA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A6D94-B404-44B8-B016-7E2F4D79F8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BE6F3-3045-4427-B8A2-47BA069D4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707F6-5515-4AB2-817D-139235F565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09292-4C07-4B33-9DF1-488D13C5C9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2F5C0-8202-4A51-9C43-09EF884780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614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14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4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615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15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15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3AAFFF9-C4E9-4D3A-A2FC-BE8104A128E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 Решение квадратных уравнений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Задания для устного счета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Упражнение 11                                     </a:t>
            </a:r>
          </a:p>
          <a:p>
            <a:pPr>
              <a:lnSpc>
                <a:spcPct val="90000"/>
              </a:lnSpc>
            </a:pPr>
            <a:endParaRPr lang="ru-RU" sz="1800" dirty="0"/>
          </a:p>
          <a:p>
            <a:pPr>
              <a:lnSpc>
                <a:spcPct val="90000"/>
              </a:lnSpc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Вычислите дискриминант  уравнения:</a:t>
            </a:r>
          </a:p>
        </p:txBody>
      </p:sp>
      <p:graphicFrame>
        <p:nvGraphicFramePr>
          <p:cNvPr id="112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97200" y="2949575"/>
          <a:ext cx="352583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3" imgW="914400" imgH="203040" progId="Equation.DSMT4">
                  <p:embed/>
                </p:oleObj>
              </mc:Choice>
              <mc:Fallback>
                <p:oleObj name="Equation" r:id="rId3" imgW="9144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2949575"/>
                        <a:ext cx="3525838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474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9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033713" y="2935288"/>
          <a:ext cx="35671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5" imgW="914400" imgH="203040" progId="Equation.DSMT4">
                  <p:embed/>
                </p:oleObj>
              </mc:Choice>
              <mc:Fallback>
                <p:oleObj name="Equation" r:id="rId5" imgW="91440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713" y="2935288"/>
                        <a:ext cx="3567112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519738" y="4740275"/>
            <a:ext cx="754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-8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3049588" y="2984500"/>
          <a:ext cx="36925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7" imgW="1002960" imgH="203040" progId="Equation.DSMT4">
                  <p:embed/>
                </p:oleObj>
              </mc:Choice>
              <mc:Fallback>
                <p:oleObj name="Equation" r:id="rId7" imgW="10029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2984500"/>
                        <a:ext cx="3692525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656263" y="4794250"/>
            <a:ext cx="563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</a:t>
            </a:r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3144838" y="3000375"/>
          <a:ext cx="3548062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9" imgW="914400" imgH="203040" progId="Equation.DSMT4">
                  <p:embed/>
                </p:oleObj>
              </mc:Choice>
              <mc:Fallback>
                <p:oleObj name="Equation" r:id="rId9" imgW="91440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838" y="3000375"/>
                        <a:ext cx="3548062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535613" y="4800600"/>
            <a:ext cx="811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17</a:t>
            </a:r>
          </a:p>
        </p:txBody>
      </p:sp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3125788" y="2914650"/>
          <a:ext cx="38036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1" imgW="914400" imgH="203040" progId="Equation.DSMT4">
                  <p:embed/>
                </p:oleObj>
              </mc:Choice>
              <mc:Fallback>
                <p:oleObj name="Equation" r:id="rId11" imgW="91440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2914650"/>
                        <a:ext cx="380365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527675" y="4770438"/>
            <a:ext cx="84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69" grpId="1"/>
      <p:bldP spid="11271" grpId="0"/>
      <p:bldP spid="11271" grpId="1"/>
      <p:bldP spid="11273" grpId="0"/>
      <p:bldP spid="11273" grpId="1"/>
      <p:bldP spid="11275" grpId="0"/>
      <p:bldP spid="11275" grpId="1"/>
      <p:bldP spid="112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Сколько корней имеет уравнение?</a:t>
            </a: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97200" y="2949575"/>
          <a:ext cx="352583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3" imgW="914400" imgH="203040" progId="Equation.DSMT4">
                  <p:embed/>
                </p:oleObj>
              </mc:Choice>
              <mc:Fallback>
                <p:oleObj name="Equation" r:id="rId3" imgW="9144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2949575"/>
                        <a:ext cx="3525838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474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1</a:t>
            </a:r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3060700" y="2909888"/>
          <a:ext cx="356711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5" imgW="914400" imgH="203040" progId="Equation.DSMT4">
                  <p:embed/>
                </p:oleObj>
              </mc:Choice>
              <mc:Fallback>
                <p:oleObj name="Equation" r:id="rId5" imgW="91440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2909888"/>
                        <a:ext cx="3567113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614988" y="4741863"/>
            <a:ext cx="754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</a:t>
            </a: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3025775" y="2917825"/>
          <a:ext cx="3646488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7" imgW="990360" imgH="203040" progId="Equation.DSMT4">
                  <p:embed/>
                </p:oleObj>
              </mc:Choice>
              <mc:Fallback>
                <p:oleObj name="Equation" r:id="rId7" imgW="9903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2917825"/>
                        <a:ext cx="3646488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551488" y="4805363"/>
            <a:ext cx="563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</a:t>
            </a:r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2994025" y="2921000"/>
          <a:ext cx="3795713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9" imgW="977760" imgH="203040" progId="Equation.DSMT4">
                  <p:embed/>
                </p:oleObj>
              </mc:Choice>
              <mc:Fallback>
                <p:oleObj name="Equation" r:id="rId9" imgW="97776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2921000"/>
                        <a:ext cx="3795713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595938" y="4760913"/>
            <a:ext cx="53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1</a:t>
            </a:r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3016250" y="2916238"/>
          <a:ext cx="38036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11" imgW="914400" imgH="203040" progId="Equation.DSMT4">
                  <p:embed/>
                </p:oleObj>
              </mc:Choice>
              <mc:Fallback>
                <p:oleObj name="Equation" r:id="rId11" imgW="91440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2916238"/>
                        <a:ext cx="380365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5545138" y="4814888"/>
            <a:ext cx="549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09" grpId="1"/>
      <p:bldP spid="21511" grpId="0"/>
      <p:bldP spid="21511" grpId="1"/>
      <p:bldP spid="21513" grpId="0"/>
      <p:bldP spid="21513" grpId="1"/>
      <p:bldP spid="21515" grpId="0"/>
      <p:bldP spid="21515" grpId="1"/>
      <p:bldP spid="215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Сколько корней имеет уравнение?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170238" y="2949575"/>
          <a:ext cx="3179762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3" imgW="825480" imgH="203040" progId="Equation.DSMT4">
                  <p:embed/>
                </p:oleObj>
              </mc:Choice>
              <mc:Fallback>
                <p:oleObj name="Equation" r:id="rId3" imgW="8254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0238" y="2949575"/>
                        <a:ext cx="3179762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474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</a:t>
            </a: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917825" y="2978150"/>
          <a:ext cx="38639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Equation" r:id="rId5" imgW="990360" imgH="203040" progId="Equation.DSMT4">
                  <p:embed/>
                </p:oleObj>
              </mc:Choice>
              <mc:Fallback>
                <p:oleObj name="Equation" r:id="rId5" imgW="99036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825" y="2978150"/>
                        <a:ext cx="3863975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630863" y="4770438"/>
            <a:ext cx="754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</a:t>
            </a:r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2954338" y="3068638"/>
          <a:ext cx="360045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Equation" r:id="rId7" imgW="977760" imgH="203040" progId="Equation.DSMT4">
                  <p:embed/>
                </p:oleObj>
              </mc:Choice>
              <mc:Fallback>
                <p:oleObj name="Equation" r:id="rId7" imgW="9777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338" y="3068638"/>
                        <a:ext cx="3600450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610225" y="4808538"/>
            <a:ext cx="563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1</a:t>
            </a:r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2976563" y="3054350"/>
          <a:ext cx="3451225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9" imgW="888840" imgH="203040" progId="Equation.DSMT4">
                  <p:embed/>
                </p:oleObj>
              </mc:Choice>
              <mc:Fallback>
                <p:oleObj name="Equation" r:id="rId9" imgW="88884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3054350"/>
                        <a:ext cx="3451225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645150" y="4757738"/>
            <a:ext cx="53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</a:t>
            </a:r>
          </a:p>
        </p:txBody>
      </p:sp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2898775" y="3013075"/>
          <a:ext cx="40671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11" imgW="977760" imgH="203040" progId="Equation.DSMT4">
                  <p:embed/>
                </p:oleObj>
              </mc:Choice>
              <mc:Fallback>
                <p:oleObj name="Equation" r:id="rId11" imgW="97776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3013075"/>
                        <a:ext cx="406717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657850" y="4814888"/>
            <a:ext cx="549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</a:t>
            </a:r>
          </a:p>
        </p:txBody>
      </p:sp>
      <p:sp>
        <p:nvSpPr>
          <p:cNvPr id="20495" name="AutoShape 15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6" name="Text Box 16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5" grpId="1"/>
      <p:bldP spid="20487" grpId="0"/>
      <p:bldP spid="20487" grpId="1"/>
      <p:bldP spid="20489" grpId="0"/>
      <p:bldP spid="20489" grpId="1"/>
      <p:bldP spid="20491" grpId="0"/>
      <p:bldP spid="20491" grpId="1"/>
      <p:bldP spid="20493" grpId="0"/>
      <p:bldP spid="20495" grpId="0" animBg="1"/>
    </p:bld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108</TotalTime>
  <Words>50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Tahoma</vt:lpstr>
      <vt:lpstr>Times New Roman</vt:lpstr>
      <vt:lpstr>Verdana</vt:lpstr>
      <vt:lpstr>Wingdings</vt:lpstr>
      <vt:lpstr>Капсулы</vt:lpstr>
      <vt:lpstr>Equation</vt:lpstr>
      <vt:lpstr> Решение квадратных уравнений</vt:lpstr>
      <vt:lpstr>Вычислите дискриминант  уравнения:</vt:lpstr>
      <vt:lpstr>Сколько корней имеет уравнение?</vt:lpstr>
      <vt:lpstr>Сколько корней имеет уравнение?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квадратных уравнений</dc:title>
  <dc:subject>Алгебра 8 класс</dc:subject>
  <dc:creator>www.mathvaz.ru</dc:creator>
  <cp:lastModifiedBy>Пользователь Windows</cp:lastModifiedBy>
  <cp:revision>8</cp:revision>
  <cp:lastPrinted>1601-01-01T00:00:00Z</cp:lastPrinted>
  <dcterms:created xsi:type="dcterms:W3CDTF">1601-01-01T00:00:00Z</dcterms:created>
  <dcterms:modified xsi:type="dcterms:W3CDTF">2019-05-20T11:55:32Z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